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85" autoAdjust="0"/>
    <p:restoredTop sz="94660"/>
  </p:normalViewPr>
  <p:slideViewPr>
    <p:cSldViewPr>
      <p:cViewPr>
        <p:scale>
          <a:sx n="150" d="100"/>
          <a:sy n="150" d="100"/>
        </p:scale>
        <p:origin x="-726" y="19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79C7-E624-4250-8AF7-D36B7FA38974}" type="datetimeFigureOut">
              <a:rPr lang="ko-KR" altLang="en-US" smtClean="0"/>
              <a:pPr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7CD-FD0F-4396-AEC5-763E0C8AC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79C7-E624-4250-8AF7-D36B7FA38974}" type="datetimeFigureOut">
              <a:rPr lang="ko-KR" altLang="en-US" smtClean="0"/>
              <a:pPr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7CD-FD0F-4396-AEC5-763E0C8AC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79C7-E624-4250-8AF7-D36B7FA38974}" type="datetimeFigureOut">
              <a:rPr lang="ko-KR" altLang="en-US" smtClean="0"/>
              <a:pPr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7CD-FD0F-4396-AEC5-763E0C8AC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79C7-E624-4250-8AF7-D36B7FA38974}" type="datetimeFigureOut">
              <a:rPr lang="ko-KR" altLang="en-US" smtClean="0"/>
              <a:pPr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7CD-FD0F-4396-AEC5-763E0C8AC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79C7-E624-4250-8AF7-D36B7FA38974}" type="datetimeFigureOut">
              <a:rPr lang="ko-KR" altLang="en-US" smtClean="0"/>
              <a:pPr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7CD-FD0F-4396-AEC5-763E0C8AC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79C7-E624-4250-8AF7-D36B7FA38974}" type="datetimeFigureOut">
              <a:rPr lang="ko-KR" altLang="en-US" smtClean="0"/>
              <a:pPr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7CD-FD0F-4396-AEC5-763E0C8AC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79C7-E624-4250-8AF7-D36B7FA38974}" type="datetimeFigureOut">
              <a:rPr lang="ko-KR" altLang="en-US" smtClean="0"/>
              <a:pPr/>
              <a:t>2023-11-22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7CD-FD0F-4396-AEC5-763E0C8AC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79C7-E624-4250-8AF7-D36B7FA38974}" type="datetimeFigureOut">
              <a:rPr lang="ko-KR" altLang="en-US" smtClean="0"/>
              <a:pPr/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7CD-FD0F-4396-AEC5-763E0C8AC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79C7-E624-4250-8AF7-D36B7FA38974}" type="datetimeFigureOut">
              <a:rPr lang="ko-KR" altLang="en-US" smtClean="0"/>
              <a:pPr/>
              <a:t>2023-11-22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7CD-FD0F-4396-AEC5-763E0C8AC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79C7-E624-4250-8AF7-D36B7FA38974}" type="datetimeFigureOut">
              <a:rPr lang="ko-KR" altLang="en-US" smtClean="0"/>
              <a:pPr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7CD-FD0F-4396-AEC5-763E0C8AC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79C7-E624-4250-8AF7-D36B7FA38974}" type="datetimeFigureOut">
              <a:rPr lang="ko-KR" altLang="en-US" smtClean="0"/>
              <a:pPr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7CD-FD0F-4396-AEC5-763E0C8AC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679C7-E624-4250-8AF7-D36B7FA38974}" type="datetimeFigureOut">
              <a:rPr lang="ko-KR" altLang="en-US" smtClean="0"/>
              <a:pPr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A7CD-FD0F-4396-AEC5-763E0C8AC9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2678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 interface</a:t>
            </a:r>
            <a:r>
              <a:rPr lang="ko-KR" altLang="en-US" sz="1600" dirty="0" smtClean="0"/>
              <a:t>와  </a:t>
            </a:r>
            <a:r>
              <a:rPr lang="en-US" altLang="ko-KR" sz="1600" dirty="0" smtClean="0"/>
              <a:t>Map</a:t>
            </a:r>
            <a:r>
              <a:rPr lang="ko-KR" altLang="en-US" sz="1600" dirty="0" smtClean="0"/>
              <a:t>의 사용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2071670" y="500042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5984" y="500042"/>
            <a:ext cx="3717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KVP : </a:t>
            </a:r>
            <a:r>
              <a:rPr lang="ko-KR" altLang="en-US" sz="1400" dirty="0" smtClean="0"/>
              <a:t>키와 값의 쌍으로 되어있는 데이터 형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키를 사용하여 값을 얻는다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6200000" flipV="1">
            <a:off x="857224" y="571480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596" y="642918"/>
            <a:ext cx="3506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객체 </a:t>
            </a:r>
            <a:r>
              <a:rPr lang="ko-KR" altLang="en-US" sz="1400" dirty="0" err="1" smtClean="0"/>
              <a:t>다형성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같은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이름의 객체를 다르게 사용하는 것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4929221" cy="85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42910" y="2714620"/>
            <a:ext cx="741741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위의 클래스들을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넣고 사용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1.Map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  Map&lt;String, Object&gt; map=new </a:t>
            </a:r>
            <a:r>
              <a:rPr lang="en-US" altLang="ko-KR" sz="1200" dirty="0" err="1" smtClean="0"/>
              <a:t>HashMap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String,Object</a:t>
            </a:r>
            <a:r>
              <a:rPr lang="en-US" altLang="ko-KR" sz="1200" dirty="0" smtClean="0"/>
              <a:t>&gt;();</a:t>
            </a:r>
          </a:p>
          <a:p>
            <a:pPr marL="228600" indent="-228600"/>
            <a:endParaRPr lang="en-US" altLang="ko-KR" sz="1200" dirty="0"/>
          </a:p>
          <a:p>
            <a:pPr marL="228600" indent="-228600"/>
            <a:r>
              <a:rPr lang="en-US" altLang="ko-KR" sz="1200" dirty="0" smtClean="0"/>
              <a:t>2.Map</a:t>
            </a:r>
            <a:r>
              <a:rPr lang="ko-KR" altLang="en-US" sz="1200" dirty="0" smtClean="0"/>
              <a:t>객체에 위의 객체를 생성하여 할당</a:t>
            </a:r>
            <a:r>
              <a:rPr lang="en-US" altLang="ko-KR" sz="1200" dirty="0" smtClean="0"/>
              <a:t>.</a:t>
            </a:r>
          </a:p>
          <a:p>
            <a:pPr marL="228600" indent="-228600"/>
            <a:endParaRPr lang="en-US" altLang="ko-KR" sz="1200" dirty="0"/>
          </a:p>
          <a:p>
            <a:pPr marL="228600" indent="-228600"/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map.put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lim</a:t>
            </a:r>
            <a:r>
              <a:rPr lang="en-US" altLang="ko-KR" sz="1200" dirty="0" smtClean="0"/>
              <a:t>”, new </a:t>
            </a:r>
            <a:r>
              <a:rPr lang="en-US" altLang="ko-KR" sz="1200" dirty="0" err="1" smtClean="0"/>
              <a:t>Taegyun</a:t>
            </a:r>
            <a:r>
              <a:rPr lang="en-US" altLang="ko-KR" sz="1200" dirty="0" smtClean="0"/>
              <a:t>());</a:t>
            </a:r>
          </a:p>
          <a:p>
            <a:pPr marL="228600" indent="-228600"/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map.put</a:t>
            </a:r>
            <a:r>
              <a:rPr lang="en-US" altLang="ko-KR" sz="1200" dirty="0" smtClean="0"/>
              <a:t>(“park”, new </a:t>
            </a:r>
            <a:r>
              <a:rPr lang="en-US" altLang="ko-KR" sz="1200" dirty="0" err="1" smtClean="0"/>
              <a:t>Sangjun</a:t>
            </a:r>
            <a:r>
              <a:rPr lang="en-US" altLang="ko-KR" sz="1200" dirty="0" smtClean="0"/>
              <a:t>());</a:t>
            </a:r>
          </a:p>
          <a:p>
            <a:pPr marL="228600" indent="-228600"/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map.put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hong</a:t>
            </a:r>
            <a:r>
              <a:rPr lang="en-US" altLang="ko-KR" sz="1200" dirty="0" smtClean="0"/>
              <a:t>”, new </a:t>
            </a:r>
            <a:r>
              <a:rPr lang="en-US" altLang="ko-KR" sz="1200" dirty="0" err="1" smtClean="0"/>
              <a:t>Jisung</a:t>
            </a:r>
            <a:r>
              <a:rPr lang="en-US" altLang="ko-KR" sz="1200" dirty="0" smtClean="0"/>
              <a:t>());</a:t>
            </a:r>
          </a:p>
          <a:p>
            <a:pPr marL="228600" indent="-228600"/>
            <a:endParaRPr lang="en-US" altLang="ko-KR" sz="1200" dirty="0"/>
          </a:p>
          <a:p>
            <a:pPr marL="228600" indent="-228600"/>
            <a:r>
              <a:rPr lang="en-US" altLang="ko-KR" sz="1200" dirty="0" smtClean="0"/>
              <a:t>3. </a:t>
            </a:r>
            <a:r>
              <a:rPr lang="ko-KR" altLang="en-US" sz="1200" dirty="0" smtClean="0"/>
              <a:t>키를 넣어 값을 얻고 사용</a:t>
            </a:r>
            <a:r>
              <a:rPr lang="en-US" altLang="ko-KR" sz="1200" dirty="0" smtClean="0"/>
              <a:t>(method</a:t>
            </a:r>
            <a:r>
              <a:rPr lang="ko-KR" altLang="en-US" sz="1200" dirty="0" smtClean="0"/>
              <a:t>를 호출</a:t>
            </a:r>
            <a:r>
              <a:rPr lang="en-US" altLang="ko-KR" sz="1200" dirty="0" smtClean="0"/>
              <a:t>) =&gt; </a:t>
            </a:r>
            <a:r>
              <a:rPr lang="ko-KR" altLang="en-US" sz="1200" dirty="0" smtClean="0"/>
              <a:t>값을 얻을 때 </a:t>
            </a:r>
            <a:r>
              <a:rPr lang="en-US" altLang="ko-KR" sz="1200" dirty="0" smtClean="0"/>
              <a:t>Casting</a:t>
            </a:r>
            <a:r>
              <a:rPr lang="ko-KR" altLang="en-US" sz="1200" dirty="0" smtClean="0"/>
              <a:t>이 되어야 하므로 코드가 길어진다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/>
              <a:t> </a:t>
            </a:r>
          </a:p>
          <a:p>
            <a:pPr marL="228600" indent="-228600"/>
            <a:r>
              <a:rPr lang="en-US" altLang="ko-KR" sz="1200" dirty="0" smtClean="0"/>
              <a:t>  String key=“</a:t>
            </a:r>
            <a:r>
              <a:rPr lang="en-US" altLang="ko-KR" sz="1200" dirty="0" err="1" smtClean="0"/>
              <a:t>lim</a:t>
            </a:r>
            <a:r>
              <a:rPr lang="en-US" altLang="ko-KR" sz="1200" dirty="0" smtClean="0"/>
              <a:t>”;</a:t>
            </a:r>
          </a:p>
          <a:p>
            <a:pPr marL="228600" indent="-228600"/>
            <a:r>
              <a:rPr lang="en-US" altLang="ko-KR" sz="1200" dirty="0" smtClean="0"/>
              <a:t>  if(“</a:t>
            </a:r>
            <a:r>
              <a:rPr lang="en-US" altLang="ko-KR" sz="1200" dirty="0" err="1" smtClean="0"/>
              <a:t>lim”.equals</a:t>
            </a:r>
            <a:r>
              <a:rPr lang="en-US" altLang="ko-KR" sz="1200" dirty="0" smtClean="0"/>
              <a:t>(key)){</a:t>
            </a:r>
          </a:p>
          <a:p>
            <a:pPr marL="228600" indent="-228600"/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Teagyun</a:t>
            </a:r>
            <a:r>
              <a:rPr lang="en-US" altLang="ko-KR" sz="1200" dirty="0" smtClean="0"/>
              <a:t> t=(</a:t>
            </a:r>
            <a:r>
              <a:rPr lang="en-US" altLang="ko-KR" sz="1200" dirty="0" err="1" smtClean="0"/>
              <a:t>Teagyun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map.get</a:t>
            </a:r>
            <a:r>
              <a:rPr lang="en-US" altLang="ko-KR" sz="1200" dirty="0" smtClean="0"/>
              <a:t>( key );</a:t>
            </a:r>
          </a:p>
          <a:p>
            <a:pPr marL="228600" indent="-228600"/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t.execute</a:t>
            </a:r>
            <a:r>
              <a:rPr lang="en-US" altLang="ko-KR" sz="1200" dirty="0" smtClean="0"/>
              <a:t>();</a:t>
            </a:r>
          </a:p>
          <a:p>
            <a:pPr marL="228600" indent="-228600"/>
            <a:r>
              <a:rPr lang="en-US" altLang="ko-KR" sz="1200" dirty="0" smtClean="0"/>
              <a:t>  }</a:t>
            </a:r>
          </a:p>
          <a:p>
            <a:pPr marL="228600" indent="-228600"/>
            <a:r>
              <a:rPr lang="en-US" altLang="ko-KR" sz="1200" dirty="0" smtClean="0"/>
              <a:t>if(“</a:t>
            </a:r>
            <a:r>
              <a:rPr lang="en-US" altLang="ko-KR" sz="1200" dirty="0" err="1" smtClean="0"/>
              <a:t>park”.equals</a:t>
            </a:r>
            <a:r>
              <a:rPr lang="en-US" altLang="ko-KR" sz="1200" dirty="0" smtClean="0"/>
              <a:t>(key)){</a:t>
            </a:r>
            <a:endParaRPr lang="en-US" altLang="ko-KR" sz="1200" dirty="0"/>
          </a:p>
          <a:p>
            <a:pPr marL="228600" indent="-228600"/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Sangjun</a:t>
            </a:r>
            <a:r>
              <a:rPr lang="en-US" altLang="ko-KR" sz="1200" dirty="0" smtClean="0"/>
              <a:t> s=(</a:t>
            </a:r>
            <a:r>
              <a:rPr lang="en-US" altLang="ko-KR" sz="1200" dirty="0" err="1" smtClean="0"/>
              <a:t>Sangjun</a:t>
            </a:r>
            <a:r>
              <a:rPr lang="en-US" altLang="ko-KR" sz="1200" dirty="0"/>
              <a:t>)</a:t>
            </a:r>
            <a:r>
              <a:rPr lang="en-US" altLang="ko-KR" sz="1200" dirty="0" err="1" smtClean="0"/>
              <a:t>map.get</a:t>
            </a:r>
            <a:r>
              <a:rPr lang="en-US" altLang="ko-KR" sz="1200" dirty="0" smtClean="0"/>
              <a:t>(key)</a:t>
            </a:r>
          </a:p>
          <a:p>
            <a:pPr marL="228600" indent="-228600"/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s.execute</a:t>
            </a:r>
            <a:r>
              <a:rPr lang="en-US" altLang="ko-KR" sz="1200" dirty="0" smtClean="0"/>
              <a:t>();</a:t>
            </a:r>
          </a:p>
          <a:p>
            <a:pPr marL="228600" indent="-228600"/>
            <a:r>
              <a:rPr lang="en-US" altLang="ko-KR" sz="1200" dirty="0"/>
              <a:t>}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if(“</a:t>
            </a:r>
            <a:r>
              <a:rPr lang="en-US" altLang="ko-KR" sz="1200" dirty="0" err="1" smtClean="0"/>
              <a:t>hong”.equals</a:t>
            </a:r>
            <a:r>
              <a:rPr lang="en-US" altLang="ko-KR" sz="1200" dirty="0" smtClean="0"/>
              <a:t>(key)){</a:t>
            </a:r>
          </a:p>
          <a:p>
            <a:pPr marL="228600" indent="-228600"/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Jisung</a:t>
            </a:r>
            <a:r>
              <a:rPr lang="en-US" altLang="ko-KR" sz="1200" dirty="0" smtClean="0"/>
              <a:t> j=(</a:t>
            </a:r>
            <a:r>
              <a:rPr lang="en-US" altLang="ko-KR" sz="1200" dirty="0" err="1" smtClean="0"/>
              <a:t>Jisung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map.get</a:t>
            </a:r>
            <a:r>
              <a:rPr lang="en-US" altLang="ko-KR" sz="1200" dirty="0" smtClean="0"/>
              <a:t>(key);</a:t>
            </a:r>
          </a:p>
          <a:p>
            <a:pPr marL="228600" indent="-228600"/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j.execute</a:t>
            </a:r>
            <a:r>
              <a:rPr lang="en-US" altLang="ko-KR" sz="1200" dirty="0" smtClean="0"/>
              <a:t>();</a:t>
            </a:r>
          </a:p>
          <a:p>
            <a:pPr marL="228600" indent="-228600"/>
            <a:r>
              <a:rPr lang="en-US" altLang="ko-KR" sz="1200" dirty="0"/>
              <a:t>}</a:t>
            </a:r>
            <a:endParaRPr lang="en-US" altLang="ko-KR" sz="1200" dirty="0" smtClean="0"/>
          </a:p>
          <a:p>
            <a:pPr marL="228600" indent="-228600"/>
            <a:endParaRPr lang="en-US" altLang="ko-KR" sz="1200" dirty="0"/>
          </a:p>
        </p:txBody>
      </p:sp>
      <p:sp>
        <p:nvSpPr>
          <p:cNvPr id="16" name="오른쪽 중괄호 15"/>
          <p:cNvSpPr/>
          <p:nvPr/>
        </p:nvSpPr>
        <p:spPr>
          <a:xfrm>
            <a:off x="3643306" y="4929198"/>
            <a:ext cx="71438" cy="2071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9906839">
            <a:off x="3794488" y="5807864"/>
            <a:ext cx="42862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86248" y="5143512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인터페이스를 사용하여 </a:t>
            </a:r>
            <a:endParaRPr lang="en-US" altLang="ko-KR" sz="1200" dirty="0" smtClean="0"/>
          </a:p>
          <a:p>
            <a:r>
              <a:rPr lang="ko-KR" altLang="en-US" sz="1200" dirty="0" smtClean="0"/>
              <a:t>객체 </a:t>
            </a:r>
            <a:r>
              <a:rPr lang="ko-KR" altLang="en-US" sz="1200" dirty="0" err="1" smtClean="0"/>
              <a:t>다형성을</a:t>
            </a:r>
            <a:r>
              <a:rPr lang="ko-KR" altLang="en-US" sz="1200" dirty="0" smtClean="0"/>
              <a:t> 구현하면</a:t>
            </a:r>
            <a:endParaRPr lang="en-US" altLang="ko-KR" sz="1200" dirty="0" smtClean="0"/>
          </a:p>
          <a:p>
            <a:r>
              <a:rPr lang="ko-KR" altLang="en-US" sz="1200" dirty="0" smtClean="0"/>
              <a:t>값을 꺼내 사용하는 코드가 줄어든다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290"/>
            <a:ext cx="457200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1500174"/>
            <a:ext cx="462036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위의 클래스들을 </a:t>
            </a:r>
            <a:r>
              <a:rPr lang="en-US" altLang="ko-KR" sz="1200" dirty="0" smtClean="0"/>
              <a:t>Map</a:t>
            </a:r>
            <a:r>
              <a:rPr lang="ko-KR" altLang="en-US" sz="1200" dirty="0" smtClean="0"/>
              <a:t>넣고 사용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1.Map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  Map&lt;String, Person&gt; map=new </a:t>
            </a:r>
            <a:r>
              <a:rPr lang="en-US" altLang="ko-KR" sz="1200" dirty="0" err="1" smtClean="0"/>
              <a:t>HashMap</a:t>
            </a:r>
            <a:r>
              <a:rPr lang="en-US" altLang="ko-KR" sz="1200" dirty="0" smtClean="0"/>
              <a:t>&lt;String, Person &gt;();</a:t>
            </a:r>
          </a:p>
          <a:p>
            <a:pPr marL="228600" indent="-228600"/>
            <a:endParaRPr lang="en-US" altLang="ko-KR" sz="1200" dirty="0"/>
          </a:p>
          <a:p>
            <a:pPr marL="228600" indent="-228600"/>
            <a:r>
              <a:rPr lang="en-US" altLang="ko-KR" sz="1200" dirty="0" smtClean="0"/>
              <a:t>2.Map</a:t>
            </a:r>
            <a:r>
              <a:rPr lang="ko-KR" altLang="en-US" sz="1200" dirty="0" smtClean="0"/>
              <a:t>객체에 위의 객체를 생성하여 할당</a:t>
            </a:r>
            <a:r>
              <a:rPr lang="en-US" altLang="ko-KR" sz="1200" dirty="0" smtClean="0"/>
              <a:t>.</a:t>
            </a:r>
          </a:p>
          <a:p>
            <a:pPr marL="228600" indent="-228600"/>
            <a:endParaRPr lang="en-US" altLang="ko-KR" sz="1200" dirty="0"/>
          </a:p>
          <a:p>
            <a:pPr marL="228600" indent="-228600"/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map.put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lim</a:t>
            </a:r>
            <a:r>
              <a:rPr lang="en-US" altLang="ko-KR" sz="1200" dirty="0" smtClean="0"/>
              <a:t>”, new </a:t>
            </a:r>
            <a:r>
              <a:rPr lang="en-US" altLang="ko-KR" sz="1200" dirty="0" err="1" smtClean="0"/>
              <a:t>Taegyun</a:t>
            </a:r>
            <a:r>
              <a:rPr lang="en-US" altLang="ko-KR" sz="1200" dirty="0" smtClean="0"/>
              <a:t>());</a:t>
            </a:r>
          </a:p>
          <a:p>
            <a:pPr marL="228600" indent="-228600"/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map.put</a:t>
            </a:r>
            <a:r>
              <a:rPr lang="en-US" altLang="ko-KR" sz="1200" dirty="0" smtClean="0"/>
              <a:t>(“park”, new </a:t>
            </a:r>
            <a:r>
              <a:rPr lang="en-US" altLang="ko-KR" sz="1200" dirty="0" err="1" smtClean="0"/>
              <a:t>Sangjun</a:t>
            </a:r>
            <a:r>
              <a:rPr lang="en-US" altLang="ko-KR" sz="1200" dirty="0" smtClean="0"/>
              <a:t>());</a:t>
            </a:r>
          </a:p>
          <a:p>
            <a:pPr marL="228600" indent="-228600"/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map.put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hong</a:t>
            </a:r>
            <a:r>
              <a:rPr lang="en-US" altLang="ko-KR" sz="1200" dirty="0" smtClean="0"/>
              <a:t>”, new </a:t>
            </a:r>
            <a:r>
              <a:rPr lang="en-US" altLang="ko-KR" sz="1200" dirty="0" err="1" smtClean="0"/>
              <a:t>Jisung</a:t>
            </a:r>
            <a:r>
              <a:rPr lang="en-US" altLang="ko-KR" sz="1200" dirty="0" smtClean="0"/>
              <a:t>());</a:t>
            </a:r>
          </a:p>
          <a:p>
            <a:pPr marL="228600" indent="-228600"/>
            <a:endParaRPr lang="en-US" altLang="ko-KR" sz="1200" dirty="0"/>
          </a:p>
          <a:p>
            <a:pPr marL="228600" indent="-228600"/>
            <a:r>
              <a:rPr lang="en-US" altLang="ko-KR" sz="1200" dirty="0" smtClean="0"/>
              <a:t>3. </a:t>
            </a:r>
            <a:r>
              <a:rPr lang="ko-KR" altLang="en-US" sz="1200" dirty="0" smtClean="0"/>
              <a:t>키를 넣어 값을 얻고 사용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객체다형성에 대한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를 호출</a:t>
            </a:r>
            <a:r>
              <a:rPr lang="en-US" altLang="ko-KR" sz="1200" dirty="0" smtClean="0"/>
              <a:t>)</a:t>
            </a:r>
          </a:p>
          <a:p>
            <a:pPr marL="228600" indent="-228600"/>
            <a:r>
              <a:rPr lang="en-US" altLang="ko-KR" sz="1200" dirty="0"/>
              <a:t> </a:t>
            </a:r>
          </a:p>
          <a:p>
            <a:pPr marL="228600" indent="-228600"/>
            <a:r>
              <a:rPr lang="en-US" altLang="ko-KR" sz="1200" dirty="0" smtClean="0"/>
              <a:t>  String key=“</a:t>
            </a:r>
            <a:r>
              <a:rPr lang="en-US" altLang="ko-KR" sz="1200" dirty="0" err="1" smtClean="0"/>
              <a:t>lim</a:t>
            </a:r>
            <a:r>
              <a:rPr lang="en-US" altLang="ko-KR" sz="1200" dirty="0" smtClean="0"/>
              <a:t>”;</a:t>
            </a:r>
          </a:p>
          <a:p>
            <a:pPr marL="228600" indent="-228600"/>
            <a:r>
              <a:rPr lang="en-US" altLang="ko-KR" sz="1200" dirty="0"/>
              <a:t>  </a:t>
            </a:r>
            <a:r>
              <a:rPr lang="en-US" altLang="ko-KR" sz="1200" dirty="0" smtClean="0"/>
              <a:t>if( </a:t>
            </a:r>
            <a:r>
              <a:rPr lang="en-US" altLang="ko-KR" sz="1200" dirty="0" err="1" smtClean="0"/>
              <a:t>map.containsKey</a:t>
            </a:r>
            <a:r>
              <a:rPr lang="en-US" altLang="ko-KR" sz="1200" dirty="0" smtClean="0"/>
              <a:t>() ){</a:t>
            </a:r>
          </a:p>
          <a:p>
            <a:pPr marL="228600" indent="-228600"/>
            <a:r>
              <a:rPr lang="en-US" altLang="ko-KR" sz="1200" dirty="0" smtClean="0"/>
              <a:t>    Person t=(</a:t>
            </a:r>
            <a:r>
              <a:rPr lang="en-US" altLang="ko-KR" sz="1200" dirty="0" err="1" smtClean="0"/>
              <a:t>Peson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map.get</a:t>
            </a:r>
            <a:r>
              <a:rPr lang="en-US" altLang="ko-KR" sz="1200" dirty="0" smtClean="0"/>
              <a:t>( key );</a:t>
            </a:r>
          </a:p>
          <a:p>
            <a:pPr marL="228600" indent="-228600"/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t.execute</a:t>
            </a:r>
            <a:r>
              <a:rPr lang="en-US" altLang="ko-KR" sz="1200" dirty="0" smtClean="0"/>
              <a:t>();  //t</a:t>
            </a:r>
            <a:r>
              <a:rPr lang="ko-KR" altLang="en-US" sz="1200" dirty="0" smtClean="0"/>
              <a:t>라는 객체 이지만 다른 일을 수행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  }</a:t>
            </a:r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3638553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6553203" y="1665052"/>
            <a:ext cx="78581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XxxService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38625" y="1022110"/>
            <a:ext cx="3286148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24377" y="736358"/>
            <a:ext cx="565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WAS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481501" y="1379300"/>
            <a:ext cx="1000132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10063" y="1093548"/>
            <a:ext cx="991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</a:t>
            </a:r>
            <a:r>
              <a:rPr lang="en-US" altLang="ko-KR" sz="1400" dirty="0" smtClean="0"/>
              <a:t>ontroller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410063" y="1379300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진입점</a:t>
            </a:r>
            <a:endParaRPr lang="en-US" altLang="ko-KR" sz="1000" dirty="0"/>
          </a:p>
          <a:p>
            <a:r>
              <a:rPr lang="en-US" altLang="ko-KR" sz="1000" dirty="0" err="1" smtClean="0"/>
              <a:t>Servlet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5338757" y="1236424"/>
            <a:ext cx="42862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A001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67385" y="1236424"/>
            <a:ext cx="78581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XxxAction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38757" y="1450738"/>
            <a:ext cx="42862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B001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67385" y="1450738"/>
            <a:ext cx="78581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MainAction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38757" y="1665052"/>
            <a:ext cx="42862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</a:t>
            </a:r>
            <a:r>
              <a:rPr lang="en-US" altLang="ko-KR" sz="800" dirty="0" smtClean="0">
                <a:solidFill>
                  <a:schemeClr val="tx1"/>
                </a:solidFill>
              </a:rPr>
              <a:t>001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67385" y="1665052"/>
            <a:ext cx="78581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LoginAction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53203" y="1236424"/>
            <a:ext cx="785818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XxxService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24575" y="2379432"/>
            <a:ext cx="142876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053137" y="2143093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</a:t>
            </a:r>
            <a:r>
              <a:rPr lang="en-US" altLang="ko-KR" sz="1400" dirty="0" smtClean="0"/>
              <a:t>odel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048842" y="2336512"/>
            <a:ext cx="1649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class,</a:t>
            </a:r>
          </a:p>
          <a:p>
            <a:r>
              <a:rPr lang="en-US" altLang="ko-KR" sz="1000" dirty="0" smtClean="0"/>
              <a:t>JDBC, DBCP, </a:t>
            </a:r>
          </a:p>
          <a:p>
            <a:r>
              <a:rPr lang="en-US" altLang="ko-KR" sz="1000" dirty="0" err="1" smtClean="0"/>
              <a:t>MyBatis</a:t>
            </a:r>
            <a:r>
              <a:rPr lang="en-US" altLang="ko-KR" sz="1000" dirty="0" smtClean="0"/>
              <a:t>, JPA, Hibernate...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4485796" y="2531832"/>
            <a:ext cx="142876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414358" y="2295493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</a:t>
            </a:r>
            <a:r>
              <a:rPr lang="en-US" altLang="ko-KR" sz="1400" dirty="0" smtClean="0"/>
              <a:t>iew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410063" y="2488912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HTML, CSS, JS,</a:t>
            </a:r>
          </a:p>
          <a:p>
            <a:r>
              <a:rPr lang="en-US" altLang="ko-KR" sz="1000" dirty="0" smtClean="0"/>
              <a:t>JSP, JSON, XML,TEXT</a:t>
            </a:r>
          </a:p>
        </p:txBody>
      </p:sp>
      <p:cxnSp>
        <p:nvCxnSpPr>
          <p:cNvPr id="24" name="직선 화살표 연결선 23"/>
          <p:cNvCxnSpPr>
            <a:endCxn id="11" idx="0"/>
          </p:cNvCxnSpPr>
          <p:nvPr/>
        </p:nvCxnSpPr>
        <p:spPr>
          <a:xfrm rot="5400000">
            <a:off x="5374476" y="105782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>
            <a:off x="5838823" y="109354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0195" y="66492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키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838823" y="66492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696079" y="1807928"/>
            <a:ext cx="400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VO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010349" y="1807928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Domain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71406" y="1285860"/>
            <a:ext cx="3714776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71472" y="214290"/>
            <a:ext cx="2286016" cy="919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2895600" y="376238"/>
            <a:ext cx="1576388" cy="1023937"/>
          </a:xfrm>
          <a:custGeom>
            <a:avLst/>
            <a:gdLst>
              <a:gd name="connsiteX0" fmla="*/ 0 w 1576388"/>
              <a:gd name="connsiteY0" fmla="*/ 52387 h 1023937"/>
              <a:gd name="connsiteX1" fmla="*/ 47625 w 1576388"/>
              <a:gd name="connsiteY1" fmla="*/ 14287 h 1023937"/>
              <a:gd name="connsiteX2" fmla="*/ 76200 w 1576388"/>
              <a:gd name="connsiteY2" fmla="*/ 4762 h 1023937"/>
              <a:gd name="connsiteX3" fmla="*/ 90488 w 1576388"/>
              <a:gd name="connsiteY3" fmla="*/ 0 h 1023937"/>
              <a:gd name="connsiteX4" fmla="*/ 547688 w 1576388"/>
              <a:gd name="connsiteY4" fmla="*/ 4762 h 1023937"/>
              <a:gd name="connsiteX5" fmla="*/ 581025 w 1576388"/>
              <a:gd name="connsiteY5" fmla="*/ 19050 h 1023937"/>
              <a:gd name="connsiteX6" fmla="*/ 628650 w 1576388"/>
              <a:gd name="connsiteY6" fmla="*/ 28575 h 1023937"/>
              <a:gd name="connsiteX7" fmla="*/ 714375 w 1576388"/>
              <a:gd name="connsiteY7" fmla="*/ 66675 h 1023937"/>
              <a:gd name="connsiteX8" fmla="*/ 742950 w 1576388"/>
              <a:gd name="connsiteY8" fmla="*/ 76200 h 1023937"/>
              <a:gd name="connsiteX9" fmla="*/ 766763 w 1576388"/>
              <a:gd name="connsiteY9" fmla="*/ 90487 h 1023937"/>
              <a:gd name="connsiteX10" fmla="*/ 819150 w 1576388"/>
              <a:gd name="connsiteY10" fmla="*/ 119062 h 1023937"/>
              <a:gd name="connsiteX11" fmla="*/ 842963 w 1576388"/>
              <a:gd name="connsiteY11" fmla="*/ 138112 h 1023937"/>
              <a:gd name="connsiteX12" fmla="*/ 862013 w 1576388"/>
              <a:gd name="connsiteY12" fmla="*/ 147637 h 1023937"/>
              <a:gd name="connsiteX13" fmla="*/ 890588 w 1576388"/>
              <a:gd name="connsiteY13" fmla="*/ 171450 h 1023937"/>
              <a:gd name="connsiteX14" fmla="*/ 914400 w 1576388"/>
              <a:gd name="connsiteY14" fmla="*/ 185737 h 1023937"/>
              <a:gd name="connsiteX15" fmla="*/ 942975 w 1576388"/>
              <a:gd name="connsiteY15" fmla="*/ 204787 h 1023937"/>
              <a:gd name="connsiteX16" fmla="*/ 1014413 w 1576388"/>
              <a:gd name="connsiteY16" fmla="*/ 266700 h 1023937"/>
              <a:gd name="connsiteX17" fmla="*/ 1038225 w 1576388"/>
              <a:gd name="connsiteY17" fmla="*/ 285750 h 1023937"/>
              <a:gd name="connsiteX18" fmla="*/ 1071563 w 1576388"/>
              <a:gd name="connsiteY18" fmla="*/ 323850 h 1023937"/>
              <a:gd name="connsiteX19" fmla="*/ 1157288 w 1576388"/>
              <a:gd name="connsiteY19" fmla="*/ 419100 h 1023937"/>
              <a:gd name="connsiteX20" fmla="*/ 1195388 w 1576388"/>
              <a:gd name="connsiteY20" fmla="*/ 476250 h 1023937"/>
              <a:gd name="connsiteX21" fmla="*/ 1214438 w 1576388"/>
              <a:gd name="connsiteY21" fmla="*/ 495300 h 1023937"/>
              <a:gd name="connsiteX22" fmla="*/ 1238250 w 1576388"/>
              <a:gd name="connsiteY22" fmla="*/ 538162 h 1023937"/>
              <a:gd name="connsiteX23" fmla="*/ 1266825 w 1576388"/>
              <a:gd name="connsiteY23" fmla="*/ 585787 h 1023937"/>
              <a:gd name="connsiteX24" fmla="*/ 1304925 w 1576388"/>
              <a:gd name="connsiteY24" fmla="*/ 652462 h 1023937"/>
              <a:gd name="connsiteX25" fmla="*/ 1314450 w 1576388"/>
              <a:gd name="connsiteY25" fmla="*/ 666750 h 1023937"/>
              <a:gd name="connsiteX26" fmla="*/ 1328738 w 1576388"/>
              <a:gd name="connsiteY26" fmla="*/ 700087 h 1023937"/>
              <a:gd name="connsiteX27" fmla="*/ 1362075 w 1576388"/>
              <a:gd name="connsiteY27" fmla="*/ 747712 h 1023937"/>
              <a:gd name="connsiteX28" fmla="*/ 1376363 w 1576388"/>
              <a:gd name="connsiteY28" fmla="*/ 766762 h 1023937"/>
              <a:gd name="connsiteX29" fmla="*/ 1414463 w 1576388"/>
              <a:gd name="connsiteY29" fmla="*/ 823912 h 1023937"/>
              <a:gd name="connsiteX30" fmla="*/ 1423988 w 1576388"/>
              <a:gd name="connsiteY30" fmla="*/ 838200 h 1023937"/>
              <a:gd name="connsiteX31" fmla="*/ 1443038 w 1576388"/>
              <a:gd name="connsiteY31" fmla="*/ 857250 h 1023937"/>
              <a:gd name="connsiteX32" fmla="*/ 1462088 w 1576388"/>
              <a:gd name="connsiteY32" fmla="*/ 885825 h 1023937"/>
              <a:gd name="connsiteX33" fmla="*/ 1471613 w 1576388"/>
              <a:gd name="connsiteY33" fmla="*/ 904875 h 1023937"/>
              <a:gd name="connsiteX34" fmla="*/ 1490663 w 1576388"/>
              <a:gd name="connsiteY34" fmla="*/ 933450 h 1023937"/>
              <a:gd name="connsiteX35" fmla="*/ 1524000 w 1576388"/>
              <a:gd name="connsiteY35" fmla="*/ 971550 h 1023937"/>
              <a:gd name="connsiteX36" fmla="*/ 1547813 w 1576388"/>
              <a:gd name="connsiteY36" fmla="*/ 995362 h 1023937"/>
              <a:gd name="connsiteX37" fmla="*/ 1576388 w 1576388"/>
              <a:gd name="connsiteY37" fmla="*/ 1023937 h 102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76388" h="1023937">
                <a:moveTo>
                  <a:pt x="0" y="52387"/>
                </a:moveTo>
                <a:cubicBezTo>
                  <a:pt x="13652" y="25082"/>
                  <a:pt x="7620" y="27622"/>
                  <a:pt x="47625" y="14287"/>
                </a:cubicBezTo>
                <a:lnTo>
                  <a:pt x="76200" y="4762"/>
                </a:lnTo>
                <a:lnTo>
                  <a:pt x="90488" y="0"/>
                </a:lnTo>
                <a:lnTo>
                  <a:pt x="547688" y="4762"/>
                </a:lnTo>
                <a:cubicBezTo>
                  <a:pt x="559769" y="5231"/>
                  <a:pt x="569426" y="15639"/>
                  <a:pt x="581025" y="19050"/>
                </a:cubicBezTo>
                <a:cubicBezTo>
                  <a:pt x="596557" y="23618"/>
                  <a:pt x="612775" y="25400"/>
                  <a:pt x="628650" y="28575"/>
                </a:cubicBezTo>
                <a:cubicBezTo>
                  <a:pt x="658399" y="43449"/>
                  <a:pt x="680892" y="55514"/>
                  <a:pt x="714375" y="66675"/>
                </a:cubicBezTo>
                <a:cubicBezTo>
                  <a:pt x="723900" y="69850"/>
                  <a:pt x="733810" y="72045"/>
                  <a:pt x="742950" y="76200"/>
                </a:cubicBezTo>
                <a:cubicBezTo>
                  <a:pt x="751377" y="80030"/>
                  <a:pt x="758613" y="86098"/>
                  <a:pt x="766763" y="90487"/>
                </a:cubicBezTo>
                <a:cubicBezTo>
                  <a:pt x="792338" y="104258"/>
                  <a:pt x="800161" y="104820"/>
                  <a:pt x="819150" y="119062"/>
                </a:cubicBezTo>
                <a:cubicBezTo>
                  <a:pt x="827282" y="125161"/>
                  <a:pt x="834505" y="132473"/>
                  <a:pt x="842963" y="138112"/>
                </a:cubicBezTo>
                <a:cubicBezTo>
                  <a:pt x="848870" y="142050"/>
                  <a:pt x="856197" y="143566"/>
                  <a:pt x="862013" y="147637"/>
                </a:cubicBezTo>
                <a:cubicBezTo>
                  <a:pt x="872171" y="154747"/>
                  <a:pt x="880561" y="164157"/>
                  <a:pt x="890588" y="171450"/>
                </a:cubicBezTo>
                <a:cubicBezTo>
                  <a:pt x="898074" y="176894"/>
                  <a:pt x="906591" y="180767"/>
                  <a:pt x="914400" y="185737"/>
                </a:cubicBezTo>
                <a:cubicBezTo>
                  <a:pt x="924058" y="191883"/>
                  <a:pt x="933817" y="197918"/>
                  <a:pt x="942975" y="204787"/>
                </a:cubicBezTo>
                <a:cubicBezTo>
                  <a:pt x="1026669" y="267558"/>
                  <a:pt x="961148" y="218761"/>
                  <a:pt x="1014413" y="266700"/>
                </a:cubicBezTo>
                <a:cubicBezTo>
                  <a:pt x="1021968" y="273500"/>
                  <a:pt x="1031037" y="278562"/>
                  <a:pt x="1038225" y="285750"/>
                </a:cubicBezTo>
                <a:cubicBezTo>
                  <a:pt x="1050158" y="297683"/>
                  <a:pt x="1059997" y="311561"/>
                  <a:pt x="1071563" y="323850"/>
                </a:cubicBezTo>
                <a:cubicBezTo>
                  <a:pt x="1102185" y="356386"/>
                  <a:pt x="1133114" y="380421"/>
                  <a:pt x="1157288" y="419100"/>
                </a:cubicBezTo>
                <a:cubicBezTo>
                  <a:pt x="1167015" y="434663"/>
                  <a:pt x="1181809" y="460731"/>
                  <a:pt x="1195388" y="476250"/>
                </a:cubicBezTo>
                <a:cubicBezTo>
                  <a:pt x="1201302" y="483008"/>
                  <a:pt x="1208088" y="488950"/>
                  <a:pt x="1214438" y="495300"/>
                </a:cubicBezTo>
                <a:cubicBezTo>
                  <a:pt x="1224016" y="524037"/>
                  <a:pt x="1213687" y="497223"/>
                  <a:pt x="1238250" y="538162"/>
                </a:cubicBezTo>
                <a:cubicBezTo>
                  <a:pt x="1247775" y="554037"/>
                  <a:pt x="1258546" y="569228"/>
                  <a:pt x="1266825" y="585787"/>
                </a:cubicBezTo>
                <a:cubicBezTo>
                  <a:pt x="1283257" y="618650"/>
                  <a:pt x="1276277" y="605909"/>
                  <a:pt x="1304925" y="652462"/>
                </a:cubicBezTo>
                <a:cubicBezTo>
                  <a:pt x="1307925" y="657337"/>
                  <a:pt x="1312640" y="661320"/>
                  <a:pt x="1314450" y="666750"/>
                </a:cubicBezTo>
                <a:cubicBezTo>
                  <a:pt x="1318897" y="680089"/>
                  <a:pt x="1320590" y="687413"/>
                  <a:pt x="1328738" y="700087"/>
                </a:cubicBezTo>
                <a:cubicBezTo>
                  <a:pt x="1339217" y="716387"/>
                  <a:pt x="1350812" y="731944"/>
                  <a:pt x="1362075" y="747712"/>
                </a:cubicBezTo>
                <a:cubicBezTo>
                  <a:pt x="1366689" y="754171"/>
                  <a:pt x="1371960" y="760158"/>
                  <a:pt x="1376363" y="766762"/>
                </a:cubicBezTo>
                <a:lnTo>
                  <a:pt x="1414463" y="823912"/>
                </a:lnTo>
                <a:cubicBezTo>
                  <a:pt x="1417638" y="828675"/>
                  <a:pt x="1419941" y="834153"/>
                  <a:pt x="1423988" y="838200"/>
                </a:cubicBezTo>
                <a:lnTo>
                  <a:pt x="1443038" y="857250"/>
                </a:lnTo>
                <a:cubicBezTo>
                  <a:pt x="1453253" y="887897"/>
                  <a:pt x="1439792" y="854610"/>
                  <a:pt x="1462088" y="885825"/>
                </a:cubicBezTo>
                <a:cubicBezTo>
                  <a:pt x="1466215" y="891602"/>
                  <a:pt x="1467960" y="898787"/>
                  <a:pt x="1471613" y="904875"/>
                </a:cubicBezTo>
                <a:cubicBezTo>
                  <a:pt x="1477503" y="914691"/>
                  <a:pt x="1483930" y="924192"/>
                  <a:pt x="1490663" y="933450"/>
                </a:cubicBezTo>
                <a:cubicBezTo>
                  <a:pt x="1534342" y="993508"/>
                  <a:pt x="1488995" y="929543"/>
                  <a:pt x="1524000" y="971550"/>
                </a:cubicBezTo>
                <a:cubicBezTo>
                  <a:pt x="1562548" y="1017809"/>
                  <a:pt x="1502913" y="955452"/>
                  <a:pt x="1547813" y="995362"/>
                </a:cubicBezTo>
                <a:cubicBezTo>
                  <a:pt x="1557881" y="1004311"/>
                  <a:pt x="1576388" y="1023937"/>
                  <a:pt x="1576388" y="10239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214942" y="1142984"/>
            <a:ext cx="2286016" cy="919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3400425" y="576263"/>
            <a:ext cx="1866900" cy="700087"/>
          </a:xfrm>
          <a:custGeom>
            <a:avLst/>
            <a:gdLst>
              <a:gd name="connsiteX0" fmla="*/ 0 w 1866900"/>
              <a:gd name="connsiteY0" fmla="*/ 700087 h 700087"/>
              <a:gd name="connsiteX1" fmla="*/ 4763 w 1866900"/>
              <a:gd name="connsiteY1" fmla="*/ 681037 h 700087"/>
              <a:gd name="connsiteX2" fmla="*/ 9525 w 1866900"/>
              <a:gd name="connsiteY2" fmla="*/ 666750 h 700087"/>
              <a:gd name="connsiteX3" fmla="*/ 14288 w 1866900"/>
              <a:gd name="connsiteY3" fmla="*/ 642937 h 700087"/>
              <a:gd name="connsiteX4" fmla="*/ 33338 w 1866900"/>
              <a:gd name="connsiteY4" fmla="*/ 614362 h 700087"/>
              <a:gd name="connsiteX5" fmla="*/ 71438 w 1866900"/>
              <a:gd name="connsiteY5" fmla="*/ 538162 h 700087"/>
              <a:gd name="connsiteX6" fmla="*/ 104775 w 1866900"/>
              <a:gd name="connsiteY6" fmla="*/ 504825 h 700087"/>
              <a:gd name="connsiteX7" fmla="*/ 161925 w 1866900"/>
              <a:gd name="connsiteY7" fmla="*/ 428625 h 700087"/>
              <a:gd name="connsiteX8" fmla="*/ 252413 w 1866900"/>
              <a:gd name="connsiteY8" fmla="*/ 357187 h 700087"/>
              <a:gd name="connsiteX9" fmla="*/ 304800 w 1866900"/>
              <a:gd name="connsiteY9" fmla="*/ 319087 h 700087"/>
              <a:gd name="connsiteX10" fmla="*/ 352425 w 1866900"/>
              <a:gd name="connsiteY10" fmla="*/ 280987 h 700087"/>
              <a:gd name="connsiteX11" fmla="*/ 461963 w 1866900"/>
              <a:gd name="connsiteY11" fmla="*/ 204787 h 700087"/>
              <a:gd name="connsiteX12" fmla="*/ 514350 w 1866900"/>
              <a:gd name="connsiteY12" fmla="*/ 166687 h 700087"/>
              <a:gd name="connsiteX13" fmla="*/ 561975 w 1866900"/>
              <a:gd name="connsiteY13" fmla="*/ 138112 h 700087"/>
              <a:gd name="connsiteX14" fmla="*/ 652463 w 1866900"/>
              <a:gd name="connsiteY14" fmla="*/ 85725 h 700087"/>
              <a:gd name="connsiteX15" fmla="*/ 757238 w 1866900"/>
              <a:gd name="connsiteY15" fmla="*/ 33337 h 700087"/>
              <a:gd name="connsiteX16" fmla="*/ 790575 w 1866900"/>
              <a:gd name="connsiteY16" fmla="*/ 19050 h 700087"/>
              <a:gd name="connsiteX17" fmla="*/ 847725 w 1866900"/>
              <a:gd name="connsiteY17" fmla="*/ 9525 h 700087"/>
              <a:gd name="connsiteX18" fmla="*/ 904875 w 1866900"/>
              <a:gd name="connsiteY18" fmla="*/ 0 h 700087"/>
              <a:gd name="connsiteX19" fmla="*/ 1181100 w 1866900"/>
              <a:gd name="connsiteY19" fmla="*/ 9525 h 700087"/>
              <a:gd name="connsiteX20" fmla="*/ 1204913 w 1866900"/>
              <a:gd name="connsiteY20" fmla="*/ 19050 h 700087"/>
              <a:gd name="connsiteX21" fmla="*/ 1223963 w 1866900"/>
              <a:gd name="connsiteY21" fmla="*/ 23812 h 700087"/>
              <a:gd name="connsiteX22" fmla="*/ 1243013 w 1866900"/>
              <a:gd name="connsiteY22" fmla="*/ 33337 h 700087"/>
              <a:gd name="connsiteX23" fmla="*/ 1262063 w 1866900"/>
              <a:gd name="connsiteY23" fmla="*/ 52387 h 700087"/>
              <a:gd name="connsiteX24" fmla="*/ 1276350 w 1866900"/>
              <a:gd name="connsiteY24" fmla="*/ 61912 h 700087"/>
              <a:gd name="connsiteX25" fmla="*/ 1300163 w 1866900"/>
              <a:gd name="connsiteY25" fmla="*/ 85725 h 700087"/>
              <a:gd name="connsiteX26" fmla="*/ 1323975 w 1866900"/>
              <a:gd name="connsiteY26" fmla="*/ 114300 h 700087"/>
              <a:gd name="connsiteX27" fmla="*/ 1376363 w 1866900"/>
              <a:gd name="connsiteY27" fmla="*/ 157162 h 700087"/>
              <a:gd name="connsiteX28" fmla="*/ 1395413 w 1866900"/>
              <a:gd name="connsiteY28" fmla="*/ 180975 h 700087"/>
              <a:gd name="connsiteX29" fmla="*/ 1419225 w 1866900"/>
              <a:gd name="connsiteY29" fmla="*/ 219075 h 700087"/>
              <a:gd name="connsiteX30" fmla="*/ 1433513 w 1866900"/>
              <a:gd name="connsiteY30" fmla="*/ 228600 h 700087"/>
              <a:gd name="connsiteX31" fmla="*/ 1481138 w 1866900"/>
              <a:gd name="connsiteY31" fmla="*/ 280987 h 700087"/>
              <a:gd name="connsiteX32" fmla="*/ 1500188 w 1866900"/>
              <a:gd name="connsiteY32" fmla="*/ 290512 h 700087"/>
              <a:gd name="connsiteX33" fmla="*/ 1519238 w 1866900"/>
              <a:gd name="connsiteY33" fmla="*/ 309562 h 700087"/>
              <a:gd name="connsiteX34" fmla="*/ 1533525 w 1866900"/>
              <a:gd name="connsiteY34" fmla="*/ 319087 h 700087"/>
              <a:gd name="connsiteX35" fmla="*/ 1576388 w 1866900"/>
              <a:gd name="connsiteY35" fmla="*/ 352425 h 700087"/>
              <a:gd name="connsiteX36" fmla="*/ 1614488 w 1866900"/>
              <a:gd name="connsiteY36" fmla="*/ 381000 h 700087"/>
              <a:gd name="connsiteX37" fmla="*/ 1652588 w 1866900"/>
              <a:gd name="connsiteY37" fmla="*/ 409575 h 700087"/>
              <a:gd name="connsiteX38" fmla="*/ 1671638 w 1866900"/>
              <a:gd name="connsiteY38" fmla="*/ 423862 h 700087"/>
              <a:gd name="connsiteX39" fmla="*/ 1685925 w 1866900"/>
              <a:gd name="connsiteY39" fmla="*/ 438150 h 700087"/>
              <a:gd name="connsiteX40" fmla="*/ 1714500 w 1866900"/>
              <a:gd name="connsiteY40" fmla="*/ 457200 h 700087"/>
              <a:gd name="connsiteX41" fmla="*/ 1743075 w 1866900"/>
              <a:gd name="connsiteY41" fmla="*/ 476250 h 700087"/>
              <a:gd name="connsiteX42" fmla="*/ 1757363 w 1866900"/>
              <a:gd name="connsiteY42" fmla="*/ 485775 h 700087"/>
              <a:gd name="connsiteX43" fmla="*/ 1776413 w 1866900"/>
              <a:gd name="connsiteY43" fmla="*/ 500062 h 700087"/>
              <a:gd name="connsiteX44" fmla="*/ 1790700 w 1866900"/>
              <a:gd name="connsiteY44" fmla="*/ 514350 h 700087"/>
              <a:gd name="connsiteX45" fmla="*/ 1809750 w 1866900"/>
              <a:gd name="connsiteY45" fmla="*/ 519112 h 700087"/>
              <a:gd name="connsiteX46" fmla="*/ 1847850 w 1866900"/>
              <a:gd name="connsiteY46" fmla="*/ 552450 h 700087"/>
              <a:gd name="connsiteX47" fmla="*/ 1866900 w 1866900"/>
              <a:gd name="connsiteY47" fmla="*/ 561975 h 70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866900" h="700087">
                <a:moveTo>
                  <a:pt x="0" y="700087"/>
                </a:moveTo>
                <a:cubicBezTo>
                  <a:pt x="1588" y="693737"/>
                  <a:pt x="2965" y="687331"/>
                  <a:pt x="4763" y="681037"/>
                </a:cubicBezTo>
                <a:cubicBezTo>
                  <a:pt x="6142" y="676210"/>
                  <a:pt x="8307" y="671620"/>
                  <a:pt x="9525" y="666750"/>
                </a:cubicBezTo>
                <a:cubicBezTo>
                  <a:pt x="11488" y="658897"/>
                  <a:pt x="10938" y="650306"/>
                  <a:pt x="14288" y="642937"/>
                </a:cubicBezTo>
                <a:cubicBezTo>
                  <a:pt x="19025" y="632515"/>
                  <a:pt x="27856" y="624412"/>
                  <a:pt x="33338" y="614362"/>
                </a:cubicBezTo>
                <a:cubicBezTo>
                  <a:pt x="46936" y="589431"/>
                  <a:pt x="51358" y="558242"/>
                  <a:pt x="71438" y="538162"/>
                </a:cubicBezTo>
                <a:cubicBezTo>
                  <a:pt x="82550" y="527050"/>
                  <a:pt x="94766" y="516941"/>
                  <a:pt x="104775" y="504825"/>
                </a:cubicBezTo>
                <a:cubicBezTo>
                  <a:pt x="124996" y="480347"/>
                  <a:pt x="137005" y="448299"/>
                  <a:pt x="161925" y="428625"/>
                </a:cubicBezTo>
                <a:cubicBezTo>
                  <a:pt x="192088" y="404812"/>
                  <a:pt x="221915" y="380569"/>
                  <a:pt x="252413" y="357187"/>
                </a:cubicBezTo>
                <a:cubicBezTo>
                  <a:pt x="269549" y="344050"/>
                  <a:pt x="287625" y="332173"/>
                  <a:pt x="304800" y="319087"/>
                </a:cubicBezTo>
                <a:cubicBezTo>
                  <a:pt x="320971" y="306766"/>
                  <a:pt x="335736" y="292597"/>
                  <a:pt x="352425" y="280987"/>
                </a:cubicBezTo>
                <a:lnTo>
                  <a:pt x="461963" y="204787"/>
                </a:lnTo>
                <a:cubicBezTo>
                  <a:pt x="479603" y="192335"/>
                  <a:pt x="495835" y="177796"/>
                  <a:pt x="514350" y="166687"/>
                </a:cubicBezTo>
                <a:cubicBezTo>
                  <a:pt x="530225" y="157162"/>
                  <a:pt x="546322" y="147998"/>
                  <a:pt x="561975" y="138112"/>
                </a:cubicBezTo>
                <a:cubicBezTo>
                  <a:pt x="698949" y="51603"/>
                  <a:pt x="507470" y="166922"/>
                  <a:pt x="652463" y="85725"/>
                </a:cubicBezTo>
                <a:cubicBezTo>
                  <a:pt x="800645" y="2743"/>
                  <a:pt x="669383" y="64713"/>
                  <a:pt x="757238" y="33337"/>
                </a:cubicBezTo>
                <a:cubicBezTo>
                  <a:pt x="768624" y="29271"/>
                  <a:pt x="778883" y="22127"/>
                  <a:pt x="790575" y="19050"/>
                </a:cubicBezTo>
                <a:cubicBezTo>
                  <a:pt x="809252" y="14135"/>
                  <a:pt x="828675" y="12700"/>
                  <a:pt x="847725" y="9525"/>
                </a:cubicBezTo>
                <a:lnTo>
                  <a:pt x="904875" y="0"/>
                </a:lnTo>
                <a:cubicBezTo>
                  <a:pt x="996950" y="3175"/>
                  <a:pt x="1089155" y="3687"/>
                  <a:pt x="1181100" y="9525"/>
                </a:cubicBezTo>
                <a:cubicBezTo>
                  <a:pt x="1189632" y="10067"/>
                  <a:pt x="1196803" y="16347"/>
                  <a:pt x="1204913" y="19050"/>
                </a:cubicBezTo>
                <a:cubicBezTo>
                  <a:pt x="1211123" y="21120"/>
                  <a:pt x="1217613" y="22225"/>
                  <a:pt x="1223963" y="23812"/>
                </a:cubicBezTo>
                <a:cubicBezTo>
                  <a:pt x="1230313" y="26987"/>
                  <a:pt x="1237333" y="29077"/>
                  <a:pt x="1243013" y="33337"/>
                </a:cubicBezTo>
                <a:cubicBezTo>
                  <a:pt x="1250197" y="38725"/>
                  <a:pt x="1255245" y="46543"/>
                  <a:pt x="1262063" y="52387"/>
                </a:cubicBezTo>
                <a:cubicBezTo>
                  <a:pt x="1266409" y="56112"/>
                  <a:pt x="1271588" y="58737"/>
                  <a:pt x="1276350" y="61912"/>
                </a:cubicBezTo>
                <a:cubicBezTo>
                  <a:pt x="1301750" y="100013"/>
                  <a:pt x="1268412" y="53974"/>
                  <a:pt x="1300163" y="85725"/>
                </a:cubicBezTo>
                <a:cubicBezTo>
                  <a:pt x="1308930" y="94492"/>
                  <a:pt x="1314864" y="105890"/>
                  <a:pt x="1323975" y="114300"/>
                </a:cubicBezTo>
                <a:cubicBezTo>
                  <a:pt x="1362608" y="149961"/>
                  <a:pt x="1352909" y="130358"/>
                  <a:pt x="1376363" y="157162"/>
                </a:cubicBezTo>
                <a:cubicBezTo>
                  <a:pt x="1383057" y="164812"/>
                  <a:pt x="1389774" y="172517"/>
                  <a:pt x="1395413" y="180975"/>
                </a:cubicBezTo>
                <a:cubicBezTo>
                  <a:pt x="1410501" y="203607"/>
                  <a:pt x="1398427" y="198277"/>
                  <a:pt x="1419225" y="219075"/>
                </a:cubicBezTo>
                <a:cubicBezTo>
                  <a:pt x="1423272" y="223122"/>
                  <a:pt x="1428750" y="225425"/>
                  <a:pt x="1433513" y="228600"/>
                </a:cubicBezTo>
                <a:cubicBezTo>
                  <a:pt x="1445427" y="244486"/>
                  <a:pt x="1465555" y="273196"/>
                  <a:pt x="1481138" y="280987"/>
                </a:cubicBezTo>
                <a:cubicBezTo>
                  <a:pt x="1487488" y="284162"/>
                  <a:pt x="1494508" y="286252"/>
                  <a:pt x="1500188" y="290512"/>
                </a:cubicBezTo>
                <a:cubicBezTo>
                  <a:pt x="1507372" y="295900"/>
                  <a:pt x="1512420" y="303718"/>
                  <a:pt x="1519238" y="309562"/>
                </a:cubicBezTo>
                <a:cubicBezTo>
                  <a:pt x="1523584" y="313287"/>
                  <a:pt x="1529179" y="315362"/>
                  <a:pt x="1533525" y="319087"/>
                </a:cubicBezTo>
                <a:cubicBezTo>
                  <a:pt x="1573339" y="353214"/>
                  <a:pt x="1530218" y="324723"/>
                  <a:pt x="1576388" y="352425"/>
                </a:cubicBezTo>
                <a:cubicBezTo>
                  <a:pt x="1604489" y="389895"/>
                  <a:pt x="1573951" y="356054"/>
                  <a:pt x="1614488" y="381000"/>
                </a:cubicBezTo>
                <a:cubicBezTo>
                  <a:pt x="1628008" y="389320"/>
                  <a:pt x="1639888" y="400050"/>
                  <a:pt x="1652588" y="409575"/>
                </a:cubicBezTo>
                <a:cubicBezTo>
                  <a:pt x="1658938" y="414337"/>
                  <a:pt x="1666026" y="418249"/>
                  <a:pt x="1671638" y="423862"/>
                </a:cubicBezTo>
                <a:cubicBezTo>
                  <a:pt x="1676400" y="428625"/>
                  <a:pt x="1680609" y="434015"/>
                  <a:pt x="1685925" y="438150"/>
                </a:cubicBezTo>
                <a:cubicBezTo>
                  <a:pt x="1694961" y="445178"/>
                  <a:pt x="1704975" y="450850"/>
                  <a:pt x="1714500" y="457200"/>
                </a:cubicBezTo>
                <a:lnTo>
                  <a:pt x="1743075" y="476250"/>
                </a:lnTo>
                <a:cubicBezTo>
                  <a:pt x="1747838" y="479425"/>
                  <a:pt x="1752784" y="482341"/>
                  <a:pt x="1757363" y="485775"/>
                </a:cubicBezTo>
                <a:cubicBezTo>
                  <a:pt x="1763713" y="490537"/>
                  <a:pt x="1770387" y="494896"/>
                  <a:pt x="1776413" y="500062"/>
                </a:cubicBezTo>
                <a:cubicBezTo>
                  <a:pt x="1781527" y="504445"/>
                  <a:pt x="1784852" y="511008"/>
                  <a:pt x="1790700" y="514350"/>
                </a:cubicBezTo>
                <a:cubicBezTo>
                  <a:pt x="1796383" y="517597"/>
                  <a:pt x="1803400" y="517525"/>
                  <a:pt x="1809750" y="519112"/>
                </a:cubicBezTo>
                <a:cubicBezTo>
                  <a:pt x="1820862" y="535781"/>
                  <a:pt x="1824038" y="544514"/>
                  <a:pt x="1847850" y="552450"/>
                </a:cubicBezTo>
                <a:cubicBezTo>
                  <a:pt x="1864268" y="557922"/>
                  <a:pt x="1858589" y="553662"/>
                  <a:pt x="1866900" y="561975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306</Words>
  <Application>Microsoft Office PowerPoint</Application>
  <PresentationFormat>화면 슬라이드 쇼(4:3)</PresentationFormat>
  <Paragraphs>74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12</cp:revision>
  <dcterms:created xsi:type="dcterms:W3CDTF">2023-11-21T00:29:27Z</dcterms:created>
  <dcterms:modified xsi:type="dcterms:W3CDTF">2023-11-22T00:05:12Z</dcterms:modified>
</cp:coreProperties>
</file>