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248" autoAdjust="0"/>
    <p:restoredTop sz="94660"/>
  </p:normalViewPr>
  <p:slideViewPr>
    <p:cSldViewPr>
      <p:cViewPr>
        <p:scale>
          <a:sx n="200" d="100"/>
          <a:sy n="200" d="100"/>
        </p:scale>
        <p:origin x="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232-4FB4-41CC-BB7F-58B558246D00}" type="datetimeFigureOut">
              <a:rPr lang="ko-KR" altLang="en-US" smtClean="0"/>
              <a:pPr/>
              <a:t>2023-08-24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FDA1-0D3B-4E0B-AE03-093E3526F8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232-4FB4-41CC-BB7F-58B558246D00}" type="datetimeFigureOut">
              <a:rPr lang="ko-KR" altLang="en-US" smtClean="0"/>
              <a:pPr/>
              <a:t>2023-08-24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FDA1-0D3B-4E0B-AE03-093E3526F8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232-4FB4-41CC-BB7F-58B558246D00}" type="datetimeFigureOut">
              <a:rPr lang="ko-KR" altLang="en-US" smtClean="0"/>
              <a:pPr/>
              <a:t>2023-08-24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FDA1-0D3B-4E0B-AE03-093E3526F8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232-4FB4-41CC-BB7F-58B558246D00}" type="datetimeFigureOut">
              <a:rPr lang="ko-KR" altLang="en-US" smtClean="0"/>
              <a:pPr/>
              <a:t>2023-08-24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FDA1-0D3B-4E0B-AE03-093E3526F8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232-4FB4-41CC-BB7F-58B558246D00}" type="datetimeFigureOut">
              <a:rPr lang="ko-KR" altLang="en-US" smtClean="0"/>
              <a:pPr/>
              <a:t>2023-08-24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FDA1-0D3B-4E0B-AE03-093E3526F8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232-4FB4-41CC-BB7F-58B558246D00}" type="datetimeFigureOut">
              <a:rPr lang="ko-KR" altLang="en-US" smtClean="0"/>
              <a:pPr/>
              <a:t>2023-08-24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FDA1-0D3B-4E0B-AE03-093E3526F8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232-4FB4-41CC-BB7F-58B558246D00}" type="datetimeFigureOut">
              <a:rPr lang="ko-KR" altLang="en-US" smtClean="0"/>
              <a:pPr/>
              <a:t>2023-08-24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FDA1-0D3B-4E0B-AE03-093E3526F8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232-4FB4-41CC-BB7F-58B558246D00}" type="datetimeFigureOut">
              <a:rPr lang="ko-KR" altLang="en-US" smtClean="0"/>
              <a:pPr/>
              <a:t>2023-08-24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FDA1-0D3B-4E0B-AE03-093E3526F8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232-4FB4-41CC-BB7F-58B558246D00}" type="datetimeFigureOut">
              <a:rPr lang="ko-KR" altLang="en-US" smtClean="0"/>
              <a:pPr/>
              <a:t>2023-08-24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FDA1-0D3B-4E0B-AE03-093E3526F8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232-4FB4-41CC-BB7F-58B558246D00}" type="datetimeFigureOut">
              <a:rPr lang="ko-KR" altLang="en-US" smtClean="0"/>
              <a:pPr/>
              <a:t>2023-08-24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FDA1-0D3B-4E0B-AE03-093E3526F8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232-4FB4-41CC-BB7F-58B558246D00}" type="datetimeFigureOut">
              <a:rPr lang="ko-KR" altLang="en-US" smtClean="0"/>
              <a:pPr/>
              <a:t>2023-08-24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FDA1-0D3B-4E0B-AE03-093E3526F8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3232-4FB4-41CC-BB7F-58B558246D00}" type="datetimeFigureOut">
              <a:rPr lang="ko-KR" altLang="en-US" smtClean="0"/>
              <a:pPr/>
              <a:t>2023-08-24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FDA1-0D3B-4E0B-AE03-093E3526F8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8297336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*Web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WWW( World Wide Web)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W3</a:t>
            </a:r>
            <a:r>
              <a:rPr lang="ko-KR" altLang="en-US" sz="1600" dirty="0" smtClean="0"/>
              <a:t>라고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문자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이미</a:t>
            </a:r>
            <a:r>
              <a:rPr lang="ko-KR" altLang="en-US" sz="1600" dirty="0"/>
              <a:t>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소리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영상등을</a:t>
            </a:r>
            <a:r>
              <a:rPr lang="ko-KR" altLang="en-US" sz="1600" dirty="0" smtClean="0"/>
              <a:t> 포함한 문서 </a:t>
            </a:r>
            <a:r>
              <a:rPr lang="en-US" altLang="ko-KR" sz="1600" dirty="0" smtClean="0"/>
              <a:t>hyper text</a:t>
            </a:r>
            <a:r>
              <a:rPr lang="ko-KR" altLang="en-US" sz="1600" dirty="0" smtClean="0"/>
              <a:t>개념을 이용하여 사용하기 편리한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방법으로  인터넷에서 전송하고 검색 할 수 있도록 해주는 서비스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-internet : </a:t>
            </a:r>
            <a:r>
              <a:rPr lang="ko-KR" altLang="en-US" sz="1600" dirty="0" smtClean="0"/>
              <a:t>하이퍼텍스</a:t>
            </a:r>
            <a:r>
              <a:rPr lang="ko-KR" altLang="en-US" sz="1600" dirty="0" smtClean="0"/>
              <a:t>트</a:t>
            </a:r>
            <a:r>
              <a:rPr lang="ko-KR" altLang="en-US" sz="1600" dirty="0" smtClean="0"/>
              <a:t>를 </a:t>
            </a:r>
            <a:r>
              <a:rPr lang="ko-KR" altLang="en-US" sz="1600" dirty="0" smtClean="0"/>
              <a:t>사용하여 인터넷 상의 정보를 검색해줄 수 있는 프로그램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</a:t>
            </a:r>
            <a:r>
              <a:rPr lang="ko-KR" altLang="en-US" sz="1600" dirty="0" smtClean="0"/>
              <a:t>컴퓨터로 연결하여 </a:t>
            </a:r>
            <a:r>
              <a:rPr lang="en-US" altLang="ko-KR" sz="1600" dirty="0" smtClean="0"/>
              <a:t>TCP/IP </a:t>
            </a:r>
            <a:r>
              <a:rPr lang="ko-KR" altLang="en-US" sz="1600" dirty="0" smtClean="0"/>
              <a:t>프로토콜을 사용하여 정보를 주고받는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</a:t>
            </a:r>
            <a:r>
              <a:rPr lang="ko-KR" altLang="en-US" sz="1600" dirty="0" smtClean="0"/>
              <a:t>컴퓨터 네트워크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1973</a:t>
            </a:r>
            <a:r>
              <a:rPr lang="ko-KR" altLang="en-US" sz="1600" dirty="0" smtClean="0"/>
              <a:t>년 </a:t>
            </a:r>
            <a:r>
              <a:rPr lang="ko-KR" altLang="en-US" sz="1600" dirty="0" err="1" smtClean="0"/>
              <a:t>빈튼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서프와</a:t>
            </a:r>
            <a:r>
              <a:rPr lang="ko-KR" altLang="en-US" sz="1600" dirty="0" smtClean="0"/>
              <a:t> 밥 간이 네트워크를 서로 하나의 통신망으로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</a:t>
            </a:r>
            <a:r>
              <a:rPr lang="ko-KR" altLang="en-US" sz="1600" dirty="0" smtClean="0"/>
              <a:t>연결하고자 하는 의도를 가지고 최초 명명한 네트워크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-URL,HTTP, HTML</a:t>
            </a:r>
            <a:r>
              <a:rPr lang="ko-KR" altLang="en-US" sz="1600" dirty="0" smtClean="0"/>
              <a:t>은 영국의 </a:t>
            </a:r>
            <a:r>
              <a:rPr lang="en-US" altLang="ko-KR" sz="1600" dirty="0" smtClean="0"/>
              <a:t>Tim, </a:t>
            </a:r>
            <a:r>
              <a:rPr lang="en-US" altLang="ko-KR" sz="1600" dirty="0" err="1" smtClean="0"/>
              <a:t>Berners</a:t>
            </a:r>
            <a:r>
              <a:rPr lang="en-US" altLang="ko-KR" sz="1600" dirty="0" smtClean="0"/>
              <a:t> Lee</a:t>
            </a:r>
            <a:r>
              <a:rPr lang="ko-KR" altLang="en-US" sz="1600" dirty="0" smtClean="0"/>
              <a:t>가 최초 설계하였다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*web</a:t>
            </a:r>
            <a:r>
              <a:rPr lang="ko-KR" altLang="en-US" sz="1600" dirty="0" smtClean="0"/>
              <a:t>에서 사용하는 기본 용어</a:t>
            </a:r>
            <a:endParaRPr lang="en-US" altLang="ko-KR" sz="1600" dirty="0" smtClean="0"/>
          </a:p>
          <a:p>
            <a:r>
              <a:rPr lang="en-US" altLang="ko-KR" sz="1600" dirty="0" smtClean="0"/>
              <a:t> -Hyper Text : </a:t>
            </a:r>
            <a:r>
              <a:rPr lang="ko-KR" altLang="en-US" sz="1600" dirty="0" err="1" smtClean="0"/>
              <a:t>문서안에</a:t>
            </a:r>
            <a:r>
              <a:rPr lang="ko-KR" altLang="en-US" sz="1600" dirty="0" smtClean="0"/>
              <a:t> 다른 문서로 연결하는 연결점을 가지고 있는 문서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-Hyper Link : </a:t>
            </a:r>
            <a:r>
              <a:rPr lang="ko-KR" altLang="en-US" sz="1600" dirty="0" smtClean="0"/>
              <a:t>문서간의 이동이나 하나의 문서내의 이동을 </a:t>
            </a:r>
            <a:r>
              <a:rPr lang="ko-KR" altLang="en-US" sz="1600" dirty="0" err="1" smtClean="0"/>
              <a:t>하기위해</a:t>
            </a:r>
            <a:r>
              <a:rPr lang="ko-KR" altLang="en-US" sz="1600" dirty="0" smtClean="0"/>
              <a:t> 사용되는 링크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-Hyper Media : </a:t>
            </a:r>
            <a:r>
              <a:rPr lang="ko-KR" altLang="en-US" sz="1600" dirty="0" smtClean="0"/>
              <a:t>음성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영상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등 다양한 종류의 미디어 들을 상호 연결하는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-HTML : </a:t>
            </a:r>
            <a:r>
              <a:rPr lang="ko-KR" altLang="en-US" sz="1600" dirty="0" smtClean="0"/>
              <a:t>웹에 </a:t>
            </a:r>
            <a:r>
              <a:rPr lang="en-US" altLang="ko-KR" sz="1600" dirty="0" smtClean="0"/>
              <a:t>Hyper Text</a:t>
            </a:r>
            <a:r>
              <a:rPr lang="ko-KR" altLang="en-US" sz="1600" dirty="0" smtClean="0"/>
              <a:t>문서를 작성하고 사용하기 위한 표준 언어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-HTTP :  </a:t>
            </a:r>
            <a:r>
              <a:rPr lang="ko-KR" altLang="en-US" sz="1600" dirty="0" smtClean="0"/>
              <a:t>웹 서버와 웹 클라이언트가 통신하기 위해서 사용하는 프로토콜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-URL :  </a:t>
            </a:r>
            <a:r>
              <a:rPr lang="ko-KR" altLang="en-US" sz="1600" dirty="0" smtClean="0"/>
              <a:t>인터넷에 존재하는 </a:t>
            </a:r>
            <a:r>
              <a:rPr lang="ko-KR" altLang="en-US" sz="1600" dirty="0" err="1" smtClean="0"/>
              <a:t>여러가지</a:t>
            </a:r>
            <a:r>
              <a:rPr lang="ko-KR" altLang="en-US" sz="1600" dirty="0" smtClean="0"/>
              <a:t> 자원들을 </a:t>
            </a:r>
            <a:r>
              <a:rPr lang="ko-KR" altLang="en-US" sz="1600" dirty="0" err="1" smtClean="0"/>
              <a:t>표현하기위한</a:t>
            </a:r>
            <a:r>
              <a:rPr lang="ko-KR" altLang="en-US" sz="1600" dirty="0" smtClean="0"/>
              <a:t> 주소체계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-&gt; </a:t>
            </a:r>
            <a:r>
              <a:rPr lang="ko-KR" altLang="en-US" sz="1600" dirty="0" smtClean="0"/>
              <a:t>프로토콜</a:t>
            </a:r>
            <a:r>
              <a:rPr lang="en-US" altLang="ko-KR" sz="1600" dirty="0" smtClean="0"/>
              <a:t>://</a:t>
            </a:r>
            <a:r>
              <a:rPr lang="ko-KR" altLang="en-US" sz="1600" dirty="0" err="1" smtClean="0"/>
              <a:t>호스트명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경로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파일명 </a:t>
            </a:r>
            <a:r>
              <a:rPr lang="ko-KR" altLang="en-US" sz="1600" dirty="0" err="1" smtClean="0"/>
              <a:t>으로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구성된다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285852" y="178592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1214414" y="1928802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57290" y="2071678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2714620"/>
            <a:ext cx="500066" cy="62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직선 연결선 12"/>
          <p:cNvCxnSpPr/>
          <p:nvPr/>
        </p:nvCxnSpPr>
        <p:spPr>
          <a:xfrm>
            <a:off x="2285984" y="2571744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2895600" y="2595018"/>
            <a:ext cx="3586163" cy="557757"/>
          </a:xfrm>
          <a:custGeom>
            <a:avLst/>
            <a:gdLst>
              <a:gd name="connsiteX0" fmla="*/ 0 w 3586163"/>
              <a:gd name="connsiteY0" fmla="*/ 545 h 557757"/>
              <a:gd name="connsiteX1" fmla="*/ 19050 w 3586163"/>
              <a:gd name="connsiteY1" fmla="*/ 24357 h 557757"/>
              <a:gd name="connsiteX2" fmla="*/ 38100 w 3586163"/>
              <a:gd name="connsiteY2" fmla="*/ 52932 h 557757"/>
              <a:gd name="connsiteX3" fmla="*/ 47625 w 3586163"/>
              <a:gd name="connsiteY3" fmla="*/ 76745 h 557757"/>
              <a:gd name="connsiteX4" fmla="*/ 71438 w 3586163"/>
              <a:gd name="connsiteY4" fmla="*/ 105320 h 557757"/>
              <a:gd name="connsiteX5" fmla="*/ 90488 w 3586163"/>
              <a:gd name="connsiteY5" fmla="*/ 133895 h 557757"/>
              <a:gd name="connsiteX6" fmla="*/ 114300 w 3586163"/>
              <a:gd name="connsiteY6" fmla="*/ 162470 h 557757"/>
              <a:gd name="connsiteX7" fmla="*/ 171450 w 3586163"/>
              <a:gd name="connsiteY7" fmla="*/ 243432 h 557757"/>
              <a:gd name="connsiteX8" fmla="*/ 280988 w 3586163"/>
              <a:gd name="connsiteY8" fmla="*/ 343445 h 557757"/>
              <a:gd name="connsiteX9" fmla="*/ 309563 w 3586163"/>
              <a:gd name="connsiteY9" fmla="*/ 367257 h 557757"/>
              <a:gd name="connsiteX10" fmla="*/ 338138 w 3586163"/>
              <a:gd name="connsiteY10" fmla="*/ 386307 h 557757"/>
              <a:gd name="connsiteX11" fmla="*/ 433388 w 3586163"/>
              <a:gd name="connsiteY11" fmla="*/ 452982 h 557757"/>
              <a:gd name="connsiteX12" fmla="*/ 447675 w 3586163"/>
              <a:gd name="connsiteY12" fmla="*/ 457745 h 557757"/>
              <a:gd name="connsiteX13" fmla="*/ 519113 w 3586163"/>
              <a:gd name="connsiteY13" fmla="*/ 495845 h 557757"/>
              <a:gd name="connsiteX14" fmla="*/ 609600 w 3586163"/>
              <a:gd name="connsiteY14" fmla="*/ 514895 h 557757"/>
              <a:gd name="connsiteX15" fmla="*/ 638175 w 3586163"/>
              <a:gd name="connsiteY15" fmla="*/ 519657 h 557757"/>
              <a:gd name="connsiteX16" fmla="*/ 666750 w 3586163"/>
              <a:gd name="connsiteY16" fmla="*/ 524420 h 557757"/>
              <a:gd name="connsiteX17" fmla="*/ 709613 w 3586163"/>
              <a:gd name="connsiteY17" fmla="*/ 529182 h 557757"/>
              <a:gd name="connsiteX18" fmla="*/ 752475 w 3586163"/>
              <a:gd name="connsiteY18" fmla="*/ 543470 h 557757"/>
              <a:gd name="connsiteX19" fmla="*/ 800100 w 3586163"/>
              <a:gd name="connsiteY19" fmla="*/ 548232 h 557757"/>
              <a:gd name="connsiteX20" fmla="*/ 1014413 w 3586163"/>
              <a:gd name="connsiteY20" fmla="*/ 557757 h 557757"/>
              <a:gd name="connsiteX21" fmla="*/ 2252663 w 3586163"/>
              <a:gd name="connsiteY21" fmla="*/ 548232 h 557757"/>
              <a:gd name="connsiteX22" fmla="*/ 2357438 w 3586163"/>
              <a:gd name="connsiteY22" fmla="*/ 519657 h 557757"/>
              <a:gd name="connsiteX23" fmla="*/ 2405063 w 3586163"/>
              <a:gd name="connsiteY23" fmla="*/ 510132 h 557757"/>
              <a:gd name="connsiteX24" fmla="*/ 2443163 w 3586163"/>
              <a:gd name="connsiteY24" fmla="*/ 495845 h 557757"/>
              <a:gd name="connsiteX25" fmla="*/ 2528888 w 3586163"/>
              <a:gd name="connsiteY25" fmla="*/ 472032 h 557757"/>
              <a:gd name="connsiteX26" fmla="*/ 2605088 w 3586163"/>
              <a:gd name="connsiteY26" fmla="*/ 457745 h 557757"/>
              <a:gd name="connsiteX27" fmla="*/ 2647950 w 3586163"/>
              <a:gd name="connsiteY27" fmla="*/ 438695 h 557757"/>
              <a:gd name="connsiteX28" fmla="*/ 2671763 w 3586163"/>
              <a:gd name="connsiteY28" fmla="*/ 433932 h 557757"/>
              <a:gd name="connsiteX29" fmla="*/ 2733675 w 3586163"/>
              <a:gd name="connsiteY29" fmla="*/ 424407 h 557757"/>
              <a:gd name="connsiteX30" fmla="*/ 2762250 w 3586163"/>
              <a:gd name="connsiteY30" fmla="*/ 414882 h 557757"/>
              <a:gd name="connsiteX31" fmla="*/ 2781300 w 3586163"/>
              <a:gd name="connsiteY31" fmla="*/ 410120 h 557757"/>
              <a:gd name="connsiteX32" fmla="*/ 2871788 w 3586163"/>
              <a:gd name="connsiteY32" fmla="*/ 386307 h 557757"/>
              <a:gd name="connsiteX33" fmla="*/ 2928938 w 3586163"/>
              <a:gd name="connsiteY33" fmla="*/ 367257 h 557757"/>
              <a:gd name="connsiteX34" fmla="*/ 2976563 w 3586163"/>
              <a:gd name="connsiteY34" fmla="*/ 352970 h 557757"/>
              <a:gd name="connsiteX35" fmla="*/ 3019425 w 3586163"/>
              <a:gd name="connsiteY35" fmla="*/ 343445 h 557757"/>
              <a:gd name="connsiteX36" fmla="*/ 3057525 w 3586163"/>
              <a:gd name="connsiteY36" fmla="*/ 329157 h 557757"/>
              <a:gd name="connsiteX37" fmla="*/ 3090863 w 3586163"/>
              <a:gd name="connsiteY37" fmla="*/ 324395 h 557757"/>
              <a:gd name="connsiteX38" fmla="*/ 3567113 w 3586163"/>
              <a:gd name="connsiteY38" fmla="*/ 329157 h 557757"/>
              <a:gd name="connsiteX39" fmla="*/ 3586163 w 3586163"/>
              <a:gd name="connsiteY39" fmla="*/ 333920 h 557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586163" h="557757">
                <a:moveTo>
                  <a:pt x="0" y="545"/>
                </a:moveTo>
                <a:cubicBezTo>
                  <a:pt x="26400" y="18145"/>
                  <a:pt x="5519" y="0"/>
                  <a:pt x="19050" y="24357"/>
                </a:cubicBezTo>
                <a:cubicBezTo>
                  <a:pt x="24609" y="34364"/>
                  <a:pt x="32618" y="42882"/>
                  <a:pt x="38100" y="52932"/>
                </a:cubicBezTo>
                <a:cubicBezTo>
                  <a:pt x="42194" y="60437"/>
                  <a:pt x="43035" y="69532"/>
                  <a:pt x="47625" y="76745"/>
                </a:cubicBezTo>
                <a:cubicBezTo>
                  <a:pt x="54282" y="87205"/>
                  <a:pt x="63999" y="95401"/>
                  <a:pt x="71438" y="105320"/>
                </a:cubicBezTo>
                <a:cubicBezTo>
                  <a:pt x="78307" y="114478"/>
                  <a:pt x="83619" y="124737"/>
                  <a:pt x="90488" y="133895"/>
                </a:cubicBezTo>
                <a:cubicBezTo>
                  <a:pt x="97927" y="143814"/>
                  <a:pt x="107041" y="152419"/>
                  <a:pt x="114300" y="162470"/>
                </a:cubicBezTo>
                <a:cubicBezTo>
                  <a:pt x="130598" y="185037"/>
                  <a:pt x="150280" y="220851"/>
                  <a:pt x="171450" y="243432"/>
                </a:cubicBezTo>
                <a:cubicBezTo>
                  <a:pt x="221395" y="296706"/>
                  <a:pt x="224926" y="296727"/>
                  <a:pt x="280988" y="343445"/>
                </a:cubicBezTo>
                <a:cubicBezTo>
                  <a:pt x="290513" y="351382"/>
                  <a:pt x="299247" y="360379"/>
                  <a:pt x="309563" y="367257"/>
                </a:cubicBezTo>
                <a:cubicBezTo>
                  <a:pt x="319088" y="373607"/>
                  <a:pt x="328823" y="379653"/>
                  <a:pt x="338138" y="386307"/>
                </a:cubicBezTo>
                <a:cubicBezTo>
                  <a:pt x="357158" y="399892"/>
                  <a:pt x="416963" y="447506"/>
                  <a:pt x="433388" y="452982"/>
                </a:cubicBezTo>
                <a:cubicBezTo>
                  <a:pt x="438150" y="454570"/>
                  <a:pt x="443185" y="455500"/>
                  <a:pt x="447675" y="457745"/>
                </a:cubicBezTo>
                <a:cubicBezTo>
                  <a:pt x="480958" y="474387"/>
                  <a:pt x="474233" y="480886"/>
                  <a:pt x="519113" y="495845"/>
                </a:cubicBezTo>
                <a:cubicBezTo>
                  <a:pt x="557325" y="508581"/>
                  <a:pt x="531513" y="500697"/>
                  <a:pt x="609600" y="514895"/>
                </a:cubicBezTo>
                <a:cubicBezTo>
                  <a:pt x="619101" y="516622"/>
                  <a:pt x="628650" y="518070"/>
                  <a:pt x="638175" y="519657"/>
                </a:cubicBezTo>
                <a:cubicBezTo>
                  <a:pt x="647700" y="521245"/>
                  <a:pt x="657153" y="523354"/>
                  <a:pt x="666750" y="524420"/>
                </a:cubicBezTo>
                <a:lnTo>
                  <a:pt x="709613" y="529182"/>
                </a:lnTo>
                <a:cubicBezTo>
                  <a:pt x="723900" y="533945"/>
                  <a:pt x="737738" y="540367"/>
                  <a:pt x="752475" y="543470"/>
                </a:cubicBezTo>
                <a:cubicBezTo>
                  <a:pt x="768087" y="546757"/>
                  <a:pt x="784211" y="546788"/>
                  <a:pt x="800100" y="548232"/>
                </a:cubicBezTo>
                <a:cubicBezTo>
                  <a:pt x="895825" y="556934"/>
                  <a:pt x="875584" y="553551"/>
                  <a:pt x="1014413" y="557757"/>
                </a:cubicBezTo>
                <a:lnTo>
                  <a:pt x="2252663" y="548232"/>
                </a:lnTo>
                <a:cubicBezTo>
                  <a:pt x="2329944" y="547377"/>
                  <a:pt x="2282752" y="544553"/>
                  <a:pt x="2357438" y="519657"/>
                </a:cubicBezTo>
                <a:cubicBezTo>
                  <a:pt x="2372797" y="514537"/>
                  <a:pt x="2389464" y="514465"/>
                  <a:pt x="2405063" y="510132"/>
                </a:cubicBezTo>
                <a:cubicBezTo>
                  <a:pt x="2418132" y="506502"/>
                  <a:pt x="2430199" y="499834"/>
                  <a:pt x="2443163" y="495845"/>
                </a:cubicBezTo>
                <a:cubicBezTo>
                  <a:pt x="2471509" y="487123"/>
                  <a:pt x="2499807" y="477848"/>
                  <a:pt x="2528888" y="472032"/>
                </a:cubicBezTo>
                <a:cubicBezTo>
                  <a:pt x="2585982" y="460613"/>
                  <a:pt x="2560544" y="465168"/>
                  <a:pt x="2605088" y="457745"/>
                </a:cubicBezTo>
                <a:cubicBezTo>
                  <a:pt x="2619375" y="451395"/>
                  <a:pt x="2633226" y="443954"/>
                  <a:pt x="2647950" y="438695"/>
                </a:cubicBezTo>
                <a:cubicBezTo>
                  <a:pt x="2655573" y="435972"/>
                  <a:pt x="2663778" y="435263"/>
                  <a:pt x="2671763" y="433932"/>
                </a:cubicBezTo>
                <a:cubicBezTo>
                  <a:pt x="2692359" y="430499"/>
                  <a:pt x="2713038" y="427582"/>
                  <a:pt x="2733675" y="424407"/>
                </a:cubicBezTo>
                <a:cubicBezTo>
                  <a:pt x="2743200" y="421232"/>
                  <a:pt x="2752633" y="417767"/>
                  <a:pt x="2762250" y="414882"/>
                </a:cubicBezTo>
                <a:cubicBezTo>
                  <a:pt x="2768519" y="413001"/>
                  <a:pt x="2775053" y="412072"/>
                  <a:pt x="2781300" y="410120"/>
                </a:cubicBezTo>
                <a:cubicBezTo>
                  <a:pt x="2857429" y="386330"/>
                  <a:pt x="2813915" y="394575"/>
                  <a:pt x="2871788" y="386307"/>
                </a:cubicBezTo>
                <a:cubicBezTo>
                  <a:pt x="2934495" y="359433"/>
                  <a:pt x="2878587" y="380684"/>
                  <a:pt x="2928938" y="367257"/>
                </a:cubicBezTo>
                <a:cubicBezTo>
                  <a:pt x="2944952" y="362987"/>
                  <a:pt x="2960627" y="357523"/>
                  <a:pt x="2976563" y="352970"/>
                </a:cubicBezTo>
                <a:cubicBezTo>
                  <a:pt x="2992267" y="348483"/>
                  <a:pt x="3003044" y="346721"/>
                  <a:pt x="3019425" y="343445"/>
                </a:cubicBezTo>
                <a:cubicBezTo>
                  <a:pt x="3022461" y="342231"/>
                  <a:pt x="3050065" y="330649"/>
                  <a:pt x="3057525" y="329157"/>
                </a:cubicBezTo>
                <a:cubicBezTo>
                  <a:pt x="3068532" y="326956"/>
                  <a:pt x="3079750" y="325982"/>
                  <a:pt x="3090863" y="324395"/>
                </a:cubicBezTo>
                <a:lnTo>
                  <a:pt x="3567113" y="329157"/>
                </a:lnTo>
                <a:cubicBezTo>
                  <a:pt x="3573657" y="329283"/>
                  <a:pt x="3586163" y="333920"/>
                  <a:pt x="3586163" y="33392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643314"/>
            <a:ext cx="571504" cy="662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직선 화살표 연결선 16"/>
          <p:cNvCxnSpPr/>
          <p:nvPr/>
        </p:nvCxnSpPr>
        <p:spPr>
          <a:xfrm rot="10800000">
            <a:off x="5000628" y="385762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86380" y="3714752"/>
            <a:ext cx="2112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Web </a:t>
            </a:r>
            <a:r>
              <a:rPr lang="ko-KR" altLang="en-US" sz="1400" dirty="0" smtClean="0"/>
              <a:t>아버지</a:t>
            </a:r>
            <a:endParaRPr lang="en-US" altLang="ko-KR" sz="1400" dirty="0" smtClean="0"/>
          </a:p>
          <a:p>
            <a:r>
              <a:rPr lang="en-US" altLang="ko-KR" sz="1400" dirty="0" smtClean="0"/>
              <a:t>1989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Hyper Text </a:t>
            </a:r>
            <a:r>
              <a:rPr lang="ko-KR" altLang="en-US" sz="1400" dirty="0" smtClean="0"/>
              <a:t>고안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4253087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*HTML</a:t>
            </a:r>
          </a:p>
          <a:p>
            <a:r>
              <a:rPr lang="en-US" altLang="ko-KR" sz="1600" dirty="0" smtClean="0"/>
              <a:t> - Hyper Text Mark Language</a:t>
            </a:r>
            <a:r>
              <a:rPr lang="ko-KR" altLang="en-US" sz="1600" dirty="0" smtClean="0"/>
              <a:t>의 약자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tag</a:t>
            </a:r>
            <a:r>
              <a:rPr lang="ko-KR" altLang="en-US" sz="1600" dirty="0" smtClean="0"/>
              <a:t>언어 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-SGML</a:t>
            </a:r>
            <a:r>
              <a:rPr lang="ko-KR" altLang="en-US" sz="1600" dirty="0" smtClean="0"/>
              <a:t>에서 파생된 언어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-error</a:t>
            </a:r>
            <a:r>
              <a:rPr lang="ko-KR" altLang="en-US" sz="1600" dirty="0" smtClean="0"/>
              <a:t>가 발생하지 않는다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*HTML</a:t>
            </a:r>
            <a:r>
              <a:rPr lang="ko-KR" altLang="en-US" sz="1600" dirty="0" smtClean="0"/>
              <a:t>의 구조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&lt;!DOCTYPE html&gt;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&lt;html&gt;</a:t>
            </a:r>
          </a:p>
          <a:p>
            <a:r>
              <a:rPr lang="en-US" altLang="ko-KR" sz="1600" dirty="0" smtClean="0"/>
              <a:t>     &lt;head&gt;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&lt;title&gt;</a:t>
            </a:r>
            <a:r>
              <a:rPr lang="ko-KR" altLang="en-US" sz="1600" dirty="0" err="1" smtClean="0"/>
              <a:t>타이틀바에들어갈내용</a:t>
            </a:r>
            <a:r>
              <a:rPr lang="en-US" altLang="ko-KR" sz="1600" dirty="0" smtClean="0"/>
              <a:t>&lt;/title&gt;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&lt;/head&gt;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&lt;body&gt;</a:t>
            </a:r>
          </a:p>
          <a:p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사용자에게 제공할 내용</a:t>
            </a:r>
            <a:endParaRPr lang="en-US" altLang="ko-KR" sz="1600" dirty="0"/>
          </a:p>
          <a:p>
            <a:r>
              <a:rPr lang="en-US" altLang="ko-KR" sz="1600" dirty="0" smtClean="0"/>
              <a:t>     &lt;/body&gt;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&lt;/html&gt;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785786" y="85723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1538" y="928670"/>
            <a:ext cx="2730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시작태그명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내용</a:t>
            </a:r>
            <a:r>
              <a:rPr lang="en-US" altLang="ko-KR" sz="1400" dirty="0" smtClean="0"/>
              <a:t>&lt;/</a:t>
            </a:r>
            <a:r>
              <a:rPr lang="ko-KR" altLang="en-US" sz="1400" dirty="0" err="1" smtClean="0"/>
              <a:t>끝태그명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214414" y="121442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42549" y="1142984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element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71604" y="1857364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SGML</a:t>
            </a:r>
            <a:endParaRPr lang="ko-KR" altLang="en-US" sz="1400" dirty="0"/>
          </a:p>
        </p:txBody>
      </p:sp>
      <p:cxnSp>
        <p:nvCxnSpPr>
          <p:cNvPr id="13" name="직선 연결선 12"/>
          <p:cNvCxnSpPr>
            <a:stCxn id="11" idx="2"/>
          </p:cNvCxnSpPr>
          <p:nvPr/>
        </p:nvCxnSpPr>
        <p:spPr>
          <a:xfrm rot="5400000">
            <a:off x="1604931" y="2060377"/>
            <a:ext cx="192289" cy="401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1" idx="2"/>
          </p:cNvCxnSpPr>
          <p:nvPr/>
        </p:nvCxnSpPr>
        <p:spPr>
          <a:xfrm rot="16200000" flipH="1">
            <a:off x="1997839" y="2069284"/>
            <a:ext cx="192289" cy="384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00100" y="233540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HTML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125292" y="233540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XML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5400000">
            <a:off x="2439873" y="1917789"/>
            <a:ext cx="549479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4612" y="1714488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데이터를 </a:t>
            </a:r>
            <a:r>
              <a:rPr lang="ko-KR" altLang="en-US" sz="1200" dirty="0" smtClean="0"/>
              <a:t>표현하기 </a:t>
            </a:r>
            <a:r>
              <a:rPr lang="ko-KR" altLang="en-US" sz="1200" dirty="0" smtClean="0"/>
              <a:t>적합한 언어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928662" y="2285992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406" y="1895765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사용자에게</a:t>
            </a:r>
            <a:endParaRPr lang="en-US" altLang="ko-KR" sz="1200" dirty="0" smtClean="0"/>
          </a:p>
          <a:p>
            <a:r>
              <a:rPr lang="ko-KR" altLang="en-US" sz="1200" dirty="0" smtClean="0"/>
              <a:t>보여주기 </a:t>
            </a:r>
            <a:r>
              <a:rPr lang="ko-KR" altLang="en-US" sz="1200" dirty="0" err="1" smtClean="0"/>
              <a:t>위한언어</a:t>
            </a:r>
            <a:endParaRPr lang="ko-KR" altLang="en-US" sz="1200" dirty="0"/>
          </a:p>
        </p:txBody>
      </p:sp>
      <p:cxnSp>
        <p:nvCxnSpPr>
          <p:cNvPr id="25" name="직선 연결선 24"/>
          <p:cNvCxnSpPr>
            <a:stCxn id="16" idx="2"/>
          </p:cNvCxnSpPr>
          <p:nvPr/>
        </p:nvCxnSpPr>
        <p:spPr>
          <a:xfrm rot="5400000">
            <a:off x="1094252" y="2549031"/>
            <a:ext cx="142878" cy="33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6" idx="2"/>
          </p:cNvCxnSpPr>
          <p:nvPr/>
        </p:nvCxnSpPr>
        <p:spPr>
          <a:xfrm rot="16200000" flipH="1">
            <a:off x="1558599" y="2415863"/>
            <a:ext cx="142878" cy="59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0615" y="271462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HTML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052119" y="2714620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DHTML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714480" y="2714620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X</a:t>
            </a:r>
            <a:r>
              <a:rPr lang="en-US" altLang="ko-KR" sz="1400" dirty="0" smtClean="0"/>
              <a:t>HTML</a:t>
            </a:r>
            <a:endParaRPr lang="ko-KR" altLang="en-US" sz="1400" dirty="0"/>
          </a:p>
        </p:txBody>
      </p:sp>
      <p:cxnSp>
        <p:nvCxnSpPr>
          <p:cNvPr id="35" name="직선 연결선 34"/>
          <p:cNvCxnSpPr>
            <a:stCxn id="17" idx="2"/>
          </p:cNvCxnSpPr>
          <p:nvPr/>
        </p:nvCxnSpPr>
        <p:spPr>
          <a:xfrm rot="5400000">
            <a:off x="2162978" y="2623312"/>
            <a:ext cx="214314" cy="254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16200000" flipH="1">
            <a:off x="1100907" y="2886864"/>
            <a:ext cx="504829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00100" y="304978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HTML5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4286256"/>
            <a:ext cx="2228846" cy="2228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2" name="직선 연결선 41"/>
          <p:cNvCxnSpPr/>
          <p:nvPr/>
        </p:nvCxnSpPr>
        <p:spPr>
          <a:xfrm>
            <a:off x="142844" y="4643446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42844" y="635795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-642974" y="5500702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28596" y="4927610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28596" y="5408624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28596" y="5641990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38115" y="6142056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rot="5400000">
            <a:off x="250001" y="5179231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5400000">
            <a:off x="250001" y="5893611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rot="5400000">
            <a:off x="1356496" y="5000636"/>
            <a:ext cx="14367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rot="5400000">
            <a:off x="3857620" y="5000636"/>
            <a:ext cx="14367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1428728" y="5000625"/>
            <a:ext cx="2495572" cy="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 59"/>
          <p:cNvSpPr/>
          <p:nvPr/>
        </p:nvSpPr>
        <p:spPr>
          <a:xfrm>
            <a:off x="2396464" y="4067175"/>
            <a:ext cx="2422778" cy="935721"/>
          </a:xfrm>
          <a:custGeom>
            <a:avLst/>
            <a:gdLst>
              <a:gd name="connsiteX0" fmla="*/ 13361 w 2422778"/>
              <a:gd name="connsiteY0" fmla="*/ 914400 h 935721"/>
              <a:gd name="connsiteX1" fmla="*/ 60986 w 2422778"/>
              <a:gd name="connsiteY1" fmla="*/ 823913 h 935721"/>
              <a:gd name="connsiteX2" fmla="*/ 80036 w 2422778"/>
              <a:gd name="connsiteY2" fmla="*/ 795338 h 935721"/>
              <a:gd name="connsiteX3" fmla="*/ 113374 w 2422778"/>
              <a:gd name="connsiteY3" fmla="*/ 738188 h 935721"/>
              <a:gd name="connsiteX4" fmla="*/ 160999 w 2422778"/>
              <a:gd name="connsiteY4" fmla="*/ 685800 h 935721"/>
              <a:gd name="connsiteX5" fmla="*/ 180049 w 2422778"/>
              <a:gd name="connsiteY5" fmla="*/ 666750 h 935721"/>
              <a:gd name="connsiteX6" fmla="*/ 227674 w 2422778"/>
              <a:gd name="connsiteY6" fmla="*/ 609600 h 935721"/>
              <a:gd name="connsiteX7" fmla="*/ 265774 w 2422778"/>
              <a:gd name="connsiteY7" fmla="*/ 571500 h 935721"/>
              <a:gd name="connsiteX8" fmla="*/ 289586 w 2422778"/>
              <a:gd name="connsiteY8" fmla="*/ 547688 h 935721"/>
              <a:gd name="connsiteX9" fmla="*/ 322924 w 2422778"/>
              <a:gd name="connsiteY9" fmla="*/ 509588 h 935721"/>
              <a:gd name="connsiteX10" fmla="*/ 351499 w 2422778"/>
              <a:gd name="connsiteY10" fmla="*/ 485775 h 935721"/>
              <a:gd name="connsiteX11" fmla="*/ 394361 w 2422778"/>
              <a:gd name="connsiteY11" fmla="*/ 442913 h 935721"/>
              <a:gd name="connsiteX12" fmla="*/ 418174 w 2422778"/>
              <a:gd name="connsiteY12" fmla="*/ 423863 h 935721"/>
              <a:gd name="connsiteX13" fmla="*/ 432461 w 2422778"/>
              <a:gd name="connsiteY13" fmla="*/ 414338 h 935721"/>
              <a:gd name="connsiteX14" fmla="*/ 456274 w 2422778"/>
              <a:gd name="connsiteY14" fmla="*/ 390525 h 935721"/>
              <a:gd name="connsiteX15" fmla="*/ 494374 w 2422778"/>
              <a:gd name="connsiteY15" fmla="*/ 347663 h 935721"/>
              <a:gd name="connsiteX16" fmla="*/ 546761 w 2422778"/>
              <a:gd name="connsiteY16" fmla="*/ 319088 h 935721"/>
              <a:gd name="connsiteX17" fmla="*/ 580099 w 2422778"/>
              <a:gd name="connsiteY17" fmla="*/ 290513 h 935721"/>
              <a:gd name="connsiteX18" fmla="*/ 599149 w 2422778"/>
              <a:gd name="connsiteY18" fmla="*/ 280988 h 935721"/>
              <a:gd name="connsiteX19" fmla="*/ 642011 w 2422778"/>
              <a:gd name="connsiteY19" fmla="*/ 247650 h 935721"/>
              <a:gd name="connsiteX20" fmla="*/ 675349 w 2422778"/>
              <a:gd name="connsiteY20" fmla="*/ 228600 h 935721"/>
              <a:gd name="connsiteX21" fmla="*/ 699161 w 2422778"/>
              <a:gd name="connsiteY21" fmla="*/ 209550 h 935721"/>
              <a:gd name="connsiteX22" fmla="*/ 722974 w 2422778"/>
              <a:gd name="connsiteY22" fmla="*/ 200025 h 935721"/>
              <a:gd name="connsiteX23" fmla="*/ 737261 w 2422778"/>
              <a:gd name="connsiteY23" fmla="*/ 190500 h 935721"/>
              <a:gd name="connsiteX24" fmla="*/ 761074 w 2422778"/>
              <a:gd name="connsiteY24" fmla="*/ 180975 h 935721"/>
              <a:gd name="connsiteX25" fmla="*/ 803936 w 2422778"/>
              <a:gd name="connsiteY25" fmla="*/ 157163 h 935721"/>
              <a:gd name="connsiteX26" fmla="*/ 842036 w 2422778"/>
              <a:gd name="connsiteY26" fmla="*/ 138113 h 935721"/>
              <a:gd name="connsiteX27" fmla="*/ 856324 w 2422778"/>
              <a:gd name="connsiteY27" fmla="*/ 128588 h 935721"/>
              <a:gd name="connsiteX28" fmla="*/ 884899 w 2422778"/>
              <a:gd name="connsiteY28" fmla="*/ 119063 h 935721"/>
              <a:gd name="connsiteX29" fmla="*/ 918236 w 2422778"/>
              <a:gd name="connsiteY29" fmla="*/ 104775 h 935721"/>
              <a:gd name="connsiteX30" fmla="*/ 942049 w 2422778"/>
              <a:gd name="connsiteY30" fmla="*/ 90488 h 935721"/>
              <a:gd name="connsiteX31" fmla="*/ 980149 w 2422778"/>
              <a:gd name="connsiteY31" fmla="*/ 80963 h 935721"/>
              <a:gd name="connsiteX32" fmla="*/ 1032536 w 2422778"/>
              <a:gd name="connsiteY32" fmla="*/ 61913 h 935721"/>
              <a:gd name="connsiteX33" fmla="*/ 1046824 w 2422778"/>
              <a:gd name="connsiteY33" fmla="*/ 52388 h 935721"/>
              <a:gd name="connsiteX34" fmla="*/ 1080161 w 2422778"/>
              <a:gd name="connsiteY34" fmla="*/ 47625 h 935721"/>
              <a:gd name="connsiteX35" fmla="*/ 1099211 w 2422778"/>
              <a:gd name="connsiteY35" fmla="*/ 42863 h 935721"/>
              <a:gd name="connsiteX36" fmla="*/ 1142074 w 2422778"/>
              <a:gd name="connsiteY36" fmla="*/ 33338 h 935721"/>
              <a:gd name="connsiteX37" fmla="*/ 1180174 w 2422778"/>
              <a:gd name="connsiteY37" fmla="*/ 23813 h 935721"/>
              <a:gd name="connsiteX38" fmla="*/ 1218274 w 2422778"/>
              <a:gd name="connsiteY38" fmla="*/ 19050 h 935721"/>
              <a:gd name="connsiteX39" fmla="*/ 1251611 w 2422778"/>
              <a:gd name="connsiteY39" fmla="*/ 9525 h 935721"/>
              <a:gd name="connsiteX40" fmla="*/ 1432586 w 2422778"/>
              <a:gd name="connsiteY40" fmla="*/ 0 h 935721"/>
              <a:gd name="connsiteX41" fmla="*/ 1765961 w 2422778"/>
              <a:gd name="connsiteY41" fmla="*/ 4763 h 935721"/>
              <a:gd name="connsiteX42" fmla="*/ 1832636 w 2422778"/>
              <a:gd name="connsiteY42" fmla="*/ 23813 h 935721"/>
              <a:gd name="connsiteX43" fmla="*/ 1927886 w 2422778"/>
              <a:gd name="connsiteY43" fmla="*/ 38100 h 935721"/>
              <a:gd name="connsiteX44" fmla="*/ 1994561 w 2422778"/>
              <a:gd name="connsiteY44" fmla="*/ 52388 h 935721"/>
              <a:gd name="connsiteX45" fmla="*/ 2013611 w 2422778"/>
              <a:gd name="connsiteY45" fmla="*/ 61913 h 935721"/>
              <a:gd name="connsiteX46" fmla="*/ 2027899 w 2422778"/>
              <a:gd name="connsiteY46" fmla="*/ 66675 h 935721"/>
              <a:gd name="connsiteX47" fmla="*/ 2051711 w 2422778"/>
              <a:gd name="connsiteY47" fmla="*/ 71438 h 935721"/>
              <a:gd name="connsiteX48" fmla="*/ 2099336 w 2422778"/>
              <a:gd name="connsiteY48" fmla="*/ 85725 h 935721"/>
              <a:gd name="connsiteX49" fmla="*/ 2118386 w 2422778"/>
              <a:gd name="connsiteY49" fmla="*/ 90488 h 935721"/>
              <a:gd name="connsiteX50" fmla="*/ 2146961 w 2422778"/>
              <a:gd name="connsiteY50" fmla="*/ 100013 h 935721"/>
              <a:gd name="connsiteX51" fmla="*/ 2161249 w 2422778"/>
              <a:gd name="connsiteY51" fmla="*/ 104775 h 935721"/>
              <a:gd name="connsiteX52" fmla="*/ 2223161 w 2422778"/>
              <a:gd name="connsiteY52" fmla="*/ 133350 h 935721"/>
              <a:gd name="connsiteX53" fmla="*/ 2237449 w 2422778"/>
              <a:gd name="connsiteY53" fmla="*/ 142875 h 935721"/>
              <a:gd name="connsiteX54" fmla="*/ 2275549 w 2422778"/>
              <a:gd name="connsiteY54" fmla="*/ 171450 h 935721"/>
              <a:gd name="connsiteX55" fmla="*/ 2289836 w 2422778"/>
              <a:gd name="connsiteY55" fmla="*/ 176213 h 935721"/>
              <a:gd name="connsiteX56" fmla="*/ 2318411 w 2422778"/>
              <a:gd name="connsiteY56" fmla="*/ 200025 h 935721"/>
              <a:gd name="connsiteX57" fmla="*/ 2332699 w 2422778"/>
              <a:gd name="connsiteY57" fmla="*/ 204788 h 935721"/>
              <a:gd name="connsiteX58" fmla="*/ 2351749 w 2422778"/>
              <a:gd name="connsiteY58" fmla="*/ 233363 h 935721"/>
              <a:gd name="connsiteX59" fmla="*/ 2385086 w 2422778"/>
              <a:gd name="connsiteY59" fmla="*/ 261938 h 935721"/>
              <a:gd name="connsiteX60" fmla="*/ 2413661 w 2422778"/>
              <a:gd name="connsiteY60" fmla="*/ 300038 h 93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422778" h="935721">
                <a:moveTo>
                  <a:pt x="13361" y="914400"/>
                </a:moveTo>
                <a:cubicBezTo>
                  <a:pt x="42736" y="870340"/>
                  <a:pt x="0" y="935721"/>
                  <a:pt x="60986" y="823913"/>
                </a:cubicBezTo>
                <a:cubicBezTo>
                  <a:pt x="66468" y="813863"/>
                  <a:pt x="74067" y="805106"/>
                  <a:pt x="80036" y="795338"/>
                </a:cubicBezTo>
                <a:cubicBezTo>
                  <a:pt x="91536" y="776519"/>
                  <a:pt x="97780" y="753783"/>
                  <a:pt x="113374" y="738188"/>
                </a:cubicBezTo>
                <a:cubicBezTo>
                  <a:pt x="168413" y="683146"/>
                  <a:pt x="105191" y="747808"/>
                  <a:pt x="160999" y="685800"/>
                </a:cubicBezTo>
                <a:cubicBezTo>
                  <a:pt x="167007" y="679125"/>
                  <a:pt x="174135" y="673508"/>
                  <a:pt x="180049" y="666750"/>
                </a:cubicBezTo>
                <a:cubicBezTo>
                  <a:pt x="196378" y="648088"/>
                  <a:pt x="207836" y="624478"/>
                  <a:pt x="227674" y="609600"/>
                </a:cubicBezTo>
                <a:cubicBezTo>
                  <a:pt x="262066" y="583807"/>
                  <a:pt x="232532" y="608436"/>
                  <a:pt x="265774" y="571500"/>
                </a:cubicBezTo>
                <a:cubicBezTo>
                  <a:pt x="273283" y="563156"/>
                  <a:pt x="281972" y="555936"/>
                  <a:pt x="289586" y="547688"/>
                </a:cubicBezTo>
                <a:cubicBezTo>
                  <a:pt x="301032" y="535288"/>
                  <a:pt x="311572" y="522075"/>
                  <a:pt x="322924" y="509588"/>
                </a:cubicBezTo>
                <a:cubicBezTo>
                  <a:pt x="363181" y="465305"/>
                  <a:pt x="312976" y="521088"/>
                  <a:pt x="351499" y="485775"/>
                </a:cubicBezTo>
                <a:cubicBezTo>
                  <a:pt x="366394" y="472122"/>
                  <a:pt x="378583" y="455535"/>
                  <a:pt x="394361" y="442913"/>
                </a:cubicBezTo>
                <a:cubicBezTo>
                  <a:pt x="402299" y="436563"/>
                  <a:pt x="410042" y="429962"/>
                  <a:pt x="418174" y="423863"/>
                </a:cubicBezTo>
                <a:cubicBezTo>
                  <a:pt x="422753" y="420429"/>
                  <a:pt x="428154" y="418107"/>
                  <a:pt x="432461" y="414338"/>
                </a:cubicBezTo>
                <a:cubicBezTo>
                  <a:pt x="440909" y="406946"/>
                  <a:pt x="448816" y="398915"/>
                  <a:pt x="456274" y="390525"/>
                </a:cubicBezTo>
                <a:cubicBezTo>
                  <a:pt x="479244" y="364683"/>
                  <a:pt x="462193" y="373992"/>
                  <a:pt x="494374" y="347663"/>
                </a:cubicBezTo>
                <a:cubicBezTo>
                  <a:pt x="517132" y="329043"/>
                  <a:pt x="521976" y="329002"/>
                  <a:pt x="546761" y="319088"/>
                </a:cubicBezTo>
                <a:cubicBezTo>
                  <a:pt x="559750" y="306099"/>
                  <a:pt x="563806" y="300696"/>
                  <a:pt x="580099" y="290513"/>
                </a:cubicBezTo>
                <a:cubicBezTo>
                  <a:pt x="586119" y="286750"/>
                  <a:pt x="592799" y="284163"/>
                  <a:pt x="599149" y="280988"/>
                </a:cubicBezTo>
                <a:cubicBezTo>
                  <a:pt x="628229" y="251906"/>
                  <a:pt x="596447" y="281822"/>
                  <a:pt x="642011" y="247650"/>
                </a:cubicBezTo>
                <a:cubicBezTo>
                  <a:pt x="665077" y="230351"/>
                  <a:pt x="653531" y="235873"/>
                  <a:pt x="675349" y="228600"/>
                </a:cubicBezTo>
                <a:cubicBezTo>
                  <a:pt x="683286" y="222250"/>
                  <a:pt x="690445" y="214780"/>
                  <a:pt x="699161" y="209550"/>
                </a:cubicBezTo>
                <a:cubicBezTo>
                  <a:pt x="706492" y="205152"/>
                  <a:pt x="715327" y="203848"/>
                  <a:pt x="722974" y="200025"/>
                </a:cubicBezTo>
                <a:cubicBezTo>
                  <a:pt x="728093" y="197465"/>
                  <a:pt x="732142" y="193060"/>
                  <a:pt x="737261" y="190500"/>
                </a:cubicBezTo>
                <a:cubicBezTo>
                  <a:pt x="744908" y="186677"/>
                  <a:pt x="753601" y="185127"/>
                  <a:pt x="761074" y="180975"/>
                </a:cubicBezTo>
                <a:cubicBezTo>
                  <a:pt x="819329" y="148612"/>
                  <a:pt x="737896" y="183580"/>
                  <a:pt x="803936" y="157163"/>
                </a:cubicBezTo>
                <a:cubicBezTo>
                  <a:pt x="831034" y="130065"/>
                  <a:pt x="803103" y="152712"/>
                  <a:pt x="842036" y="138113"/>
                </a:cubicBezTo>
                <a:cubicBezTo>
                  <a:pt x="847396" y="136103"/>
                  <a:pt x="851093" y="130913"/>
                  <a:pt x="856324" y="128588"/>
                </a:cubicBezTo>
                <a:cubicBezTo>
                  <a:pt x="865499" y="124510"/>
                  <a:pt x="884899" y="119063"/>
                  <a:pt x="884899" y="119063"/>
                </a:cubicBezTo>
                <a:cubicBezTo>
                  <a:pt x="923451" y="93361"/>
                  <a:pt x="872112" y="125274"/>
                  <a:pt x="918236" y="104775"/>
                </a:cubicBezTo>
                <a:cubicBezTo>
                  <a:pt x="926695" y="101016"/>
                  <a:pt x="933454" y="93926"/>
                  <a:pt x="942049" y="90488"/>
                </a:cubicBezTo>
                <a:cubicBezTo>
                  <a:pt x="969196" y="79629"/>
                  <a:pt x="959166" y="91454"/>
                  <a:pt x="980149" y="80963"/>
                </a:cubicBezTo>
                <a:cubicBezTo>
                  <a:pt x="1021872" y="60102"/>
                  <a:pt x="984784" y="69871"/>
                  <a:pt x="1032536" y="61913"/>
                </a:cubicBezTo>
                <a:cubicBezTo>
                  <a:pt x="1037299" y="58738"/>
                  <a:pt x="1041341" y="54033"/>
                  <a:pt x="1046824" y="52388"/>
                </a:cubicBezTo>
                <a:cubicBezTo>
                  <a:pt x="1057576" y="49162"/>
                  <a:pt x="1069117" y="49633"/>
                  <a:pt x="1080161" y="47625"/>
                </a:cubicBezTo>
                <a:cubicBezTo>
                  <a:pt x="1086601" y="46454"/>
                  <a:pt x="1092833" y="44335"/>
                  <a:pt x="1099211" y="42863"/>
                </a:cubicBezTo>
                <a:cubicBezTo>
                  <a:pt x="1113472" y="39572"/>
                  <a:pt x="1127875" y="36888"/>
                  <a:pt x="1142074" y="33338"/>
                </a:cubicBezTo>
                <a:cubicBezTo>
                  <a:pt x="1174536" y="25222"/>
                  <a:pt x="1134514" y="30838"/>
                  <a:pt x="1180174" y="23813"/>
                </a:cubicBezTo>
                <a:cubicBezTo>
                  <a:pt x="1192824" y="21867"/>
                  <a:pt x="1205574" y="20638"/>
                  <a:pt x="1218274" y="19050"/>
                </a:cubicBezTo>
                <a:cubicBezTo>
                  <a:pt x="1229386" y="15875"/>
                  <a:pt x="1240099" y="10548"/>
                  <a:pt x="1251611" y="9525"/>
                </a:cubicBezTo>
                <a:cubicBezTo>
                  <a:pt x="1311782" y="4176"/>
                  <a:pt x="1432586" y="0"/>
                  <a:pt x="1432586" y="0"/>
                </a:cubicBezTo>
                <a:lnTo>
                  <a:pt x="1765961" y="4763"/>
                </a:lnTo>
                <a:cubicBezTo>
                  <a:pt x="1791533" y="5445"/>
                  <a:pt x="1806297" y="20050"/>
                  <a:pt x="1832636" y="23813"/>
                </a:cubicBezTo>
                <a:cubicBezTo>
                  <a:pt x="1908870" y="34704"/>
                  <a:pt x="1877166" y="29648"/>
                  <a:pt x="1927886" y="38100"/>
                </a:cubicBezTo>
                <a:cubicBezTo>
                  <a:pt x="1961197" y="60306"/>
                  <a:pt x="1922894" y="38054"/>
                  <a:pt x="1994561" y="52388"/>
                </a:cubicBezTo>
                <a:cubicBezTo>
                  <a:pt x="2001523" y="53780"/>
                  <a:pt x="2007085" y="59116"/>
                  <a:pt x="2013611" y="61913"/>
                </a:cubicBezTo>
                <a:cubicBezTo>
                  <a:pt x="2018225" y="63890"/>
                  <a:pt x="2023029" y="65457"/>
                  <a:pt x="2027899" y="66675"/>
                </a:cubicBezTo>
                <a:cubicBezTo>
                  <a:pt x="2035752" y="68638"/>
                  <a:pt x="2043890" y="69352"/>
                  <a:pt x="2051711" y="71438"/>
                </a:cubicBezTo>
                <a:cubicBezTo>
                  <a:pt x="2067725" y="75709"/>
                  <a:pt x="2083400" y="81172"/>
                  <a:pt x="2099336" y="85725"/>
                </a:cubicBezTo>
                <a:cubicBezTo>
                  <a:pt x="2105630" y="87523"/>
                  <a:pt x="2112117" y="88607"/>
                  <a:pt x="2118386" y="90488"/>
                </a:cubicBezTo>
                <a:cubicBezTo>
                  <a:pt x="2128003" y="93373"/>
                  <a:pt x="2137436" y="96838"/>
                  <a:pt x="2146961" y="100013"/>
                </a:cubicBezTo>
                <a:cubicBezTo>
                  <a:pt x="2151724" y="101600"/>
                  <a:pt x="2156588" y="102911"/>
                  <a:pt x="2161249" y="104775"/>
                </a:cubicBezTo>
                <a:cubicBezTo>
                  <a:pt x="2181031" y="112688"/>
                  <a:pt x="2206006" y="121913"/>
                  <a:pt x="2223161" y="133350"/>
                </a:cubicBezTo>
                <a:cubicBezTo>
                  <a:pt x="2227924" y="136525"/>
                  <a:pt x="2232820" y="139508"/>
                  <a:pt x="2237449" y="142875"/>
                </a:cubicBezTo>
                <a:cubicBezTo>
                  <a:pt x="2250288" y="152212"/>
                  <a:pt x="2260489" y="166429"/>
                  <a:pt x="2275549" y="171450"/>
                </a:cubicBezTo>
                <a:cubicBezTo>
                  <a:pt x="2280311" y="173038"/>
                  <a:pt x="2285346" y="173968"/>
                  <a:pt x="2289836" y="176213"/>
                </a:cubicBezTo>
                <a:cubicBezTo>
                  <a:pt x="2321006" y="191799"/>
                  <a:pt x="2286806" y="178955"/>
                  <a:pt x="2318411" y="200025"/>
                </a:cubicBezTo>
                <a:cubicBezTo>
                  <a:pt x="2322588" y="202810"/>
                  <a:pt x="2327936" y="203200"/>
                  <a:pt x="2332699" y="204788"/>
                </a:cubicBezTo>
                <a:cubicBezTo>
                  <a:pt x="2339049" y="214313"/>
                  <a:pt x="2342591" y="226495"/>
                  <a:pt x="2351749" y="233363"/>
                </a:cubicBezTo>
                <a:cubicBezTo>
                  <a:pt x="2363683" y="242313"/>
                  <a:pt x="2375797" y="249995"/>
                  <a:pt x="2385086" y="261938"/>
                </a:cubicBezTo>
                <a:cubicBezTo>
                  <a:pt x="2422778" y="310400"/>
                  <a:pt x="2389706" y="276083"/>
                  <a:pt x="2413661" y="300038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>
            <a:off x="3186113" y="5500371"/>
            <a:ext cx="1419225" cy="419417"/>
          </a:xfrm>
          <a:custGeom>
            <a:avLst/>
            <a:gdLst>
              <a:gd name="connsiteX0" fmla="*/ 0 w 1419225"/>
              <a:gd name="connsiteY0" fmla="*/ 395604 h 419417"/>
              <a:gd name="connsiteX1" fmla="*/ 14287 w 1419225"/>
              <a:gd name="connsiteY1" fmla="*/ 405129 h 419417"/>
              <a:gd name="connsiteX2" fmla="*/ 57150 w 1419225"/>
              <a:gd name="connsiteY2" fmla="*/ 419417 h 419417"/>
              <a:gd name="connsiteX3" fmla="*/ 223837 w 1419225"/>
              <a:gd name="connsiteY3" fmla="*/ 414654 h 419417"/>
              <a:gd name="connsiteX4" fmla="*/ 252412 w 1419225"/>
              <a:gd name="connsiteY4" fmla="*/ 409892 h 419417"/>
              <a:gd name="connsiteX5" fmla="*/ 280987 w 1419225"/>
              <a:gd name="connsiteY5" fmla="*/ 395604 h 419417"/>
              <a:gd name="connsiteX6" fmla="*/ 319087 w 1419225"/>
              <a:gd name="connsiteY6" fmla="*/ 386079 h 419417"/>
              <a:gd name="connsiteX7" fmla="*/ 333375 w 1419225"/>
              <a:gd name="connsiteY7" fmla="*/ 381317 h 419417"/>
              <a:gd name="connsiteX8" fmla="*/ 371475 w 1419225"/>
              <a:gd name="connsiteY8" fmla="*/ 371792 h 419417"/>
              <a:gd name="connsiteX9" fmla="*/ 385762 w 1419225"/>
              <a:gd name="connsiteY9" fmla="*/ 367029 h 419417"/>
              <a:gd name="connsiteX10" fmla="*/ 409575 w 1419225"/>
              <a:gd name="connsiteY10" fmla="*/ 352742 h 419417"/>
              <a:gd name="connsiteX11" fmla="*/ 452437 w 1419225"/>
              <a:gd name="connsiteY11" fmla="*/ 338454 h 419417"/>
              <a:gd name="connsiteX12" fmla="*/ 495300 w 1419225"/>
              <a:gd name="connsiteY12" fmla="*/ 319404 h 419417"/>
              <a:gd name="connsiteX13" fmla="*/ 538162 w 1419225"/>
              <a:gd name="connsiteY13" fmla="*/ 300354 h 419417"/>
              <a:gd name="connsiteX14" fmla="*/ 566737 w 1419225"/>
              <a:gd name="connsiteY14" fmla="*/ 281304 h 419417"/>
              <a:gd name="connsiteX15" fmla="*/ 604837 w 1419225"/>
              <a:gd name="connsiteY15" fmla="*/ 271779 h 419417"/>
              <a:gd name="connsiteX16" fmla="*/ 633412 w 1419225"/>
              <a:gd name="connsiteY16" fmla="*/ 257492 h 419417"/>
              <a:gd name="connsiteX17" fmla="*/ 666750 w 1419225"/>
              <a:gd name="connsiteY17" fmla="*/ 243204 h 419417"/>
              <a:gd name="connsiteX18" fmla="*/ 723900 w 1419225"/>
              <a:gd name="connsiteY18" fmla="*/ 214629 h 419417"/>
              <a:gd name="connsiteX19" fmla="*/ 771525 w 1419225"/>
              <a:gd name="connsiteY19" fmla="*/ 200342 h 419417"/>
              <a:gd name="connsiteX20" fmla="*/ 790575 w 1419225"/>
              <a:gd name="connsiteY20" fmla="*/ 190817 h 419417"/>
              <a:gd name="connsiteX21" fmla="*/ 804862 w 1419225"/>
              <a:gd name="connsiteY21" fmla="*/ 181292 h 419417"/>
              <a:gd name="connsiteX22" fmla="*/ 819150 w 1419225"/>
              <a:gd name="connsiteY22" fmla="*/ 176529 h 419417"/>
              <a:gd name="connsiteX23" fmla="*/ 852487 w 1419225"/>
              <a:gd name="connsiteY23" fmla="*/ 157479 h 419417"/>
              <a:gd name="connsiteX24" fmla="*/ 890587 w 1419225"/>
              <a:gd name="connsiteY24" fmla="*/ 133667 h 419417"/>
              <a:gd name="connsiteX25" fmla="*/ 928687 w 1419225"/>
              <a:gd name="connsiteY25" fmla="*/ 114617 h 419417"/>
              <a:gd name="connsiteX26" fmla="*/ 966787 w 1419225"/>
              <a:gd name="connsiteY26" fmla="*/ 100329 h 419417"/>
              <a:gd name="connsiteX27" fmla="*/ 985837 w 1419225"/>
              <a:gd name="connsiteY27" fmla="*/ 90804 h 419417"/>
              <a:gd name="connsiteX28" fmla="*/ 1000125 w 1419225"/>
              <a:gd name="connsiteY28" fmla="*/ 86042 h 419417"/>
              <a:gd name="connsiteX29" fmla="*/ 1019175 w 1419225"/>
              <a:gd name="connsiteY29" fmla="*/ 76517 h 419417"/>
              <a:gd name="connsiteX30" fmla="*/ 1033462 w 1419225"/>
              <a:gd name="connsiteY30" fmla="*/ 71754 h 419417"/>
              <a:gd name="connsiteX31" fmla="*/ 1066800 w 1419225"/>
              <a:gd name="connsiteY31" fmla="*/ 52704 h 419417"/>
              <a:gd name="connsiteX32" fmla="*/ 1095375 w 1419225"/>
              <a:gd name="connsiteY32" fmla="*/ 47942 h 419417"/>
              <a:gd name="connsiteX33" fmla="*/ 1114425 w 1419225"/>
              <a:gd name="connsiteY33" fmla="*/ 38417 h 419417"/>
              <a:gd name="connsiteX34" fmla="*/ 1147762 w 1419225"/>
              <a:gd name="connsiteY34" fmla="*/ 28892 h 419417"/>
              <a:gd name="connsiteX35" fmla="*/ 1176337 w 1419225"/>
              <a:gd name="connsiteY35" fmla="*/ 19367 h 419417"/>
              <a:gd name="connsiteX36" fmla="*/ 1190625 w 1419225"/>
              <a:gd name="connsiteY36" fmla="*/ 14604 h 419417"/>
              <a:gd name="connsiteX37" fmla="*/ 1419225 w 1419225"/>
              <a:gd name="connsiteY37" fmla="*/ 317 h 41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419225" h="419417">
                <a:moveTo>
                  <a:pt x="0" y="395604"/>
                </a:moveTo>
                <a:cubicBezTo>
                  <a:pt x="4762" y="398779"/>
                  <a:pt x="9168" y="402569"/>
                  <a:pt x="14287" y="405129"/>
                </a:cubicBezTo>
                <a:cubicBezTo>
                  <a:pt x="32219" y="414095"/>
                  <a:pt x="38962" y="414870"/>
                  <a:pt x="57150" y="419417"/>
                </a:cubicBezTo>
                <a:cubicBezTo>
                  <a:pt x="112712" y="417829"/>
                  <a:pt x="168318" y="417362"/>
                  <a:pt x="223837" y="414654"/>
                </a:cubicBezTo>
                <a:cubicBezTo>
                  <a:pt x="233482" y="414184"/>
                  <a:pt x="243251" y="412946"/>
                  <a:pt x="252412" y="409892"/>
                </a:cubicBezTo>
                <a:cubicBezTo>
                  <a:pt x="262515" y="406524"/>
                  <a:pt x="270958" y="399186"/>
                  <a:pt x="280987" y="395604"/>
                </a:cubicBezTo>
                <a:cubicBezTo>
                  <a:pt x="293315" y="391201"/>
                  <a:pt x="306668" y="390218"/>
                  <a:pt x="319087" y="386079"/>
                </a:cubicBezTo>
                <a:cubicBezTo>
                  <a:pt x="323850" y="384492"/>
                  <a:pt x="328532" y="382638"/>
                  <a:pt x="333375" y="381317"/>
                </a:cubicBezTo>
                <a:cubicBezTo>
                  <a:pt x="346005" y="377873"/>
                  <a:pt x="359056" y="375932"/>
                  <a:pt x="371475" y="371792"/>
                </a:cubicBezTo>
                <a:cubicBezTo>
                  <a:pt x="376237" y="370204"/>
                  <a:pt x="381272" y="369274"/>
                  <a:pt x="385762" y="367029"/>
                </a:cubicBezTo>
                <a:cubicBezTo>
                  <a:pt x="394041" y="362889"/>
                  <a:pt x="401067" y="356388"/>
                  <a:pt x="409575" y="352742"/>
                </a:cubicBezTo>
                <a:cubicBezTo>
                  <a:pt x="423418" y="346809"/>
                  <a:pt x="439906" y="346808"/>
                  <a:pt x="452437" y="338454"/>
                </a:cubicBezTo>
                <a:cubicBezTo>
                  <a:pt x="475079" y="323360"/>
                  <a:pt x="461295" y="330739"/>
                  <a:pt x="495300" y="319404"/>
                </a:cubicBezTo>
                <a:cubicBezTo>
                  <a:pt x="537324" y="291387"/>
                  <a:pt x="470157" y="334357"/>
                  <a:pt x="538162" y="300354"/>
                </a:cubicBezTo>
                <a:cubicBezTo>
                  <a:pt x="548401" y="295234"/>
                  <a:pt x="556215" y="285813"/>
                  <a:pt x="566737" y="281304"/>
                </a:cubicBezTo>
                <a:cubicBezTo>
                  <a:pt x="578769" y="276147"/>
                  <a:pt x="592509" y="276182"/>
                  <a:pt x="604837" y="271779"/>
                </a:cubicBezTo>
                <a:cubicBezTo>
                  <a:pt x="614866" y="268197"/>
                  <a:pt x="623743" y="261955"/>
                  <a:pt x="633412" y="257492"/>
                </a:cubicBezTo>
                <a:cubicBezTo>
                  <a:pt x="644389" y="252426"/>
                  <a:pt x="655824" y="248380"/>
                  <a:pt x="666750" y="243204"/>
                </a:cubicBezTo>
                <a:cubicBezTo>
                  <a:pt x="685998" y="234086"/>
                  <a:pt x="703694" y="221364"/>
                  <a:pt x="723900" y="214629"/>
                </a:cubicBezTo>
                <a:cubicBezTo>
                  <a:pt x="758685" y="203034"/>
                  <a:pt x="742734" y="207539"/>
                  <a:pt x="771525" y="200342"/>
                </a:cubicBezTo>
                <a:cubicBezTo>
                  <a:pt x="777875" y="197167"/>
                  <a:pt x="784411" y="194339"/>
                  <a:pt x="790575" y="190817"/>
                </a:cubicBezTo>
                <a:cubicBezTo>
                  <a:pt x="795545" y="187977"/>
                  <a:pt x="799743" y="183852"/>
                  <a:pt x="804862" y="181292"/>
                </a:cubicBezTo>
                <a:cubicBezTo>
                  <a:pt x="809352" y="179047"/>
                  <a:pt x="814660" y="178774"/>
                  <a:pt x="819150" y="176529"/>
                </a:cubicBezTo>
                <a:cubicBezTo>
                  <a:pt x="830597" y="170805"/>
                  <a:pt x="841512" y="164064"/>
                  <a:pt x="852487" y="157479"/>
                </a:cubicBezTo>
                <a:cubicBezTo>
                  <a:pt x="865329" y="149774"/>
                  <a:pt x="877192" y="140365"/>
                  <a:pt x="890587" y="133667"/>
                </a:cubicBezTo>
                <a:cubicBezTo>
                  <a:pt x="903287" y="127317"/>
                  <a:pt x="915217" y="119107"/>
                  <a:pt x="928687" y="114617"/>
                </a:cubicBezTo>
                <a:cubicBezTo>
                  <a:pt x="944396" y="109380"/>
                  <a:pt x="949704" y="107921"/>
                  <a:pt x="966787" y="100329"/>
                </a:cubicBezTo>
                <a:cubicBezTo>
                  <a:pt x="973275" y="97446"/>
                  <a:pt x="979311" y="93601"/>
                  <a:pt x="985837" y="90804"/>
                </a:cubicBezTo>
                <a:cubicBezTo>
                  <a:pt x="990451" y="88827"/>
                  <a:pt x="995511" y="88019"/>
                  <a:pt x="1000125" y="86042"/>
                </a:cubicBezTo>
                <a:cubicBezTo>
                  <a:pt x="1006651" y="83245"/>
                  <a:pt x="1012650" y="79314"/>
                  <a:pt x="1019175" y="76517"/>
                </a:cubicBezTo>
                <a:cubicBezTo>
                  <a:pt x="1023789" y="74539"/>
                  <a:pt x="1028972" y="73999"/>
                  <a:pt x="1033462" y="71754"/>
                </a:cubicBezTo>
                <a:cubicBezTo>
                  <a:pt x="1044910" y="66030"/>
                  <a:pt x="1054854" y="57298"/>
                  <a:pt x="1066800" y="52704"/>
                </a:cubicBezTo>
                <a:cubicBezTo>
                  <a:pt x="1075813" y="49238"/>
                  <a:pt x="1085850" y="49529"/>
                  <a:pt x="1095375" y="47942"/>
                </a:cubicBezTo>
                <a:cubicBezTo>
                  <a:pt x="1101725" y="44767"/>
                  <a:pt x="1107900" y="41214"/>
                  <a:pt x="1114425" y="38417"/>
                </a:cubicBezTo>
                <a:cubicBezTo>
                  <a:pt x="1126882" y="33078"/>
                  <a:pt x="1134325" y="32923"/>
                  <a:pt x="1147762" y="28892"/>
                </a:cubicBezTo>
                <a:cubicBezTo>
                  <a:pt x="1157379" y="26007"/>
                  <a:pt x="1166812" y="22542"/>
                  <a:pt x="1176337" y="19367"/>
                </a:cubicBezTo>
                <a:cubicBezTo>
                  <a:pt x="1181100" y="17779"/>
                  <a:pt x="1185616" y="14938"/>
                  <a:pt x="1190625" y="14604"/>
                </a:cubicBezTo>
                <a:cubicBezTo>
                  <a:pt x="1409689" y="0"/>
                  <a:pt x="1333341" y="317"/>
                  <a:pt x="1419225" y="317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/>
          <p:nvPr/>
        </p:nvCxnSpPr>
        <p:spPr>
          <a:xfrm rot="10800000">
            <a:off x="2500298" y="6215082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57488" y="6286520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태그는 중첩하여 작성가능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286116" y="2000240"/>
            <a:ext cx="61318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*HTML</a:t>
            </a:r>
            <a:r>
              <a:rPr lang="ko-KR" altLang="en-US" sz="1200" dirty="0" smtClean="0"/>
              <a:t>역사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-1995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HTML2.0</a:t>
            </a:r>
            <a:r>
              <a:rPr lang="ko-KR" altLang="en-US" sz="1200" dirty="0" smtClean="0"/>
              <a:t>발표</a:t>
            </a:r>
            <a:r>
              <a:rPr lang="en-US" altLang="ko-KR" sz="1200" dirty="0" smtClean="0"/>
              <a:t>( IETF )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-1997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HTML3.0</a:t>
            </a:r>
            <a:r>
              <a:rPr lang="ko-KR" altLang="en-US" sz="1200" dirty="0" smtClean="0"/>
              <a:t>발표 </a:t>
            </a:r>
            <a:r>
              <a:rPr lang="en-US" altLang="ko-KR" sz="1200" dirty="0" smtClean="0"/>
              <a:t>( W3C – World Wide Web Consortium</a:t>
            </a:r>
            <a:r>
              <a:rPr lang="ko-KR" altLang="en-US" sz="1200" dirty="0" smtClean="0"/>
              <a:t>에서 발표 </a:t>
            </a:r>
            <a:r>
              <a:rPr lang="en-US" altLang="ko-KR" sz="1200" dirty="0" smtClean="0"/>
              <a:t>: w3.org) </a:t>
            </a:r>
          </a:p>
          <a:p>
            <a:r>
              <a:rPr lang="en-US" altLang="ko-KR" sz="1200" dirty="0" smtClean="0"/>
              <a:t> -1999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HTML40.1</a:t>
            </a:r>
            <a:r>
              <a:rPr lang="ko-KR" altLang="en-US" sz="1200" dirty="0" smtClean="0"/>
              <a:t>발표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-2014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HTML5</a:t>
            </a:r>
            <a:r>
              <a:rPr lang="ko-KR" altLang="en-US" sz="1200" dirty="0" smtClean="0"/>
              <a:t>표준안 발표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이전 버전과 호환성 중점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디자인과 구조를 분리</a:t>
            </a:r>
            <a:r>
              <a:rPr lang="en-US" altLang="ko-KR" sz="1200" smtClean="0"/>
              <a:t>)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/>
          <p:nvPr/>
        </p:nvCxnSpPr>
        <p:spPr>
          <a:xfrm rot="5400000">
            <a:off x="4857752" y="1785926"/>
            <a:ext cx="78581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652172" y="1214422"/>
            <a:ext cx="4799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Internet Engineering  Task Force : </a:t>
            </a:r>
            <a:r>
              <a:rPr lang="ko-KR" altLang="en-US" sz="1200" dirty="0" smtClean="0"/>
              <a:t>국제 인터넷 표준화 기구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   -1986</a:t>
            </a:r>
            <a:r>
              <a:rPr lang="ko-KR" altLang="en-US" sz="1200" dirty="0" smtClean="0"/>
              <a:t>년 미국 정부의 후원을 받아 설립된 단체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   -1990</a:t>
            </a:r>
            <a:r>
              <a:rPr lang="ko-KR" altLang="en-US" sz="1200" dirty="0" smtClean="0"/>
              <a:t>년 미국 정부의 후원을 종료하고 독자적인 연구 수행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      -TCP/IP, </a:t>
            </a:r>
            <a:r>
              <a:rPr lang="ko-KR" altLang="en-US" sz="1200" dirty="0" err="1" smtClean="0"/>
              <a:t>도메인명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인터넷 </a:t>
            </a:r>
            <a:r>
              <a:rPr lang="ko-KR" altLang="en-US" sz="1200" dirty="0" err="1" smtClean="0"/>
              <a:t>주소체계등을</a:t>
            </a:r>
            <a:r>
              <a:rPr lang="ko-KR" altLang="en-US" sz="1200" dirty="0" smtClean="0"/>
              <a:t> 제작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375" y="214290"/>
            <a:ext cx="709104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*HTML</a:t>
            </a:r>
            <a:r>
              <a:rPr lang="ko-KR" altLang="en-US" sz="1600" dirty="0" smtClean="0"/>
              <a:t>의 하위버전의 태그와 호환이 잘된다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줄 변경 </a:t>
            </a:r>
            <a:r>
              <a:rPr lang="en-US" altLang="ko-KR" sz="1600" dirty="0" smtClean="0"/>
              <a:t>tag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web browser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\n</a:t>
            </a:r>
            <a:r>
              <a:rPr lang="ko-KR" altLang="en-US" sz="1400" dirty="0" smtClean="0"/>
              <a:t>으로 줄 변경할 수 없다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/&gt;,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 : </a:t>
            </a:r>
            <a:r>
              <a:rPr lang="ko-KR" altLang="en-US" sz="1400" dirty="0" smtClean="0"/>
              <a:t>필요한 위치에서 정의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태그가 정의된 곳에서 줄이 변경된다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&lt;p&gt; : </a:t>
            </a:r>
            <a:r>
              <a:rPr lang="ko-KR" altLang="en-US" sz="1400" dirty="0" smtClean="0"/>
              <a:t>문단 태그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&lt;p&gt; </a:t>
            </a:r>
          </a:p>
          <a:p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내용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&lt;/p&gt;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*markup tag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본문에서 특정 부분을 강조하여 보여주는 것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&lt;b&gt;,&lt;strong&gt; : </a:t>
            </a:r>
            <a:r>
              <a:rPr lang="ko-KR" altLang="en-US" sz="1400" dirty="0" smtClean="0"/>
              <a:t>진하게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&lt;b&gt;</a:t>
            </a:r>
            <a:r>
              <a:rPr lang="ko-KR" altLang="en-US" sz="1400" dirty="0" smtClean="0"/>
              <a:t>내용</a:t>
            </a:r>
            <a:r>
              <a:rPr lang="en-US" altLang="ko-KR" sz="1400" dirty="0" smtClean="0"/>
              <a:t>&lt;/b&gt;, &lt;strong&gt;</a:t>
            </a:r>
            <a:r>
              <a:rPr lang="ko-KR" altLang="en-US" sz="1400" dirty="0" smtClean="0"/>
              <a:t>내용</a:t>
            </a:r>
            <a:r>
              <a:rPr lang="en-US" altLang="ko-KR" sz="1400" dirty="0" smtClean="0"/>
              <a:t>&lt;/strong&gt;</a:t>
            </a:r>
            <a:endParaRPr lang="en-US" altLang="ko-KR" sz="1400" dirty="0"/>
          </a:p>
          <a:p>
            <a:r>
              <a:rPr lang="en-US" altLang="ko-KR" sz="1400" dirty="0" smtClean="0"/>
              <a:t>   </a:t>
            </a:r>
          </a:p>
          <a:p>
            <a:r>
              <a:rPr lang="en-US" altLang="ko-KR" sz="1400" dirty="0" smtClean="0"/>
              <a:t>&lt;big&gt; : </a:t>
            </a:r>
            <a:r>
              <a:rPr lang="ko-KR" altLang="en-US" sz="1400" dirty="0" smtClean="0"/>
              <a:t>크게 </a:t>
            </a:r>
            <a:r>
              <a:rPr lang="en-US" altLang="ko-KR" sz="1400" dirty="0" smtClean="0"/>
              <a:t>( HTML5</a:t>
            </a:r>
            <a:r>
              <a:rPr lang="ko-KR" altLang="en-US" sz="1400" dirty="0" smtClean="0"/>
              <a:t>에서 지원하지 않는 태그 </a:t>
            </a:r>
            <a:r>
              <a:rPr lang="en-US" altLang="ko-KR" sz="1400" dirty="0" smtClean="0"/>
              <a:t>-&gt; web browser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Rendering</a:t>
            </a:r>
            <a:r>
              <a:rPr lang="ko-KR" altLang="en-US" sz="1400" dirty="0" smtClean="0"/>
              <a:t> 된다</a:t>
            </a:r>
            <a:r>
              <a:rPr lang="en-US" altLang="ko-KR" sz="1400" dirty="0" smtClean="0"/>
              <a:t>.)</a:t>
            </a:r>
          </a:p>
          <a:p>
            <a:r>
              <a:rPr lang="en-US" altLang="ko-KR" sz="1400" dirty="0" smtClean="0"/>
              <a:t>&lt;small&gt; : </a:t>
            </a:r>
            <a:r>
              <a:rPr lang="ko-KR" altLang="en-US" sz="1400" dirty="0" smtClean="0"/>
              <a:t>작게 </a:t>
            </a:r>
            <a:endParaRPr lang="en-US" altLang="ko-KR" sz="1400" dirty="0" smtClean="0"/>
          </a:p>
          <a:p>
            <a:r>
              <a:rPr lang="en-US" altLang="ko-KR" sz="1400" dirty="0" smtClean="0"/>
              <a:t>&lt;strike&gt; : </a:t>
            </a:r>
            <a:r>
              <a:rPr lang="ko-KR" altLang="en-US" sz="1400" dirty="0" smtClean="0"/>
              <a:t>취소선</a:t>
            </a:r>
            <a:r>
              <a:rPr lang="en-US" altLang="ko-KR" sz="1400" dirty="0" smtClean="0"/>
              <a:t> ( HTML5</a:t>
            </a:r>
            <a:r>
              <a:rPr lang="ko-KR" altLang="en-US" sz="1400" dirty="0" smtClean="0"/>
              <a:t>에서 지원하지 않는 태그 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&lt;u&gt; : </a:t>
            </a:r>
            <a:r>
              <a:rPr lang="ko-KR" altLang="en-US" sz="1400" dirty="0" smtClean="0"/>
              <a:t>밑줄 </a:t>
            </a:r>
            <a:r>
              <a:rPr lang="en-US" altLang="ko-KR" sz="1400" dirty="0" smtClean="0"/>
              <a:t>( HTML5</a:t>
            </a:r>
            <a:r>
              <a:rPr lang="ko-KR" altLang="en-US" sz="1400" dirty="0" smtClean="0"/>
              <a:t>에서 지원하지 않는 태그 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&lt;sup&gt; : </a:t>
            </a:r>
            <a:r>
              <a:rPr lang="ko-KR" altLang="en-US" sz="1400" dirty="0" err="1" smtClean="0"/>
              <a:t>윗첨자</a:t>
            </a:r>
            <a:endParaRPr lang="en-US" altLang="ko-KR" sz="1400" dirty="0" smtClean="0"/>
          </a:p>
          <a:p>
            <a:r>
              <a:rPr lang="en-US" altLang="ko-KR" sz="1400" dirty="0" smtClean="0"/>
              <a:t>&lt;sub&gt; : </a:t>
            </a:r>
            <a:r>
              <a:rPr lang="ko-KR" altLang="en-US" sz="1400" dirty="0" err="1" smtClean="0"/>
              <a:t>아랫첨자</a:t>
            </a:r>
            <a:endParaRPr lang="en-US" altLang="ko-KR" sz="1400" dirty="0" smtClean="0"/>
          </a:p>
          <a:p>
            <a:r>
              <a:rPr lang="en-US" altLang="ko-KR" sz="1400" dirty="0" smtClean="0"/>
              <a:t>&lt;mark&gt; : </a:t>
            </a:r>
            <a:r>
              <a:rPr lang="ko-KR" altLang="en-US" sz="1400" dirty="0" err="1" smtClean="0"/>
              <a:t>형광펜효과</a:t>
            </a:r>
            <a:endParaRPr lang="en-US" altLang="ko-KR" sz="1400" dirty="0" smtClean="0"/>
          </a:p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&gt; : </a:t>
            </a:r>
            <a:r>
              <a:rPr lang="ko-KR" altLang="en-US" sz="1400" dirty="0" smtClean="0"/>
              <a:t>이탤릭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1214414" y="3357562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57290" y="3429000"/>
            <a:ext cx="26709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읽기 도구를 사용하면 강하게 읽어준다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28407"/>
            <a:ext cx="7228261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(Attribute)</a:t>
            </a:r>
            <a:r>
              <a:rPr lang="ko-KR" altLang="en-US" dirty="0" smtClean="0"/>
              <a:t>이 있는 태그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개발자가 원하는 값을 넣어 태그를 다양한 형태로 사용할 때 속성을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속성의 값은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”, ‘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’ ,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가지 형태로 사용할 수 있다</a:t>
            </a:r>
            <a:r>
              <a:rPr lang="en-US" altLang="ko-KR" sz="1600" dirty="0" smtClean="0"/>
              <a:t>.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모든 태그가 같이 사용할 수 있는 속성을 </a:t>
            </a:r>
            <a:r>
              <a:rPr lang="en-US" altLang="ko-KR" sz="1600" dirty="0" smtClean="0"/>
              <a:t>global attribute</a:t>
            </a:r>
            <a:r>
              <a:rPr lang="ko-KR" altLang="en-US" sz="1600" dirty="0" smtClean="0"/>
              <a:t>이라고 한다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   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=‘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’  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값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속성은 기본 값이 존재한다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속성을 사용하지 않으면 기본값이 할당된다</a:t>
            </a:r>
            <a:r>
              <a:rPr lang="en-US" altLang="ko-KR" sz="1600" dirty="0" smtClean="0"/>
              <a:t>. 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글자태그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&lt;font color=“” size=“” face=“”&gt;</a:t>
            </a:r>
            <a:r>
              <a:rPr lang="ko-KR" altLang="en-US" sz="1600" dirty="0" smtClean="0"/>
              <a:t>글자</a:t>
            </a:r>
            <a:r>
              <a:rPr lang="en-US" altLang="ko-KR" sz="1600" dirty="0" smtClean="0"/>
              <a:t>&lt;/font&gt;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주석 </a:t>
            </a:r>
            <a:r>
              <a:rPr lang="en-US" altLang="ko-KR" sz="1600" dirty="0" smtClean="0"/>
              <a:t>(comment)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모든 </a:t>
            </a:r>
            <a:r>
              <a:rPr lang="en-US" altLang="ko-KR" sz="1600" dirty="0" smtClean="0"/>
              <a:t>Markup Language</a:t>
            </a:r>
            <a:r>
              <a:rPr lang="ko-KR" altLang="en-US" sz="1600" dirty="0" smtClean="0"/>
              <a:t>의 주석은 같다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&lt;!--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내용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--&gt;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3428992" y="200024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00430" y="2008993"/>
            <a:ext cx="3052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공백이 나오기 전까지를 값으로 인식한다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000100" y="3429000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1472" y="3714752"/>
            <a:ext cx="2549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문자열</a:t>
            </a:r>
            <a:endParaRPr lang="en-US" altLang="ko-KR" sz="1200" b="1" dirty="0" smtClean="0"/>
          </a:p>
          <a:p>
            <a:r>
              <a:rPr lang="en-US" altLang="ko-KR" sz="1200" dirty="0" smtClean="0"/>
              <a:t> black, blue,,</a:t>
            </a:r>
            <a:endParaRPr lang="en-US" altLang="ko-KR" sz="1200" dirty="0"/>
          </a:p>
          <a:p>
            <a:r>
              <a:rPr lang="en-US" altLang="ko-KR" sz="1200" b="1" dirty="0" smtClean="0"/>
              <a:t>RGB</a:t>
            </a:r>
            <a:r>
              <a:rPr lang="en-US" altLang="ko-KR" sz="1200" dirty="0" smtClean="0"/>
              <a:t> – 1600</a:t>
            </a:r>
            <a:r>
              <a:rPr lang="ko-KR" altLang="en-US" sz="1200" dirty="0" smtClean="0"/>
              <a:t>만 가지의 색 표현가능</a:t>
            </a:r>
            <a:endParaRPr lang="en-US" altLang="ko-KR" sz="1200" dirty="0" smtClean="0"/>
          </a:p>
          <a:p>
            <a:r>
              <a:rPr lang="en-US" altLang="ko-KR" sz="1200" dirty="0" smtClean="0"/>
              <a:t>#000000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#FFFFFF</a:t>
            </a:r>
            <a:endParaRPr lang="ko-KR" altLang="en-US" sz="1200" dirty="0"/>
          </a:p>
        </p:txBody>
      </p:sp>
      <p:sp>
        <p:nvSpPr>
          <p:cNvPr id="13" name="자유형 12"/>
          <p:cNvSpPr/>
          <p:nvPr/>
        </p:nvSpPr>
        <p:spPr>
          <a:xfrm>
            <a:off x="1542383" y="4514850"/>
            <a:ext cx="32728" cy="152483"/>
          </a:xfrm>
          <a:custGeom>
            <a:avLst/>
            <a:gdLst>
              <a:gd name="connsiteX0" fmla="*/ 29242 w 32728"/>
              <a:gd name="connsiteY0" fmla="*/ 0 h 152483"/>
              <a:gd name="connsiteX1" fmla="*/ 10192 w 32728"/>
              <a:gd name="connsiteY1" fmla="*/ 42863 h 152483"/>
              <a:gd name="connsiteX2" fmla="*/ 5430 w 32728"/>
              <a:gd name="connsiteY2" fmla="*/ 57150 h 152483"/>
              <a:gd name="connsiteX3" fmla="*/ 19717 w 32728"/>
              <a:gd name="connsiteY3" fmla="*/ 85725 h 152483"/>
              <a:gd name="connsiteX4" fmla="*/ 29242 w 32728"/>
              <a:gd name="connsiteY4" fmla="*/ 100013 h 152483"/>
              <a:gd name="connsiteX5" fmla="*/ 24480 w 32728"/>
              <a:gd name="connsiteY5" fmla="*/ 123825 h 152483"/>
              <a:gd name="connsiteX6" fmla="*/ 5430 w 32728"/>
              <a:gd name="connsiteY6" fmla="*/ 138113 h 15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28" h="152483">
                <a:moveTo>
                  <a:pt x="29242" y="0"/>
                </a:moveTo>
                <a:cubicBezTo>
                  <a:pt x="14148" y="22642"/>
                  <a:pt x="21527" y="8859"/>
                  <a:pt x="10192" y="42863"/>
                </a:cubicBezTo>
                <a:lnTo>
                  <a:pt x="5430" y="57150"/>
                </a:lnTo>
                <a:cubicBezTo>
                  <a:pt x="32728" y="98099"/>
                  <a:pt x="0" y="46289"/>
                  <a:pt x="19717" y="85725"/>
                </a:cubicBezTo>
                <a:cubicBezTo>
                  <a:pt x="22277" y="90845"/>
                  <a:pt x="26067" y="95250"/>
                  <a:pt x="29242" y="100013"/>
                </a:cubicBezTo>
                <a:cubicBezTo>
                  <a:pt x="27655" y="107950"/>
                  <a:pt x="29185" y="117238"/>
                  <a:pt x="24480" y="123825"/>
                </a:cubicBezTo>
                <a:cubicBezTo>
                  <a:pt x="4010" y="152483"/>
                  <a:pt x="5430" y="122130"/>
                  <a:pt x="5430" y="13811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rot="16200000" flipV="1">
            <a:off x="2393141" y="3464719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50569" y="3571876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1~10</a:t>
            </a:r>
            <a:r>
              <a:rPr lang="ko-KR" altLang="en-US" sz="1200" b="1" dirty="0" smtClean="0"/>
              <a:t>까지 사용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기본 </a:t>
            </a:r>
            <a:r>
              <a:rPr lang="en-US" altLang="ko-KR" sz="1200" b="1" dirty="0" smtClean="0"/>
              <a:t>3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10800000">
            <a:off x="3143241" y="3429001"/>
            <a:ext cx="621167" cy="21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28992" y="3643314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글꼴 </a:t>
            </a:r>
            <a:r>
              <a:rPr lang="en-US" altLang="ko-KR" sz="1200" b="1" dirty="0" smtClean="0"/>
              <a:t>: </a:t>
            </a:r>
            <a:r>
              <a:rPr lang="ko-KR" altLang="en-US" sz="1200" b="1" dirty="0" err="1" smtClean="0"/>
              <a:t>접속자에</a:t>
            </a:r>
            <a:r>
              <a:rPr lang="ko-KR" altLang="en-US" sz="1200" b="1" dirty="0" smtClean="0"/>
              <a:t> 따라 달라질 수 있다</a:t>
            </a:r>
            <a:r>
              <a:rPr lang="en-US" altLang="ko-KR" sz="1200" b="1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F267034-109F-48E1-B33B-DE783BA5AF74}"/>
              </a:ext>
            </a:extLst>
          </p:cNvPr>
          <p:cNvSpPr txBox="1"/>
          <p:nvPr/>
        </p:nvSpPr>
        <p:spPr>
          <a:xfrm>
            <a:off x="91440" y="1409700"/>
            <a:ext cx="1081898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i="0" dirty="0">
                <a:solidFill>
                  <a:srgbClr val="333333"/>
                </a:solidFill>
                <a:effectLst/>
                <a:latin typeface="AppleSDGothicNeo-Regular"/>
              </a:rPr>
              <a:t>김범수 카카오 창업주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겸 이사회 의장이 의장직에서 물러나겠다고 밝혔다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카카오는 김 의장 사임 이유에 대해 “김범수 의장은 ‘</a:t>
            </a:r>
            <a:r>
              <a:rPr lang="ko-KR" altLang="en-US" sz="1400" b="0" i="0" u="sng" dirty="0" err="1">
                <a:solidFill>
                  <a:srgbClr val="333333"/>
                </a:solidFill>
                <a:effectLst/>
                <a:latin typeface="AppleSDGothicNeo-Regular"/>
              </a:rPr>
              <a:t>비욘드</a:t>
            </a:r>
            <a:r>
              <a:rPr lang="ko-KR" altLang="en-US" sz="1400" b="0" i="0" u="sng" dirty="0">
                <a:solidFill>
                  <a:srgbClr val="333333"/>
                </a:solidFill>
                <a:effectLst/>
                <a:latin typeface="AppleSDGothicNeo-Regular"/>
              </a:rPr>
              <a:t> 코리아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’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(Beyond Korea·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한국을 넘어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라는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Regular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 과업에 무게 중심을 두고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글로벌 확장에 힘을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Regular"/>
              </a:rPr>
              <a:t>보탠다”고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 설명했다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 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하지만 코스피 시가총액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7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위 대기업인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ppleSDGothicNeo-Regular"/>
              </a:rPr>
              <a:t>카카오 이사회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의장이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계획된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’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‘돌연’  사임 의사를 밝힌 것이어서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Regular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 다른 배경이 있는 것 아니냐는 뒷말이 나온다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앞서 공개된 카카오 주총 안건에는 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Regular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김 의장 사임과 후임 사내이사 선임 계획이 포함되지 않았다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.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Regular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카카오는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14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일 보도자료를 내어 “</a:t>
            </a:r>
            <a:r>
              <a:rPr lang="ko-KR" altLang="en-US" b="0" i="1" u="sng" dirty="0">
                <a:solidFill>
                  <a:srgbClr val="333333"/>
                </a:solidFill>
                <a:effectLst/>
                <a:latin typeface="AppleSDGothicNeo-Regular"/>
              </a:rPr>
              <a:t>김범수 의장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이 회사의 글로벌 전략 재편에 따라 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Regular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카카오 이사회에서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Regular"/>
              </a:rPr>
              <a:t>사임한다”고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 밝혔다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사임 날짜는 </a:t>
            </a:r>
            <a:r>
              <a:rPr lang="ko-KR" altLang="en-US" sz="2000" b="1" i="0" dirty="0">
                <a:solidFill>
                  <a:srgbClr val="FF0000"/>
                </a:solidFill>
                <a:effectLst/>
                <a:latin typeface="AppleSDGothicNeo-Regular"/>
              </a:rPr>
              <a:t>정기 주총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이 열리는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29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일이다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김 의장은 카카오 창업 이듬해인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2011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Regular"/>
              </a:rPr>
              <a:t>년부터 이사회 의장직을 맡아왔다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Regular"/>
              </a:rPr>
              <a:t>.</a:t>
            </a:r>
          </a:p>
          <a:p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BC0D6D88-3155-47BD-A960-D55772574494}"/>
              </a:ext>
            </a:extLst>
          </p:cNvPr>
          <p:cNvCxnSpPr/>
          <p:nvPr/>
        </p:nvCxnSpPr>
        <p:spPr>
          <a:xfrm flipH="1" flipV="1">
            <a:off x="2986797" y="4511040"/>
            <a:ext cx="51435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AF5F54B-422A-413E-9596-4B9981BF4D54}"/>
              </a:ext>
            </a:extLst>
          </p:cNvPr>
          <p:cNvSpPr txBox="1"/>
          <p:nvPr/>
        </p:nvSpPr>
        <p:spPr>
          <a:xfrm>
            <a:off x="2821062" y="5128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아랫첨자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5539C457-8884-4D91-AED5-B0EE451ED639}"/>
              </a:ext>
            </a:extLst>
          </p:cNvPr>
          <p:cNvCxnSpPr/>
          <p:nvPr/>
        </p:nvCxnSpPr>
        <p:spPr>
          <a:xfrm flipV="1">
            <a:off x="1025911" y="3893820"/>
            <a:ext cx="331470" cy="110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378A943-962B-47CC-A042-DF5ADF9F812A}"/>
              </a:ext>
            </a:extLst>
          </p:cNvPr>
          <p:cNvSpPr txBox="1"/>
          <p:nvPr/>
        </p:nvSpPr>
        <p:spPr>
          <a:xfrm>
            <a:off x="837317" y="48260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윗첨자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E545E3CF-3D87-476E-9372-D91046FA6ACA}"/>
              </a:ext>
            </a:extLst>
          </p:cNvPr>
          <p:cNvCxnSpPr/>
          <p:nvPr/>
        </p:nvCxnSpPr>
        <p:spPr>
          <a:xfrm flipV="1">
            <a:off x="1771650" y="2804160"/>
            <a:ext cx="262890" cy="239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2CE82A3-2CAA-415A-85BA-2B3B598DB48F}"/>
              </a:ext>
            </a:extLst>
          </p:cNvPr>
          <p:cNvSpPr txBox="1"/>
          <p:nvPr/>
        </p:nvSpPr>
        <p:spPr>
          <a:xfrm>
            <a:off x="1447916" y="519535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윗첨자</a:t>
            </a:r>
            <a:endParaRPr lang="en-US" altLang="ko-KR" dirty="0"/>
          </a:p>
          <a:p>
            <a:r>
              <a:rPr lang="ko-KR" altLang="en-US" dirty="0"/>
              <a:t>진하게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E43FC95C-6E0D-4504-AF50-260AF688C1E0}"/>
              </a:ext>
            </a:extLst>
          </p:cNvPr>
          <p:cNvCxnSpPr/>
          <p:nvPr/>
        </p:nvCxnSpPr>
        <p:spPr>
          <a:xfrm flipH="1" flipV="1">
            <a:off x="5860900" y="4214818"/>
            <a:ext cx="405765" cy="113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3426DE4-15D7-45EC-AF99-7A32897BABB2}"/>
              </a:ext>
            </a:extLst>
          </p:cNvPr>
          <p:cNvSpPr txBox="1"/>
          <p:nvPr/>
        </p:nvSpPr>
        <p:spPr>
          <a:xfrm>
            <a:off x="5998060" y="5230480"/>
            <a:ext cx="386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진하게</a:t>
            </a:r>
            <a:r>
              <a:rPr lang="en-US" altLang="ko-KR" dirty="0"/>
              <a:t>,</a:t>
            </a:r>
            <a:r>
              <a:rPr lang="ko-KR" altLang="en-US" dirty="0"/>
              <a:t>빨간색</a:t>
            </a:r>
            <a:r>
              <a:rPr lang="en-US" altLang="ko-KR" dirty="0"/>
              <a:t>,</a:t>
            </a:r>
            <a:r>
              <a:rPr lang="ko-KR" altLang="en-US" dirty="0"/>
              <a:t>크기가 </a:t>
            </a:r>
            <a:r>
              <a:rPr lang="en-US" altLang="ko-KR" dirty="0"/>
              <a:t>1</a:t>
            </a:r>
            <a:r>
              <a:rPr lang="ko-KR" altLang="en-US" dirty="0"/>
              <a:t>포인트 커짐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6C593730-8A37-4B4F-988F-C412786CCAC9}"/>
              </a:ext>
            </a:extLst>
          </p:cNvPr>
          <p:cNvCxnSpPr>
            <a:cxnSpLocks/>
          </p:cNvCxnSpPr>
          <p:nvPr/>
        </p:nvCxnSpPr>
        <p:spPr>
          <a:xfrm flipH="1">
            <a:off x="4376180" y="1165860"/>
            <a:ext cx="331470" cy="133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19654B8-0780-43EF-B638-B521877F5274}"/>
              </a:ext>
            </a:extLst>
          </p:cNvPr>
          <p:cNvSpPr txBox="1"/>
          <p:nvPr/>
        </p:nvSpPr>
        <p:spPr>
          <a:xfrm>
            <a:off x="4376180" y="6741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형광펜효과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7562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875</Words>
  <Application>Microsoft Office PowerPoint</Application>
  <PresentationFormat>화면 슬라이드 쇼(4:3)</PresentationFormat>
  <Paragraphs>154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39</cp:revision>
  <dcterms:created xsi:type="dcterms:W3CDTF">2023-08-23T02:14:29Z</dcterms:created>
  <dcterms:modified xsi:type="dcterms:W3CDTF">2023-08-24T01:05:05Z</dcterms:modified>
</cp:coreProperties>
</file>