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65" autoAdjust="0"/>
    <p:restoredTop sz="94660"/>
  </p:normalViewPr>
  <p:slideViewPr>
    <p:cSldViewPr>
      <p:cViewPr>
        <p:scale>
          <a:sx n="150" d="100"/>
          <a:sy n="150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EE19-3734-4823-9DBA-589A3D018A37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CC32-8DFB-4102-B903-E4B5E792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CC32-8DFB-4102-B903-E4B5E79247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B2A6-4DD4-4602-969F-2604ABE5B3D5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45EC-5EB3-4FC9-AFBB-9EBE971D41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057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*Web Server </a:t>
            </a:r>
            <a:r>
              <a:rPr lang="en-US" altLang="ko-KR" sz="1600" dirty="0" smtClean="0"/>
              <a:t>: HTML</a:t>
            </a:r>
            <a:r>
              <a:rPr lang="ko-KR" altLang="en-US" sz="1600" dirty="0" smtClean="0"/>
              <a:t>을 가지고 있다가 </a:t>
            </a:r>
            <a:r>
              <a:rPr lang="ko-KR" altLang="en-US" sz="1600" dirty="0" smtClean="0"/>
              <a:t>요청이 </a:t>
            </a:r>
            <a:r>
              <a:rPr lang="ko-KR" altLang="en-US" sz="1600" dirty="0" smtClean="0"/>
              <a:t>발생하면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응답해주는 프로그램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Apache HTTP Server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571744"/>
            <a:ext cx="8227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*Web Container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가지고 있다가 요청이 들어오면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로 변환한 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응답해주는 프로그램</a:t>
            </a:r>
            <a:r>
              <a:rPr lang="en-US" altLang="ko-KR" sz="1600" dirty="0" smtClean="0"/>
              <a:t>. : Apache Tomcat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572008"/>
            <a:ext cx="8123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*WAS(Web Application Server) </a:t>
            </a:r>
            <a:r>
              <a:rPr lang="en-US" altLang="ko-KR" sz="1600" dirty="0" smtClean="0"/>
              <a:t>: Java EE</a:t>
            </a:r>
            <a:r>
              <a:rPr lang="ko-KR" altLang="en-US" sz="1600" dirty="0" smtClean="0"/>
              <a:t>의 모든 </a:t>
            </a:r>
            <a:r>
              <a:rPr lang="en-US" altLang="ko-KR" sz="1600" dirty="0" smtClean="0"/>
              <a:t>Spec</a:t>
            </a:r>
            <a:r>
              <a:rPr lang="ko-KR" altLang="en-US" sz="1600" dirty="0" smtClean="0"/>
              <a:t>을 서비스 할 수 있는 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Web logic, Web Sphere, JBOSS, Resin..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857224" y="1214422"/>
            <a:ext cx="128588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928670"/>
            <a:ext cx="12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00760" y="1285860"/>
            <a:ext cx="128588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79448" y="928670"/>
            <a:ext cx="1130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Server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357298"/>
            <a:ext cx="328073" cy="31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>
            <a:off x="1857356" y="1357298"/>
            <a:ext cx="42148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7416" y="1192397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http://localhost/html_prj/day0824/font.html</a:t>
            </a:r>
          </a:p>
          <a:p>
            <a:r>
              <a:rPr lang="en-US" altLang="ko-KR" sz="1200" dirty="0" smtClean="0"/>
              <a:t>URL</a:t>
            </a:r>
            <a:r>
              <a:rPr lang="ko-KR" altLang="en-US" sz="1200" dirty="0" smtClean="0"/>
              <a:t>을 사용하여 웹서버로 </a:t>
            </a:r>
            <a:r>
              <a:rPr lang="ko-KR" altLang="en-US" sz="1200" b="1" dirty="0" smtClean="0"/>
              <a:t>요청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1026" idx="1"/>
          </p:cNvCxnSpPr>
          <p:nvPr/>
        </p:nvCxnSpPr>
        <p:spPr>
          <a:xfrm rot="10800000" flipV="1">
            <a:off x="2000232" y="1516840"/>
            <a:ext cx="4143404" cy="340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0496" y="1571612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요청한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을 응답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8662" y="1835339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응답받은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그린다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857224" y="3308149"/>
            <a:ext cx="128588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00760" y="3379586"/>
            <a:ext cx="1285884" cy="112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857356" y="3451025"/>
            <a:ext cx="42148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7416" y="3286124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http://localhost/html_prj/day0824/font.</a:t>
            </a:r>
            <a:r>
              <a:rPr lang="en-US" altLang="ko-KR" sz="1200" b="1" dirty="0" smtClean="0"/>
              <a:t>jsp</a:t>
            </a:r>
          </a:p>
          <a:p>
            <a:r>
              <a:rPr lang="en-US" altLang="ko-KR" sz="1200" dirty="0" smtClean="0"/>
              <a:t>URL</a:t>
            </a:r>
            <a:r>
              <a:rPr lang="ko-KR" altLang="en-US" sz="1200" dirty="0" smtClean="0"/>
              <a:t>을 사용하여 웹서버로 </a:t>
            </a:r>
            <a:r>
              <a:rPr lang="ko-KR" altLang="en-US" sz="1200" b="1" dirty="0" smtClean="0"/>
              <a:t>요청</a:t>
            </a:r>
            <a:endParaRPr lang="ko-KR" altLang="en-US" sz="1200" b="1" dirty="0"/>
          </a:p>
        </p:txBody>
      </p:sp>
      <p:cxnSp>
        <p:nvCxnSpPr>
          <p:cNvPr id="26" name="직선 화살표 연결선 25"/>
          <p:cNvCxnSpPr>
            <a:stCxn id="34" idx="0"/>
          </p:cNvCxnSpPr>
          <p:nvPr/>
        </p:nvCxnSpPr>
        <p:spPr>
          <a:xfrm rot="16200000" flipH="1" flipV="1">
            <a:off x="4509301" y="1777187"/>
            <a:ext cx="2" cy="458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400050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변환</a:t>
            </a:r>
            <a:r>
              <a:rPr lang="ko-KR" altLang="en-US" sz="1200" b="1" dirty="0"/>
              <a:t>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이 응답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28662" y="3929066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응답받은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그린다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357562"/>
            <a:ext cx="392355" cy="40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42910" y="3049785"/>
            <a:ext cx="12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H="1">
            <a:off x="6643702" y="371475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3857628"/>
            <a:ext cx="21431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6572264" y="4071942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?.html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643702" y="3571876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요청한 </a:t>
            </a:r>
            <a:r>
              <a:rPr lang="en-US" altLang="ko-KR" sz="1000" b="1" dirty="0" smtClean="0"/>
              <a:t>JSP</a:t>
            </a:r>
            <a:r>
              <a:rPr lang="ko-KR" altLang="en-US" sz="1000" b="1" dirty="0" smtClean="0"/>
              <a:t>가 </a:t>
            </a:r>
            <a:r>
              <a:rPr lang="en-US" altLang="ko-KR" sz="1000" b="1" dirty="0" smtClean="0"/>
              <a:t>HTML</a:t>
            </a:r>
            <a:r>
              <a:rPr lang="ko-KR" altLang="en-US" sz="1000" b="1" dirty="0" smtClean="0"/>
              <a:t>로 변</a:t>
            </a:r>
            <a:r>
              <a:rPr lang="ko-KR" altLang="en-US" sz="1000" b="1" dirty="0"/>
              <a:t>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57224" y="5308414"/>
            <a:ext cx="128588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000760" y="5379851"/>
            <a:ext cx="1285884" cy="112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857356" y="5451290"/>
            <a:ext cx="42148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07416" y="5286389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http://localhost/html_prj/day0824/font.</a:t>
            </a:r>
            <a:r>
              <a:rPr lang="en-US" altLang="ko-KR" sz="1200" b="1" dirty="0" smtClean="0"/>
              <a:t>jsp</a:t>
            </a:r>
          </a:p>
          <a:p>
            <a:r>
              <a:rPr lang="en-US" altLang="ko-KR" sz="1200" dirty="0" smtClean="0"/>
              <a:t>URL</a:t>
            </a:r>
            <a:r>
              <a:rPr lang="ko-KR" altLang="en-US" sz="1200" dirty="0" smtClean="0"/>
              <a:t>을 사용하여 웹서버로 </a:t>
            </a:r>
            <a:r>
              <a:rPr lang="ko-KR" altLang="en-US" sz="1200" b="1" dirty="0" smtClean="0"/>
              <a:t>요청</a:t>
            </a:r>
            <a:endParaRPr lang="ko-KR" altLang="en-US" sz="12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2143108" y="6000772"/>
            <a:ext cx="4071966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1868" y="6000769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변환</a:t>
            </a:r>
            <a:r>
              <a:rPr lang="ko-KR" altLang="en-US" sz="1200" b="1" dirty="0"/>
              <a:t>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이 응답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8662" y="592933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응답받은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그린다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357827"/>
            <a:ext cx="392355" cy="40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642910" y="5050050"/>
            <a:ext cx="12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/>
          <p:nvPr/>
        </p:nvCxnSpPr>
        <p:spPr>
          <a:xfrm rot="16200000" flipH="1">
            <a:off x="6643702" y="5715017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928200"/>
            <a:ext cx="21431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6715140" y="614251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?.ear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643702" y="5572141"/>
            <a:ext cx="25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요청한 </a:t>
            </a:r>
            <a:r>
              <a:rPr lang="en-US" altLang="ko-KR" sz="1000" b="1" dirty="0" smtClean="0"/>
              <a:t>JSP</a:t>
            </a:r>
            <a:r>
              <a:rPr lang="ko-KR" altLang="en-US" sz="1000" b="1" dirty="0" smtClean="0"/>
              <a:t>에서 </a:t>
            </a:r>
            <a:r>
              <a:rPr lang="en-US" altLang="ko-KR" sz="1000" b="1" dirty="0" smtClean="0"/>
              <a:t>EJB</a:t>
            </a:r>
            <a:r>
              <a:rPr lang="ko-KR" altLang="en-US" sz="1000" b="1" dirty="0" smtClean="0"/>
              <a:t>로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개발된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</a:t>
            </a:r>
            <a:r>
              <a:rPr lang="ko-KR" altLang="en-US" sz="1000" b="1" dirty="0" smtClean="0"/>
              <a:t>프로그램을 요청하고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응답받아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           </a:t>
            </a:r>
            <a:r>
              <a:rPr lang="ko-KR" altLang="en-US" sz="1000" b="1" dirty="0" err="1" smtClean="0"/>
              <a:t>업무로직을</a:t>
            </a:r>
            <a:r>
              <a:rPr lang="ko-KR" altLang="en-US" sz="1000" b="1" dirty="0" smtClean="0"/>
              <a:t> 처리한 후 </a:t>
            </a:r>
            <a:r>
              <a:rPr lang="en-US" altLang="ko-KR" sz="1000" b="1" dirty="0" smtClean="0"/>
              <a:t>HTML</a:t>
            </a:r>
            <a:r>
              <a:rPr lang="ko-KR" altLang="en-US" sz="1000" b="1" dirty="0" smtClean="0"/>
              <a:t>로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     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생성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79448" y="3071810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Container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857884" y="5050049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2990" y="6143644"/>
            <a:ext cx="21431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180114" y="6286520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?.html</a:t>
            </a:r>
            <a:endParaRPr lang="ko-KR" altLang="en-US" sz="800" dirty="0"/>
          </a:p>
        </p:txBody>
      </p:sp>
      <p:cxnSp>
        <p:nvCxnSpPr>
          <p:cNvPr id="57" name="직선 화살표 연결선 56"/>
          <p:cNvCxnSpPr/>
          <p:nvPr/>
        </p:nvCxnSpPr>
        <p:spPr>
          <a:xfrm rot="10800000">
            <a:off x="6572264" y="578645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5" idx="2"/>
            <a:endCxn id="54" idx="0"/>
          </p:cNvCxnSpPr>
          <p:nvPr/>
        </p:nvCxnSpPr>
        <p:spPr>
          <a:xfrm rot="16200000" flipH="1">
            <a:off x="6230196" y="5943693"/>
            <a:ext cx="381006" cy="1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1205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작성순서</a:t>
            </a:r>
            <a:endParaRPr lang="en-US" altLang="ko-KR" dirty="0" smtClean="0"/>
          </a:p>
          <a:p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코드작성</a:t>
            </a:r>
            <a:endParaRPr lang="en-US" altLang="ko-KR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2428868"/>
            <a:ext cx="462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.html </a:t>
            </a:r>
            <a:r>
              <a:rPr lang="ko-KR" altLang="en-US" sz="1600" dirty="0" smtClean="0"/>
              <a:t>또는 이름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htm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저장가능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project &gt;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 &gt; main &gt; </a:t>
            </a:r>
            <a:r>
              <a:rPr lang="en-US" altLang="ko-KR" sz="1600" dirty="0" err="1" smtClean="0"/>
              <a:t>webapp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5720" y="3786190"/>
            <a:ext cx="48077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</a:t>
            </a:r>
            <a:r>
              <a:rPr lang="ko-KR" altLang="en-US" sz="1600" b="1" dirty="0" smtClean="0"/>
              <a:t>실행</a:t>
            </a:r>
            <a:endParaRPr lang="en-US" altLang="ko-KR" sz="1600" b="1" dirty="0" smtClean="0"/>
          </a:p>
          <a:p>
            <a:r>
              <a:rPr lang="en-US" altLang="ko-KR" sz="1600" dirty="0"/>
              <a:t>  </a:t>
            </a:r>
            <a:r>
              <a:rPr lang="en-US" altLang="ko-KR" sz="1600" b="1" dirty="0" smtClean="0"/>
              <a:t>WAS </a:t>
            </a:r>
            <a:r>
              <a:rPr lang="ko-KR" altLang="en-US" sz="1600" b="1" dirty="0" smtClean="0"/>
              <a:t>실행 </a:t>
            </a:r>
            <a:r>
              <a:rPr lang="en-US" altLang="ko-KR" sz="1600" dirty="0" smtClean="0"/>
              <a:t>: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4.</a:t>
            </a:r>
            <a:r>
              <a:rPr lang="ko-KR" altLang="en-US" sz="1600" b="1" dirty="0" smtClean="0"/>
              <a:t>접속 </a:t>
            </a:r>
            <a:r>
              <a:rPr lang="en-US" altLang="ko-KR" sz="1600" b="1" dirty="0" smtClean="0"/>
              <a:t>URL</a:t>
            </a:r>
            <a:r>
              <a:rPr lang="ko-KR" altLang="en-US" sz="1600" b="1" dirty="0" smtClean="0"/>
              <a:t>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설정하여 </a:t>
            </a:r>
            <a:r>
              <a:rPr lang="en-US" altLang="ko-KR" sz="1600" b="1" dirty="0" smtClean="0"/>
              <a:t>html</a:t>
            </a:r>
            <a:r>
              <a:rPr lang="ko-KR" altLang="en-US" sz="1600" b="1" dirty="0" smtClean="0"/>
              <a:t>을 요청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http://localhost:80/html_prj/day0823/hello.html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0715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714356"/>
            <a:ext cx="298030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&lt;!DOCTYPE html&gt;</a:t>
            </a:r>
          </a:p>
          <a:p>
            <a:r>
              <a:rPr lang="en-US" altLang="ko-KR" sz="1100" dirty="0" smtClean="0"/>
              <a:t> &lt;html&gt;</a:t>
            </a:r>
          </a:p>
          <a:p>
            <a:r>
              <a:rPr lang="en-US" altLang="ko-KR" sz="1100" dirty="0" smtClean="0"/>
              <a:t>     &lt;head&gt;</a:t>
            </a:r>
          </a:p>
          <a:p>
            <a:r>
              <a:rPr lang="en-US" altLang="ko-KR" sz="1100" dirty="0" smtClean="0"/>
              <a:t>         &lt;title&gt;</a:t>
            </a:r>
            <a:r>
              <a:rPr lang="ko-KR" altLang="en-US" sz="1100" dirty="0" err="1" smtClean="0"/>
              <a:t>타이틀바에들어갈내용</a:t>
            </a:r>
            <a:r>
              <a:rPr lang="en-US" altLang="ko-KR" sz="1100" dirty="0" smtClean="0"/>
              <a:t>&lt;/title&gt;</a:t>
            </a:r>
          </a:p>
          <a:p>
            <a:r>
              <a:rPr lang="en-US" altLang="ko-KR" sz="1100" dirty="0" smtClean="0"/>
              <a:t>     &lt;/head&gt;</a:t>
            </a:r>
          </a:p>
          <a:p>
            <a:r>
              <a:rPr lang="en-US" altLang="ko-KR" sz="1100" dirty="0" smtClean="0"/>
              <a:t>     &lt;body&gt;</a:t>
            </a:r>
          </a:p>
          <a:p>
            <a:r>
              <a:rPr lang="en-US" altLang="ko-KR" sz="1100" dirty="0" smtClean="0"/>
              <a:t>         </a:t>
            </a:r>
            <a:r>
              <a:rPr lang="ko-KR" altLang="en-US" sz="1100" dirty="0" smtClean="0"/>
              <a:t>사용자에게 제공할 내용</a:t>
            </a:r>
            <a:endParaRPr lang="en-US" altLang="ko-KR" sz="1100" dirty="0" smtClean="0"/>
          </a:p>
          <a:p>
            <a:r>
              <a:rPr lang="en-US" altLang="ko-KR" sz="1100" dirty="0" smtClean="0"/>
              <a:t>     &lt;/body&gt;</a:t>
            </a:r>
          </a:p>
          <a:p>
            <a:r>
              <a:rPr lang="en-US" altLang="ko-KR" sz="1100" dirty="0" smtClean="0"/>
              <a:t>  &lt;/html&gt;</a:t>
            </a:r>
            <a:endParaRPr lang="ko-KR" altLang="en-US" sz="1100" dirty="0"/>
          </a:p>
        </p:txBody>
      </p:sp>
      <p:cxnSp>
        <p:nvCxnSpPr>
          <p:cNvPr id="14" name="직선 연결선 13"/>
          <p:cNvCxnSpPr/>
          <p:nvPr/>
        </p:nvCxnSpPr>
        <p:spPr>
          <a:xfrm rot="5400000" flipH="1" flipV="1">
            <a:off x="2855879" y="2048685"/>
            <a:ext cx="1588" cy="85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2893207" y="225027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488" y="200024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잘 사용하지 않음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500066" cy="5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85926"/>
            <a:ext cx="1843092" cy="225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5143504" y="2928934"/>
            <a:ext cx="128588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5857884" y="285749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00826" y="2571744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폴더에 직접 저장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하위 폴더를 생성하고 저장</a:t>
            </a:r>
            <a:endParaRPr lang="ko-KR" alt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143380"/>
            <a:ext cx="2571768" cy="99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/>
          <p:cNvSpPr/>
          <p:nvPr/>
        </p:nvSpPr>
        <p:spPr>
          <a:xfrm>
            <a:off x="1643042" y="4929198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28596" y="600076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00034" y="607220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406" y="6143644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protocol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142976" y="600076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346792" y="607220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164" y="6143644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Domain</a:t>
            </a:r>
          </a:p>
          <a:p>
            <a:r>
              <a:rPr lang="en-US" altLang="ko-KR" sz="1100" dirty="0" smtClean="0"/>
              <a:t>Server name</a:t>
            </a:r>
            <a:endParaRPr lang="ko-KR" altLang="en-US" sz="11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000232" y="600076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6200000" flipV="1">
            <a:off x="2071670" y="600076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44361" y="6072206"/>
            <a:ext cx="1037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Server port</a:t>
            </a:r>
          </a:p>
          <a:p>
            <a:r>
              <a:rPr lang="ko-KR" altLang="en-US" sz="1100" dirty="0" smtClean="0"/>
              <a:t>생략가능</a:t>
            </a:r>
            <a:endParaRPr lang="en-US" altLang="ko-KR" sz="1100" dirty="0" smtClean="0"/>
          </a:p>
          <a:p>
            <a:r>
              <a:rPr lang="en-US" altLang="ko-KR" sz="1100" dirty="0" smtClean="0"/>
              <a:t>http =&gt; 80</a:t>
            </a:r>
          </a:p>
          <a:p>
            <a:r>
              <a:rPr lang="en-US" altLang="ko-KR" sz="1100" dirty="0" smtClean="0"/>
              <a:t>https =&gt; 443</a:t>
            </a:r>
            <a:endParaRPr lang="ko-KR" altLang="en-US" sz="11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2285984" y="6000768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6200000" flipV="1">
            <a:off x="3286116" y="607220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48785" y="609634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path</a:t>
            </a:r>
            <a:endParaRPr lang="ko-KR" altLang="en-US" sz="11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4071934" y="6000768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V="1">
            <a:off x="4421877" y="6072207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84546" y="60963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요청파일명</a:t>
            </a:r>
            <a:endParaRPr lang="ko-KR" altLang="en-US" sz="1100" dirty="0"/>
          </a:p>
        </p:txBody>
      </p:sp>
      <p:sp>
        <p:nvSpPr>
          <p:cNvPr id="50" name="자유형 49"/>
          <p:cNvSpPr/>
          <p:nvPr/>
        </p:nvSpPr>
        <p:spPr>
          <a:xfrm>
            <a:off x="5076825" y="3427541"/>
            <a:ext cx="1976438" cy="2477959"/>
          </a:xfrm>
          <a:custGeom>
            <a:avLst/>
            <a:gdLst>
              <a:gd name="connsiteX0" fmla="*/ 0 w 1976438"/>
              <a:gd name="connsiteY0" fmla="*/ 2477959 h 2477959"/>
              <a:gd name="connsiteX1" fmla="*/ 195263 w 1976438"/>
              <a:gd name="connsiteY1" fmla="*/ 2463672 h 2477959"/>
              <a:gd name="connsiteX2" fmla="*/ 219075 w 1976438"/>
              <a:gd name="connsiteY2" fmla="*/ 2454147 h 2477959"/>
              <a:gd name="connsiteX3" fmla="*/ 261938 w 1976438"/>
              <a:gd name="connsiteY3" fmla="*/ 2439859 h 2477959"/>
              <a:gd name="connsiteX4" fmla="*/ 338138 w 1976438"/>
              <a:gd name="connsiteY4" fmla="*/ 2425572 h 2477959"/>
              <a:gd name="connsiteX5" fmla="*/ 385763 w 1976438"/>
              <a:gd name="connsiteY5" fmla="*/ 2411284 h 2477959"/>
              <a:gd name="connsiteX6" fmla="*/ 476250 w 1976438"/>
              <a:gd name="connsiteY6" fmla="*/ 2387472 h 2477959"/>
              <a:gd name="connsiteX7" fmla="*/ 542925 w 1976438"/>
              <a:gd name="connsiteY7" fmla="*/ 2363659 h 2477959"/>
              <a:gd name="connsiteX8" fmla="*/ 604838 w 1976438"/>
              <a:gd name="connsiteY8" fmla="*/ 2349372 h 2477959"/>
              <a:gd name="connsiteX9" fmla="*/ 795338 w 1976438"/>
              <a:gd name="connsiteY9" fmla="*/ 2296984 h 2477959"/>
              <a:gd name="connsiteX10" fmla="*/ 795338 w 1976438"/>
              <a:gd name="connsiteY10" fmla="*/ 2296984 h 2477959"/>
              <a:gd name="connsiteX11" fmla="*/ 862013 w 1976438"/>
              <a:gd name="connsiteY11" fmla="*/ 2273172 h 2477959"/>
              <a:gd name="connsiteX12" fmla="*/ 938213 w 1976438"/>
              <a:gd name="connsiteY12" fmla="*/ 2254122 h 2477959"/>
              <a:gd name="connsiteX13" fmla="*/ 1085850 w 1976438"/>
              <a:gd name="connsiteY13" fmla="*/ 2211259 h 2477959"/>
              <a:gd name="connsiteX14" fmla="*/ 1185863 w 1976438"/>
              <a:gd name="connsiteY14" fmla="*/ 2182684 h 2477959"/>
              <a:gd name="connsiteX15" fmla="*/ 1314450 w 1976438"/>
              <a:gd name="connsiteY15" fmla="*/ 2125534 h 2477959"/>
              <a:gd name="connsiteX16" fmla="*/ 1390650 w 1976438"/>
              <a:gd name="connsiteY16" fmla="*/ 2092197 h 2477959"/>
              <a:gd name="connsiteX17" fmla="*/ 1443038 w 1976438"/>
              <a:gd name="connsiteY17" fmla="*/ 2049334 h 2477959"/>
              <a:gd name="connsiteX18" fmla="*/ 1471613 w 1976438"/>
              <a:gd name="connsiteY18" fmla="*/ 2025522 h 2477959"/>
              <a:gd name="connsiteX19" fmla="*/ 1500188 w 1976438"/>
              <a:gd name="connsiteY19" fmla="*/ 2006472 h 2477959"/>
              <a:gd name="connsiteX20" fmla="*/ 1524000 w 1976438"/>
              <a:gd name="connsiteY20" fmla="*/ 1977897 h 2477959"/>
              <a:gd name="connsiteX21" fmla="*/ 1543050 w 1976438"/>
              <a:gd name="connsiteY21" fmla="*/ 1958847 h 2477959"/>
              <a:gd name="connsiteX22" fmla="*/ 1576388 w 1976438"/>
              <a:gd name="connsiteY22" fmla="*/ 1906459 h 2477959"/>
              <a:gd name="connsiteX23" fmla="*/ 1590675 w 1976438"/>
              <a:gd name="connsiteY23" fmla="*/ 1887409 h 2477959"/>
              <a:gd name="connsiteX24" fmla="*/ 1614488 w 1976438"/>
              <a:gd name="connsiteY24" fmla="*/ 1835022 h 2477959"/>
              <a:gd name="connsiteX25" fmla="*/ 1628775 w 1976438"/>
              <a:gd name="connsiteY25" fmla="*/ 1815972 h 2477959"/>
              <a:gd name="connsiteX26" fmla="*/ 1647825 w 1976438"/>
              <a:gd name="connsiteY26" fmla="*/ 1777872 h 2477959"/>
              <a:gd name="connsiteX27" fmla="*/ 1662113 w 1976438"/>
              <a:gd name="connsiteY27" fmla="*/ 1763584 h 2477959"/>
              <a:gd name="connsiteX28" fmla="*/ 1685925 w 1976438"/>
              <a:gd name="connsiteY28" fmla="*/ 1730247 h 2477959"/>
              <a:gd name="connsiteX29" fmla="*/ 1704975 w 1976438"/>
              <a:gd name="connsiteY29" fmla="*/ 1692147 h 2477959"/>
              <a:gd name="connsiteX30" fmla="*/ 1724025 w 1976438"/>
              <a:gd name="connsiteY30" fmla="*/ 1658809 h 2477959"/>
              <a:gd name="connsiteX31" fmla="*/ 1771650 w 1976438"/>
              <a:gd name="connsiteY31" fmla="*/ 1558797 h 2477959"/>
              <a:gd name="connsiteX32" fmla="*/ 1785938 w 1976438"/>
              <a:gd name="connsiteY32" fmla="*/ 1515934 h 2477959"/>
              <a:gd name="connsiteX33" fmla="*/ 1804988 w 1976438"/>
              <a:gd name="connsiteY33" fmla="*/ 1482597 h 2477959"/>
              <a:gd name="connsiteX34" fmla="*/ 1819275 w 1976438"/>
              <a:gd name="connsiteY34" fmla="*/ 1449259 h 2477959"/>
              <a:gd name="connsiteX35" fmla="*/ 1838325 w 1976438"/>
              <a:gd name="connsiteY35" fmla="*/ 1396872 h 2477959"/>
              <a:gd name="connsiteX36" fmla="*/ 1847850 w 1976438"/>
              <a:gd name="connsiteY36" fmla="*/ 1358772 h 2477959"/>
              <a:gd name="connsiteX37" fmla="*/ 1866900 w 1976438"/>
              <a:gd name="connsiteY37" fmla="*/ 1311147 h 2477959"/>
              <a:gd name="connsiteX38" fmla="*/ 1885950 w 1976438"/>
              <a:gd name="connsiteY38" fmla="*/ 1249234 h 2477959"/>
              <a:gd name="connsiteX39" fmla="*/ 1890713 w 1976438"/>
              <a:gd name="connsiteY39" fmla="*/ 1220659 h 2477959"/>
              <a:gd name="connsiteX40" fmla="*/ 1895475 w 1976438"/>
              <a:gd name="connsiteY40" fmla="*/ 1196847 h 2477959"/>
              <a:gd name="connsiteX41" fmla="*/ 1900238 w 1976438"/>
              <a:gd name="connsiteY41" fmla="*/ 1144459 h 2477959"/>
              <a:gd name="connsiteX42" fmla="*/ 1909763 w 1976438"/>
              <a:gd name="connsiteY42" fmla="*/ 1115884 h 2477959"/>
              <a:gd name="connsiteX43" fmla="*/ 1914525 w 1976438"/>
              <a:gd name="connsiteY43" fmla="*/ 1030159 h 2477959"/>
              <a:gd name="connsiteX44" fmla="*/ 1919288 w 1976438"/>
              <a:gd name="connsiteY44" fmla="*/ 1006347 h 2477959"/>
              <a:gd name="connsiteX45" fmla="*/ 1933575 w 1976438"/>
              <a:gd name="connsiteY45" fmla="*/ 939672 h 2477959"/>
              <a:gd name="connsiteX46" fmla="*/ 1938338 w 1976438"/>
              <a:gd name="connsiteY46" fmla="*/ 892047 h 2477959"/>
              <a:gd name="connsiteX47" fmla="*/ 1943100 w 1976438"/>
              <a:gd name="connsiteY47" fmla="*/ 839659 h 2477959"/>
              <a:gd name="connsiteX48" fmla="*/ 1952625 w 1976438"/>
              <a:gd name="connsiteY48" fmla="*/ 811084 h 2477959"/>
              <a:gd name="connsiteX49" fmla="*/ 1971675 w 1976438"/>
              <a:gd name="connsiteY49" fmla="*/ 658684 h 2477959"/>
              <a:gd name="connsiteX50" fmla="*/ 1976438 w 1976438"/>
              <a:gd name="connsiteY50" fmla="*/ 644397 h 2477959"/>
              <a:gd name="connsiteX51" fmla="*/ 1971675 w 1976438"/>
              <a:gd name="connsiteY51" fmla="*/ 296734 h 2477959"/>
              <a:gd name="connsiteX52" fmla="*/ 1962150 w 1976438"/>
              <a:gd name="connsiteY52" fmla="*/ 253872 h 2477959"/>
              <a:gd name="connsiteX53" fmla="*/ 1943100 w 1976438"/>
              <a:gd name="connsiteY53" fmla="*/ 201484 h 2477959"/>
              <a:gd name="connsiteX54" fmla="*/ 1938338 w 1976438"/>
              <a:gd name="connsiteY54" fmla="*/ 182434 h 2477959"/>
              <a:gd name="connsiteX55" fmla="*/ 1919288 w 1976438"/>
              <a:gd name="connsiteY55" fmla="*/ 153859 h 2477959"/>
              <a:gd name="connsiteX56" fmla="*/ 1909763 w 1976438"/>
              <a:gd name="connsiteY56" fmla="*/ 139572 h 2477959"/>
              <a:gd name="connsiteX57" fmla="*/ 1895475 w 1976438"/>
              <a:gd name="connsiteY57" fmla="*/ 125284 h 2477959"/>
              <a:gd name="connsiteX58" fmla="*/ 1885950 w 1976438"/>
              <a:gd name="connsiteY58" fmla="*/ 110997 h 2477959"/>
              <a:gd name="connsiteX59" fmla="*/ 1871663 w 1976438"/>
              <a:gd name="connsiteY59" fmla="*/ 106234 h 2477959"/>
              <a:gd name="connsiteX60" fmla="*/ 1843088 w 1976438"/>
              <a:gd name="connsiteY60" fmla="*/ 87184 h 2477959"/>
              <a:gd name="connsiteX61" fmla="*/ 1814513 w 1976438"/>
              <a:gd name="connsiteY61" fmla="*/ 77659 h 2477959"/>
              <a:gd name="connsiteX62" fmla="*/ 1800225 w 1976438"/>
              <a:gd name="connsiteY62" fmla="*/ 68134 h 2477959"/>
              <a:gd name="connsiteX63" fmla="*/ 1781175 w 1976438"/>
              <a:gd name="connsiteY63" fmla="*/ 63372 h 2477959"/>
              <a:gd name="connsiteX64" fmla="*/ 1752600 w 1976438"/>
              <a:gd name="connsiteY64" fmla="*/ 53847 h 2477959"/>
              <a:gd name="connsiteX65" fmla="*/ 1738313 w 1976438"/>
              <a:gd name="connsiteY65" fmla="*/ 49084 h 2477959"/>
              <a:gd name="connsiteX66" fmla="*/ 1724025 w 1976438"/>
              <a:gd name="connsiteY66" fmla="*/ 39559 h 2477959"/>
              <a:gd name="connsiteX67" fmla="*/ 1685925 w 1976438"/>
              <a:gd name="connsiteY67" fmla="*/ 34797 h 2477959"/>
              <a:gd name="connsiteX68" fmla="*/ 1662113 w 1976438"/>
              <a:gd name="connsiteY68" fmla="*/ 30034 h 2477959"/>
              <a:gd name="connsiteX69" fmla="*/ 1566863 w 1976438"/>
              <a:gd name="connsiteY69" fmla="*/ 15747 h 2477959"/>
              <a:gd name="connsiteX70" fmla="*/ 1366838 w 1976438"/>
              <a:gd name="connsiteY70" fmla="*/ 10984 h 2477959"/>
              <a:gd name="connsiteX71" fmla="*/ 1338263 w 1976438"/>
              <a:gd name="connsiteY71" fmla="*/ 6222 h 2477959"/>
              <a:gd name="connsiteX72" fmla="*/ 1314450 w 1976438"/>
              <a:gd name="connsiteY72" fmla="*/ 1459 h 2477959"/>
              <a:gd name="connsiteX73" fmla="*/ 1042988 w 1976438"/>
              <a:gd name="connsiteY73" fmla="*/ 1459 h 24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976438" h="2477959">
                <a:moveTo>
                  <a:pt x="0" y="2477959"/>
                </a:moveTo>
                <a:cubicBezTo>
                  <a:pt x="65088" y="2473197"/>
                  <a:pt x="130383" y="2470724"/>
                  <a:pt x="195263" y="2463672"/>
                </a:cubicBezTo>
                <a:cubicBezTo>
                  <a:pt x="203762" y="2462748"/>
                  <a:pt x="211024" y="2457022"/>
                  <a:pt x="219075" y="2454147"/>
                </a:cubicBezTo>
                <a:cubicBezTo>
                  <a:pt x="233258" y="2449081"/>
                  <a:pt x="247427" y="2443890"/>
                  <a:pt x="261938" y="2439859"/>
                </a:cubicBezTo>
                <a:cubicBezTo>
                  <a:pt x="293599" y="2431064"/>
                  <a:pt x="307307" y="2429976"/>
                  <a:pt x="338138" y="2425572"/>
                </a:cubicBezTo>
                <a:cubicBezTo>
                  <a:pt x="354013" y="2420809"/>
                  <a:pt x="369735" y="2415502"/>
                  <a:pt x="385763" y="2411284"/>
                </a:cubicBezTo>
                <a:cubicBezTo>
                  <a:pt x="453385" y="2393488"/>
                  <a:pt x="404890" y="2411259"/>
                  <a:pt x="476250" y="2387472"/>
                </a:cubicBezTo>
                <a:cubicBezTo>
                  <a:pt x="498639" y="2380009"/>
                  <a:pt x="520297" y="2370363"/>
                  <a:pt x="542925" y="2363659"/>
                </a:cubicBezTo>
                <a:cubicBezTo>
                  <a:pt x="563232" y="2357642"/>
                  <a:pt x="584360" y="2354781"/>
                  <a:pt x="604838" y="2349372"/>
                </a:cubicBezTo>
                <a:cubicBezTo>
                  <a:pt x="668511" y="2332553"/>
                  <a:pt x="731838" y="2314447"/>
                  <a:pt x="795338" y="2296984"/>
                </a:cubicBezTo>
                <a:lnTo>
                  <a:pt x="795338" y="2296984"/>
                </a:lnTo>
                <a:cubicBezTo>
                  <a:pt x="817563" y="2289047"/>
                  <a:pt x="839408" y="2279953"/>
                  <a:pt x="862013" y="2273172"/>
                </a:cubicBezTo>
                <a:cubicBezTo>
                  <a:pt x="887091" y="2265649"/>
                  <a:pt x="912979" y="2261102"/>
                  <a:pt x="938213" y="2254122"/>
                </a:cubicBezTo>
                <a:cubicBezTo>
                  <a:pt x="987603" y="2240461"/>
                  <a:pt x="1036577" y="2225337"/>
                  <a:pt x="1085850" y="2211259"/>
                </a:cubicBezTo>
                <a:cubicBezTo>
                  <a:pt x="1123243" y="2200575"/>
                  <a:pt x="1149273" y="2194881"/>
                  <a:pt x="1185863" y="2182684"/>
                </a:cubicBezTo>
                <a:cubicBezTo>
                  <a:pt x="1278382" y="2151844"/>
                  <a:pt x="1201084" y="2175131"/>
                  <a:pt x="1314450" y="2125534"/>
                </a:cubicBezTo>
                <a:cubicBezTo>
                  <a:pt x="1339850" y="2114422"/>
                  <a:pt x="1369192" y="2109753"/>
                  <a:pt x="1390650" y="2092197"/>
                </a:cubicBezTo>
                <a:lnTo>
                  <a:pt x="1443038" y="2049334"/>
                </a:lnTo>
                <a:cubicBezTo>
                  <a:pt x="1452609" y="2041452"/>
                  <a:pt x="1461297" y="2032400"/>
                  <a:pt x="1471613" y="2025522"/>
                </a:cubicBezTo>
                <a:cubicBezTo>
                  <a:pt x="1481138" y="2019172"/>
                  <a:pt x="1491717" y="2014173"/>
                  <a:pt x="1500188" y="2006472"/>
                </a:cubicBezTo>
                <a:cubicBezTo>
                  <a:pt x="1509362" y="1998132"/>
                  <a:pt x="1515706" y="1987113"/>
                  <a:pt x="1524000" y="1977897"/>
                </a:cubicBezTo>
                <a:cubicBezTo>
                  <a:pt x="1530007" y="1971222"/>
                  <a:pt x="1537440" y="1965859"/>
                  <a:pt x="1543050" y="1958847"/>
                </a:cubicBezTo>
                <a:cubicBezTo>
                  <a:pt x="1559682" y="1938057"/>
                  <a:pt x="1562318" y="1927565"/>
                  <a:pt x="1576388" y="1906459"/>
                </a:cubicBezTo>
                <a:cubicBezTo>
                  <a:pt x="1580791" y="1899855"/>
                  <a:pt x="1586820" y="1894348"/>
                  <a:pt x="1590675" y="1887409"/>
                </a:cubicBezTo>
                <a:cubicBezTo>
                  <a:pt x="1638575" y="1801188"/>
                  <a:pt x="1553499" y="1936670"/>
                  <a:pt x="1614488" y="1835022"/>
                </a:cubicBezTo>
                <a:cubicBezTo>
                  <a:pt x="1618572" y="1828216"/>
                  <a:pt x="1624776" y="1822828"/>
                  <a:pt x="1628775" y="1815972"/>
                </a:cubicBezTo>
                <a:cubicBezTo>
                  <a:pt x="1635929" y="1803707"/>
                  <a:pt x="1640202" y="1789851"/>
                  <a:pt x="1647825" y="1777872"/>
                </a:cubicBezTo>
                <a:cubicBezTo>
                  <a:pt x="1651441" y="1772190"/>
                  <a:pt x="1657905" y="1768843"/>
                  <a:pt x="1662113" y="1763584"/>
                </a:cubicBezTo>
                <a:cubicBezTo>
                  <a:pt x="1670644" y="1752920"/>
                  <a:pt x="1678899" y="1741957"/>
                  <a:pt x="1685925" y="1730247"/>
                </a:cubicBezTo>
                <a:cubicBezTo>
                  <a:pt x="1693230" y="1718071"/>
                  <a:pt x="1698293" y="1704676"/>
                  <a:pt x="1704975" y="1692147"/>
                </a:cubicBezTo>
                <a:cubicBezTo>
                  <a:pt x="1710998" y="1680854"/>
                  <a:pt x="1718086" y="1670147"/>
                  <a:pt x="1724025" y="1658809"/>
                </a:cubicBezTo>
                <a:cubicBezTo>
                  <a:pt x="1736353" y="1635274"/>
                  <a:pt x="1760428" y="1588723"/>
                  <a:pt x="1771650" y="1558797"/>
                </a:cubicBezTo>
                <a:cubicBezTo>
                  <a:pt x="1776938" y="1544695"/>
                  <a:pt x="1779901" y="1529732"/>
                  <a:pt x="1785938" y="1515934"/>
                </a:cubicBezTo>
                <a:cubicBezTo>
                  <a:pt x="1791068" y="1504208"/>
                  <a:pt x="1799264" y="1494045"/>
                  <a:pt x="1804988" y="1482597"/>
                </a:cubicBezTo>
                <a:cubicBezTo>
                  <a:pt x="1810395" y="1471783"/>
                  <a:pt x="1814513" y="1460372"/>
                  <a:pt x="1819275" y="1449259"/>
                </a:cubicBezTo>
                <a:cubicBezTo>
                  <a:pt x="1831078" y="1390253"/>
                  <a:pt x="1813905" y="1465251"/>
                  <a:pt x="1838325" y="1396872"/>
                </a:cubicBezTo>
                <a:cubicBezTo>
                  <a:pt x="1842728" y="1384544"/>
                  <a:pt x="1843710" y="1371191"/>
                  <a:pt x="1847850" y="1358772"/>
                </a:cubicBezTo>
                <a:cubicBezTo>
                  <a:pt x="1859620" y="1323462"/>
                  <a:pt x="1852885" y="1339177"/>
                  <a:pt x="1866900" y="1311147"/>
                </a:cubicBezTo>
                <a:cubicBezTo>
                  <a:pt x="1880004" y="1245634"/>
                  <a:pt x="1859303" y="1342499"/>
                  <a:pt x="1885950" y="1249234"/>
                </a:cubicBezTo>
                <a:cubicBezTo>
                  <a:pt x="1888603" y="1239949"/>
                  <a:pt x="1888986" y="1230160"/>
                  <a:pt x="1890713" y="1220659"/>
                </a:cubicBezTo>
                <a:cubicBezTo>
                  <a:pt x="1892161" y="1212695"/>
                  <a:pt x="1893888" y="1204784"/>
                  <a:pt x="1895475" y="1196847"/>
                </a:cubicBezTo>
                <a:cubicBezTo>
                  <a:pt x="1897063" y="1179384"/>
                  <a:pt x="1897191" y="1161727"/>
                  <a:pt x="1900238" y="1144459"/>
                </a:cubicBezTo>
                <a:cubicBezTo>
                  <a:pt x="1901983" y="1134572"/>
                  <a:pt x="1908518" y="1125847"/>
                  <a:pt x="1909763" y="1115884"/>
                </a:cubicBezTo>
                <a:cubicBezTo>
                  <a:pt x="1913313" y="1087486"/>
                  <a:pt x="1912046" y="1058670"/>
                  <a:pt x="1914525" y="1030159"/>
                </a:cubicBezTo>
                <a:cubicBezTo>
                  <a:pt x="1915226" y="1022095"/>
                  <a:pt x="1917796" y="1014303"/>
                  <a:pt x="1919288" y="1006347"/>
                </a:cubicBezTo>
                <a:cubicBezTo>
                  <a:pt x="1930457" y="946783"/>
                  <a:pt x="1922990" y="971430"/>
                  <a:pt x="1933575" y="939672"/>
                </a:cubicBezTo>
                <a:cubicBezTo>
                  <a:pt x="1935163" y="923797"/>
                  <a:pt x="1936825" y="907929"/>
                  <a:pt x="1938338" y="892047"/>
                </a:cubicBezTo>
                <a:cubicBezTo>
                  <a:pt x="1940000" y="874591"/>
                  <a:pt x="1940053" y="856927"/>
                  <a:pt x="1943100" y="839659"/>
                </a:cubicBezTo>
                <a:cubicBezTo>
                  <a:pt x="1944845" y="829772"/>
                  <a:pt x="1949450" y="820609"/>
                  <a:pt x="1952625" y="811084"/>
                </a:cubicBezTo>
                <a:cubicBezTo>
                  <a:pt x="1960500" y="720527"/>
                  <a:pt x="1955365" y="723922"/>
                  <a:pt x="1971675" y="658684"/>
                </a:cubicBezTo>
                <a:cubicBezTo>
                  <a:pt x="1972893" y="653814"/>
                  <a:pt x="1974850" y="649159"/>
                  <a:pt x="1976438" y="644397"/>
                </a:cubicBezTo>
                <a:cubicBezTo>
                  <a:pt x="1974850" y="528509"/>
                  <a:pt x="1974608" y="412595"/>
                  <a:pt x="1971675" y="296734"/>
                </a:cubicBezTo>
                <a:cubicBezTo>
                  <a:pt x="1971031" y="271304"/>
                  <a:pt x="1967397" y="273110"/>
                  <a:pt x="1962150" y="253872"/>
                </a:cubicBezTo>
                <a:cubicBezTo>
                  <a:pt x="1949557" y="207699"/>
                  <a:pt x="1960621" y="227766"/>
                  <a:pt x="1943100" y="201484"/>
                </a:cubicBezTo>
                <a:cubicBezTo>
                  <a:pt x="1941513" y="195134"/>
                  <a:pt x="1941265" y="188288"/>
                  <a:pt x="1938338" y="182434"/>
                </a:cubicBezTo>
                <a:cubicBezTo>
                  <a:pt x="1933219" y="172195"/>
                  <a:pt x="1925638" y="163384"/>
                  <a:pt x="1919288" y="153859"/>
                </a:cubicBezTo>
                <a:cubicBezTo>
                  <a:pt x="1916113" y="149097"/>
                  <a:pt x="1913810" y="143619"/>
                  <a:pt x="1909763" y="139572"/>
                </a:cubicBezTo>
                <a:cubicBezTo>
                  <a:pt x="1905000" y="134809"/>
                  <a:pt x="1899787" y="130458"/>
                  <a:pt x="1895475" y="125284"/>
                </a:cubicBezTo>
                <a:cubicBezTo>
                  <a:pt x="1891811" y="120887"/>
                  <a:pt x="1890419" y="114573"/>
                  <a:pt x="1885950" y="110997"/>
                </a:cubicBezTo>
                <a:cubicBezTo>
                  <a:pt x="1882030" y="107861"/>
                  <a:pt x="1876051" y="108672"/>
                  <a:pt x="1871663" y="106234"/>
                </a:cubicBezTo>
                <a:cubicBezTo>
                  <a:pt x="1861656" y="100674"/>
                  <a:pt x="1853948" y="90804"/>
                  <a:pt x="1843088" y="87184"/>
                </a:cubicBezTo>
                <a:cubicBezTo>
                  <a:pt x="1833563" y="84009"/>
                  <a:pt x="1822867" y="83228"/>
                  <a:pt x="1814513" y="77659"/>
                </a:cubicBezTo>
                <a:cubicBezTo>
                  <a:pt x="1809750" y="74484"/>
                  <a:pt x="1805486" y="70389"/>
                  <a:pt x="1800225" y="68134"/>
                </a:cubicBezTo>
                <a:cubicBezTo>
                  <a:pt x="1794209" y="65556"/>
                  <a:pt x="1787444" y="65253"/>
                  <a:pt x="1781175" y="63372"/>
                </a:cubicBezTo>
                <a:cubicBezTo>
                  <a:pt x="1771558" y="60487"/>
                  <a:pt x="1762125" y="57022"/>
                  <a:pt x="1752600" y="53847"/>
                </a:cubicBezTo>
                <a:cubicBezTo>
                  <a:pt x="1747838" y="52259"/>
                  <a:pt x="1742490" y="51869"/>
                  <a:pt x="1738313" y="49084"/>
                </a:cubicBezTo>
                <a:cubicBezTo>
                  <a:pt x="1733550" y="45909"/>
                  <a:pt x="1729547" y="41065"/>
                  <a:pt x="1724025" y="39559"/>
                </a:cubicBezTo>
                <a:cubicBezTo>
                  <a:pt x="1711677" y="36192"/>
                  <a:pt x="1698575" y="36743"/>
                  <a:pt x="1685925" y="34797"/>
                </a:cubicBezTo>
                <a:cubicBezTo>
                  <a:pt x="1677925" y="33566"/>
                  <a:pt x="1670106" y="31313"/>
                  <a:pt x="1662113" y="30034"/>
                </a:cubicBezTo>
                <a:cubicBezTo>
                  <a:pt x="1630411" y="24962"/>
                  <a:pt x="1598959" y="16511"/>
                  <a:pt x="1566863" y="15747"/>
                </a:cubicBezTo>
                <a:lnTo>
                  <a:pt x="1366838" y="10984"/>
                </a:lnTo>
                <a:lnTo>
                  <a:pt x="1338263" y="6222"/>
                </a:lnTo>
                <a:cubicBezTo>
                  <a:pt x="1330299" y="4774"/>
                  <a:pt x="1322544" y="1590"/>
                  <a:pt x="1314450" y="1459"/>
                </a:cubicBezTo>
                <a:cubicBezTo>
                  <a:pt x="1223974" y="0"/>
                  <a:pt x="1133475" y="1459"/>
                  <a:pt x="1042988" y="1459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2643174" y="642918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86116" y="42860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태그는 대소문자를 가리지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45079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*h tag :  </a:t>
            </a:r>
            <a:r>
              <a:rPr lang="ko-KR" altLang="en-US" sz="1600" dirty="0" smtClean="0"/>
              <a:t>글 제목을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만들 때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&lt;h1&gt;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&lt;h6&gt;</a:t>
            </a:r>
          </a:p>
          <a:p>
            <a:r>
              <a:rPr lang="en-US" altLang="ko-KR" sz="1600" dirty="0" smtClean="0"/>
              <a:t>    -tag</a:t>
            </a:r>
            <a:r>
              <a:rPr lang="ko-KR" altLang="en-US" sz="1600" dirty="0" smtClean="0"/>
              <a:t>를 사용하면 줄이 변경된다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선긋기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tag</a:t>
            </a:r>
            <a:r>
              <a:rPr lang="ko-KR" altLang="en-US" sz="1600" dirty="0" smtClean="0"/>
              <a:t>를 사용하면 줄이 변경된다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&lt;hr color=“</a:t>
            </a:r>
            <a:r>
              <a:rPr lang="ko-KR" altLang="en-US" sz="1600" dirty="0" smtClean="0"/>
              <a:t>색</a:t>
            </a:r>
            <a:r>
              <a:rPr lang="en-US" altLang="ko-KR" sz="1600" dirty="0" smtClean="0"/>
              <a:t>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size=“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”/&gt; 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목록태그</a:t>
            </a:r>
            <a:endParaRPr lang="en-US" altLang="ko-KR" sz="1600" dirty="0" smtClean="0"/>
          </a:p>
          <a:p>
            <a:r>
              <a:rPr lang="en-US" altLang="ko-KR" sz="1600" dirty="0" smtClean="0"/>
              <a:t> - &lt;</a:t>
            </a:r>
            <a:r>
              <a:rPr lang="en-US" altLang="ko-KR" sz="1600" dirty="0" err="1" smtClean="0"/>
              <a:t>ol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&gt;, &lt;dl&gt;, &lt;</a:t>
            </a:r>
            <a:r>
              <a:rPr lang="en-US" altLang="ko-KR" sz="1600" dirty="0" err="1" smtClean="0"/>
              <a:t>dt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ol</a:t>
            </a:r>
            <a:r>
              <a:rPr lang="en-US" altLang="ko-KR" sz="1600" dirty="0" smtClean="0"/>
              <a:t>&gt; : </a:t>
            </a:r>
            <a:r>
              <a:rPr lang="ko-KR" altLang="en-US" sz="1600" dirty="0" smtClean="0"/>
              <a:t>순서목록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ol</a:t>
            </a:r>
            <a:r>
              <a:rPr lang="en-US" altLang="ko-KR" sz="1600" dirty="0" smtClean="0"/>
              <a:t> type=“”&gt;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.</a:t>
            </a:r>
          </a:p>
          <a:p>
            <a:r>
              <a:rPr lang="en-US" altLang="ko-KR" sz="1600" dirty="0" smtClean="0"/>
              <a:t>    &lt;/</a:t>
            </a:r>
            <a:r>
              <a:rPr lang="en-US" altLang="ko-KR" sz="1600" dirty="0" err="1" smtClean="0"/>
              <a:t>ol</a:t>
            </a:r>
            <a:r>
              <a:rPr lang="en-US" altLang="ko-KR" sz="1600" dirty="0" smtClean="0"/>
              <a:t>&gt;   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871538" y="847725"/>
            <a:ext cx="46860" cy="180975"/>
          </a:xfrm>
          <a:custGeom>
            <a:avLst/>
            <a:gdLst>
              <a:gd name="connsiteX0" fmla="*/ 42862 w 46860"/>
              <a:gd name="connsiteY0" fmla="*/ 0 h 180975"/>
              <a:gd name="connsiteX1" fmla="*/ 19050 w 46860"/>
              <a:gd name="connsiteY1" fmla="*/ 4763 h 180975"/>
              <a:gd name="connsiteX2" fmla="*/ 0 w 46860"/>
              <a:gd name="connsiteY2" fmla="*/ 33338 h 180975"/>
              <a:gd name="connsiteX3" fmla="*/ 4762 w 46860"/>
              <a:gd name="connsiteY3" fmla="*/ 57150 h 180975"/>
              <a:gd name="connsiteX4" fmla="*/ 23812 w 46860"/>
              <a:gd name="connsiteY4" fmla="*/ 85725 h 180975"/>
              <a:gd name="connsiteX5" fmla="*/ 38100 w 46860"/>
              <a:gd name="connsiteY5" fmla="*/ 119063 h 180975"/>
              <a:gd name="connsiteX6" fmla="*/ 19050 w 46860"/>
              <a:gd name="connsiteY6" fmla="*/ 176213 h 180975"/>
              <a:gd name="connsiteX7" fmla="*/ 14287 w 46860"/>
              <a:gd name="connsiteY7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0" h="180975">
                <a:moveTo>
                  <a:pt x="42862" y="0"/>
                </a:moveTo>
                <a:cubicBezTo>
                  <a:pt x="34925" y="1588"/>
                  <a:pt x="26290" y="1143"/>
                  <a:pt x="19050" y="4763"/>
                </a:cubicBezTo>
                <a:cubicBezTo>
                  <a:pt x="4779" y="11899"/>
                  <a:pt x="4233" y="20637"/>
                  <a:pt x="0" y="33338"/>
                </a:cubicBezTo>
                <a:cubicBezTo>
                  <a:pt x="1587" y="41275"/>
                  <a:pt x="1413" y="49781"/>
                  <a:pt x="4762" y="57150"/>
                </a:cubicBezTo>
                <a:cubicBezTo>
                  <a:pt x="9499" y="67572"/>
                  <a:pt x="20192" y="74865"/>
                  <a:pt x="23812" y="85725"/>
                </a:cubicBezTo>
                <a:cubicBezTo>
                  <a:pt x="30820" y="106748"/>
                  <a:pt x="26330" y="95523"/>
                  <a:pt x="38100" y="119063"/>
                </a:cubicBezTo>
                <a:cubicBezTo>
                  <a:pt x="32076" y="179300"/>
                  <a:pt x="46860" y="155356"/>
                  <a:pt x="19050" y="176213"/>
                </a:cubicBezTo>
                <a:cubicBezTo>
                  <a:pt x="17254" y="177560"/>
                  <a:pt x="15875" y="179388"/>
                  <a:pt x="14287" y="1809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57148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가장 큰 글자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107154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가장 작은 </a:t>
            </a:r>
            <a:r>
              <a:rPr lang="ko-KR" altLang="en-US" sz="1100" dirty="0" smtClean="0"/>
              <a:t>글자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1500166" y="250030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2571744"/>
            <a:ext cx="521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RGB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2643174" y="257174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2714620"/>
            <a:ext cx="248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고정길이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수치 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 - pixel )</a:t>
            </a:r>
          </a:p>
          <a:p>
            <a:r>
              <a:rPr lang="ko-KR" altLang="en-US" sz="1400" dirty="0" smtClean="0"/>
              <a:t>가변길이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수치</a:t>
            </a:r>
            <a:r>
              <a:rPr lang="en-US" altLang="ko-KR" sz="1400" b="1" dirty="0" smtClean="0"/>
              <a:t>%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4143372" y="214311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4810" y="19288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수치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2000232" y="364331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0232" y="3357562"/>
            <a:ext cx="2581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ol</a:t>
            </a:r>
            <a:r>
              <a:rPr lang="en-US" altLang="ko-KR" sz="1100" dirty="0" smtClean="0"/>
              <a:t>&gt;,&lt;</a:t>
            </a:r>
            <a:r>
              <a:rPr lang="en-US" altLang="ko-KR" sz="1100" dirty="0" err="1" smtClean="0"/>
              <a:t>ul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의 자식 태그로만 사용한다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1714480" y="464344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57356" y="442913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1, a, A, I, I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1916903" y="5226841"/>
            <a:ext cx="2066920" cy="4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4678" y="4214818"/>
            <a:ext cx="19639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&gt; : </a:t>
            </a:r>
            <a:r>
              <a:rPr lang="ko-KR" altLang="en-US" sz="1600" dirty="0" smtClean="0"/>
              <a:t>도형목록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type=“”&gt;</a:t>
            </a:r>
          </a:p>
          <a:p>
            <a:r>
              <a:rPr lang="en-US" altLang="ko-KR" sz="1600" dirty="0" smtClean="0"/>
              <a:t>     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   .</a:t>
            </a:r>
          </a:p>
          <a:p>
            <a:r>
              <a:rPr lang="en-US" altLang="ko-KR" sz="1600" dirty="0" smtClean="0"/>
              <a:t>   &lt;/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4500562" y="450057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9190" y="4286256"/>
            <a:ext cx="166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disc, circle, square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143504" y="457200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572132" y="4572008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43636" y="4572008"/>
            <a:ext cx="7143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2643174" y="3500438"/>
            <a:ext cx="328614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5400000">
            <a:off x="5500694" y="392906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86446" y="3071810"/>
            <a:ext cx="257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List style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에서 숨김처리한다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760047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설명목록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제목에 대한 설명을 만들 때 사용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dd</a:t>
            </a:r>
            <a:r>
              <a:rPr lang="ko-KR" altLang="en-US" sz="1600" dirty="0" smtClean="0"/>
              <a:t>는 들여쓰기가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&lt;dl&gt;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dt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dt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제목에 대한 설명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dt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dt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제목에 대한 설명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.</a:t>
            </a:r>
          </a:p>
          <a:p>
            <a:r>
              <a:rPr lang="en-US" altLang="ko-KR" sz="1600" dirty="0" smtClean="0"/>
              <a:t>      .</a:t>
            </a:r>
            <a:endParaRPr lang="en-US" altLang="ko-KR" sz="1600" dirty="0"/>
          </a:p>
          <a:p>
            <a:r>
              <a:rPr lang="en-US" altLang="ko-KR" sz="1600" dirty="0" smtClean="0"/>
              <a:t>  &lt;/dl&gt;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&gt; : </a:t>
            </a:r>
            <a:r>
              <a:rPr lang="ko-KR" altLang="en-US" sz="1600" dirty="0" smtClean="0"/>
              <a:t>이미지를 연결하여 보여줄 때 사용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이미지파일의 경로</a:t>
            </a:r>
            <a:r>
              <a:rPr lang="en-US" altLang="ko-KR" sz="1600" dirty="0" smtClean="0"/>
              <a:t>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height=“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 title=“</a:t>
            </a:r>
            <a:r>
              <a:rPr lang="ko-KR" altLang="en-US" sz="1600" dirty="0" smtClean="0"/>
              <a:t>풍선도움말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alt=“</a:t>
            </a:r>
            <a:r>
              <a:rPr lang="ko-KR" altLang="en-US" sz="1600" dirty="0" err="1" smtClean="0"/>
              <a:t>엑박떳을때</a:t>
            </a:r>
            <a:r>
              <a:rPr lang="ko-KR" altLang="en-US" sz="1600" dirty="0" smtClean="0"/>
              <a:t> 보여줄 메시지</a:t>
            </a:r>
            <a:r>
              <a:rPr lang="en-US" altLang="ko-KR" sz="1600" dirty="0" smtClean="0"/>
              <a:t>” border=“</a:t>
            </a:r>
            <a:r>
              <a:rPr lang="ko-KR" altLang="en-US" sz="1600" dirty="0" smtClean="0"/>
              <a:t>테두리선두께</a:t>
            </a:r>
            <a:r>
              <a:rPr lang="en-US" altLang="ko-KR" sz="1600" dirty="0" smtClean="0"/>
              <a:t>”&gt;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1464447" y="4107661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7290" y="4572008"/>
            <a:ext cx="6631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절대경로 </a:t>
            </a:r>
            <a:r>
              <a:rPr lang="en-US" altLang="ko-KR" sz="1600" dirty="0" smtClean="0"/>
              <a:t>: e:/dev/a.jpg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상대경로 </a:t>
            </a:r>
            <a:r>
              <a:rPr lang="en-US" altLang="ko-KR" sz="1600" dirty="0" smtClean="0"/>
              <a:t>: html service</a:t>
            </a:r>
            <a:r>
              <a:rPr lang="ko-KR" altLang="en-US" sz="1600" dirty="0" smtClean="0"/>
              <a:t>되고 있는 주소창의 주소를 기준으로 설정된다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URL : 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43108" y="4643446"/>
            <a:ext cx="128588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2214546" y="4643446"/>
            <a:ext cx="121444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 flipV="1">
            <a:off x="3428992" y="442913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4744" y="4357694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smtClean="0">
                <a:solidFill>
                  <a:srgbClr val="FF0000"/>
                </a:solidFill>
              </a:rPr>
              <a:t>절대경로는 절대 사용하지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5572140"/>
            <a:ext cx="4133853" cy="22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연결선 16"/>
          <p:cNvCxnSpPr/>
          <p:nvPr/>
        </p:nvCxnSpPr>
        <p:spPr>
          <a:xfrm>
            <a:off x="4572000" y="535782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5405438" y="5381625"/>
            <a:ext cx="2033183" cy="734266"/>
          </a:xfrm>
          <a:custGeom>
            <a:avLst/>
            <a:gdLst>
              <a:gd name="connsiteX0" fmla="*/ 0 w 2033183"/>
              <a:gd name="connsiteY0" fmla="*/ 0 h 734266"/>
              <a:gd name="connsiteX1" fmla="*/ 4762 w 2033183"/>
              <a:gd name="connsiteY1" fmla="*/ 42863 h 734266"/>
              <a:gd name="connsiteX2" fmla="*/ 14287 w 2033183"/>
              <a:gd name="connsiteY2" fmla="*/ 61913 h 734266"/>
              <a:gd name="connsiteX3" fmla="*/ 42862 w 2033183"/>
              <a:gd name="connsiteY3" fmla="*/ 109538 h 734266"/>
              <a:gd name="connsiteX4" fmla="*/ 57150 w 2033183"/>
              <a:gd name="connsiteY4" fmla="*/ 128588 h 734266"/>
              <a:gd name="connsiteX5" fmla="*/ 66675 w 2033183"/>
              <a:gd name="connsiteY5" fmla="*/ 142875 h 734266"/>
              <a:gd name="connsiteX6" fmla="*/ 95250 w 2033183"/>
              <a:gd name="connsiteY6" fmla="*/ 171450 h 734266"/>
              <a:gd name="connsiteX7" fmla="*/ 109537 w 2033183"/>
              <a:gd name="connsiteY7" fmla="*/ 195263 h 734266"/>
              <a:gd name="connsiteX8" fmla="*/ 152400 w 2033183"/>
              <a:gd name="connsiteY8" fmla="*/ 228600 h 734266"/>
              <a:gd name="connsiteX9" fmla="*/ 180975 w 2033183"/>
              <a:gd name="connsiteY9" fmla="*/ 238125 h 734266"/>
              <a:gd name="connsiteX10" fmla="*/ 195262 w 2033183"/>
              <a:gd name="connsiteY10" fmla="*/ 252413 h 734266"/>
              <a:gd name="connsiteX11" fmla="*/ 257175 w 2033183"/>
              <a:gd name="connsiteY11" fmla="*/ 271463 h 734266"/>
              <a:gd name="connsiteX12" fmla="*/ 271462 w 2033183"/>
              <a:gd name="connsiteY12" fmla="*/ 280988 h 734266"/>
              <a:gd name="connsiteX13" fmla="*/ 319087 w 2033183"/>
              <a:gd name="connsiteY13" fmla="*/ 295275 h 734266"/>
              <a:gd name="connsiteX14" fmla="*/ 342900 w 2033183"/>
              <a:gd name="connsiteY14" fmla="*/ 300038 h 734266"/>
              <a:gd name="connsiteX15" fmla="*/ 376237 w 2033183"/>
              <a:gd name="connsiteY15" fmla="*/ 309563 h 734266"/>
              <a:gd name="connsiteX16" fmla="*/ 776287 w 2033183"/>
              <a:gd name="connsiteY16" fmla="*/ 323850 h 734266"/>
              <a:gd name="connsiteX17" fmla="*/ 809625 w 2033183"/>
              <a:gd name="connsiteY17" fmla="*/ 328613 h 734266"/>
              <a:gd name="connsiteX18" fmla="*/ 838200 w 2033183"/>
              <a:gd name="connsiteY18" fmla="*/ 333375 h 734266"/>
              <a:gd name="connsiteX19" fmla="*/ 981075 w 2033183"/>
              <a:gd name="connsiteY19" fmla="*/ 338138 h 734266"/>
              <a:gd name="connsiteX20" fmla="*/ 1019175 w 2033183"/>
              <a:gd name="connsiteY20" fmla="*/ 347663 h 734266"/>
              <a:gd name="connsiteX21" fmla="*/ 1062037 w 2033183"/>
              <a:gd name="connsiteY21" fmla="*/ 352425 h 734266"/>
              <a:gd name="connsiteX22" fmla="*/ 1085850 w 2033183"/>
              <a:gd name="connsiteY22" fmla="*/ 357188 h 734266"/>
              <a:gd name="connsiteX23" fmla="*/ 1114425 w 2033183"/>
              <a:gd name="connsiteY23" fmla="*/ 361950 h 734266"/>
              <a:gd name="connsiteX24" fmla="*/ 1152525 w 2033183"/>
              <a:gd name="connsiteY24" fmla="*/ 366713 h 734266"/>
              <a:gd name="connsiteX25" fmla="*/ 1195387 w 2033183"/>
              <a:gd name="connsiteY25" fmla="*/ 376238 h 734266"/>
              <a:gd name="connsiteX26" fmla="*/ 1257300 w 2033183"/>
              <a:gd name="connsiteY26" fmla="*/ 381000 h 734266"/>
              <a:gd name="connsiteX27" fmla="*/ 1290637 w 2033183"/>
              <a:gd name="connsiteY27" fmla="*/ 395288 h 734266"/>
              <a:gd name="connsiteX28" fmla="*/ 1333500 w 2033183"/>
              <a:gd name="connsiteY28" fmla="*/ 409575 h 734266"/>
              <a:gd name="connsiteX29" fmla="*/ 1395412 w 2033183"/>
              <a:gd name="connsiteY29" fmla="*/ 423863 h 734266"/>
              <a:gd name="connsiteX30" fmla="*/ 1423987 w 2033183"/>
              <a:gd name="connsiteY30" fmla="*/ 438150 h 734266"/>
              <a:gd name="connsiteX31" fmla="*/ 1476375 w 2033183"/>
              <a:gd name="connsiteY31" fmla="*/ 442913 h 734266"/>
              <a:gd name="connsiteX32" fmla="*/ 1509712 w 2033183"/>
              <a:gd name="connsiteY32" fmla="*/ 452438 h 734266"/>
              <a:gd name="connsiteX33" fmla="*/ 1571625 w 2033183"/>
              <a:gd name="connsiteY33" fmla="*/ 461963 h 734266"/>
              <a:gd name="connsiteX34" fmla="*/ 1600200 w 2033183"/>
              <a:gd name="connsiteY34" fmla="*/ 476250 h 734266"/>
              <a:gd name="connsiteX35" fmla="*/ 1643062 w 2033183"/>
              <a:gd name="connsiteY35" fmla="*/ 485775 h 734266"/>
              <a:gd name="connsiteX36" fmla="*/ 1662112 w 2033183"/>
              <a:gd name="connsiteY36" fmla="*/ 495300 h 734266"/>
              <a:gd name="connsiteX37" fmla="*/ 1714500 w 2033183"/>
              <a:gd name="connsiteY37" fmla="*/ 504825 h 734266"/>
              <a:gd name="connsiteX38" fmla="*/ 1752600 w 2033183"/>
              <a:gd name="connsiteY38" fmla="*/ 519113 h 734266"/>
              <a:gd name="connsiteX39" fmla="*/ 1766887 w 2033183"/>
              <a:gd name="connsiteY39" fmla="*/ 528638 h 734266"/>
              <a:gd name="connsiteX40" fmla="*/ 1781175 w 2033183"/>
              <a:gd name="connsiteY40" fmla="*/ 533400 h 734266"/>
              <a:gd name="connsiteX41" fmla="*/ 1795462 w 2033183"/>
              <a:gd name="connsiteY41" fmla="*/ 542925 h 734266"/>
              <a:gd name="connsiteX42" fmla="*/ 1814512 w 2033183"/>
              <a:gd name="connsiteY42" fmla="*/ 557213 h 734266"/>
              <a:gd name="connsiteX43" fmla="*/ 1852612 w 2033183"/>
              <a:gd name="connsiteY43" fmla="*/ 576263 h 734266"/>
              <a:gd name="connsiteX44" fmla="*/ 1871662 w 2033183"/>
              <a:gd name="connsiteY44" fmla="*/ 585788 h 734266"/>
              <a:gd name="connsiteX45" fmla="*/ 1890712 w 2033183"/>
              <a:gd name="connsiteY45" fmla="*/ 595313 h 734266"/>
              <a:gd name="connsiteX46" fmla="*/ 1924050 w 2033183"/>
              <a:gd name="connsiteY46" fmla="*/ 619125 h 734266"/>
              <a:gd name="connsiteX47" fmla="*/ 1952625 w 2033183"/>
              <a:gd name="connsiteY47" fmla="*/ 647700 h 734266"/>
              <a:gd name="connsiteX48" fmla="*/ 1966912 w 2033183"/>
              <a:gd name="connsiteY48" fmla="*/ 661988 h 734266"/>
              <a:gd name="connsiteX49" fmla="*/ 1995487 w 2033183"/>
              <a:gd name="connsiteY49" fmla="*/ 685800 h 734266"/>
              <a:gd name="connsiteX50" fmla="*/ 2024062 w 2033183"/>
              <a:gd name="connsiteY50" fmla="*/ 723900 h 7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33183" h="734266">
                <a:moveTo>
                  <a:pt x="0" y="0"/>
                </a:moveTo>
                <a:cubicBezTo>
                  <a:pt x="1587" y="14288"/>
                  <a:pt x="1530" y="28856"/>
                  <a:pt x="4762" y="42863"/>
                </a:cubicBezTo>
                <a:cubicBezTo>
                  <a:pt x="6358" y="49781"/>
                  <a:pt x="10887" y="55680"/>
                  <a:pt x="14287" y="61913"/>
                </a:cubicBezTo>
                <a:cubicBezTo>
                  <a:pt x="23383" y="78589"/>
                  <a:pt x="31959" y="94274"/>
                  <a:pt x="42862" y="109538"/>
                </a:cubicBezTo>
                <a:cubicBezTo>
                  <a:pt x="47476" y="115997"/>
                  <a:pt x="52536" y="122129"/>
                  <a:pt x="57150" y="128588"/>
                </a:cubicBezTo>
                <a:cubicBezTo>
                  <a:pt x="60477" y="133245"/>
                  <a:pt x="62872" y="138597"/>
                  <a:pt x="66675" y="142875"/>
                </a:cubicBezTo>
                <a:cubicBezTo>
                  <a:pt x="75624" y="152943"/>
                  <a:pt x="86720" y="161024"/>
                  <a:pt x="95250" y="171450"/>
                </a:cubicBezTo>
                <a:cubicBezTo>
                  <a:pt x="101112" y="178614"/>
                  <a:pt x="103983" y="187858"/>
                  <a:pt x="109537" y="195263"/>
                </a:cubicBezTo>
                <a:cubicBezTo>
                  <a:pt x="117754" y="206219"/>
                  <a:pt x="142298" y="225233"/>
                  <a:pt x="152400" y="228600"/>
                </a:cubicBezTo>
                <a:lnTo>
                  <a:pt x="180975" y="238125"/>
                </a:lnTo>
                <a:cubicBezTo>
                  <a:pt x="185737" y="242888"/>
                  <a:pt x="189238" y="249401"/>
                  <a:pt x="195262" y="252413"/>
                </a:cubicBezTo>
                <a:cubicBezTo>
                  <a:pt x="211613" y="260589"/>
                  <a:pt x="237736" y="266603"/>
                  <a:pt x="257175" y="271463"/>
                </a:cubicBezTo>
                <a:cubicBezTo>
                  <a:pt x="261937" y="274638"/>
                  <a:pt x="266232" y="278663"/>
                  <a:pt x="271462" y="280988"/>
                </a:cubicBezTo>
                <a:cubicBezTo>
                  <a:pt x="283339" y="286267"/>
                  <a:pt x="305231" y="292196"/>
                  <a:pt x="319087" y="295275"/>
                </a:cubicBezTo>
                <a:cubicBezTo>
                  <a:pt x="326989" y="297031"/>
                  <a:pt x="335047" y="298075"/>
                  <a:pt x="342900" y="300038"/>
                </a:cubicBezTo>
                <a:cubicBezTo>
                  <a:pt x="362124" y="304844"/>
                  <a:pt x="353977" y="306224"/>
                  <a:pt x="376237" y="309563"/>
                </a:cubicBezTo>
                <a:cubicBezTo>
                  <a:pt x="525684" y="331981"/>
                  <a:pt x="569741" y="320813"/>
                  <a:pt x="776287" y="323850"/>
                </a:cubicBezTo>
                <a:lnTo>
                  <a:pt x="809625" y="328613"/>
                </a:lnTo>
                <a:cubicBezTo>
                  <a:pt x="819169" y="330081"/>
                  <a:pt x="828559" y="332839"/>
                  <a:pt x="838200" y="333375"/>
                </a:cubicBezTo>
                <a:cubicBezTo>
                  <a:pt x="885778" y="336018"/>
                  <a:pt x="933450" y="336550"/>
                  <a:pt x="981075" y="338138"/>
                </a:cubicBezTo>
                <a:cubicBezTo>
                  <a:pt x="997693" y="343677"/>
                  <a:pt x="999064" y="344790"/>
                  <a:pt x="1019175" y="347663"/>
                </a:cubicBezTo>
                <a:cubicBezTo>
                  <a:pt x="1033406" y="349696"/>
                  <a:pt x="1047806" y="350392"/>
                  <a:pt x="1062037" y="352425"/>
                </a:cubicBezTo>
                <a:cubicBezTo>
                  <a:pt x="1070051" y="353570"/>
                  <a:pt x="1077886" y="355740"/>
                  <a:pt x="1085850" y="357188"/>
                </a:cubicBezTo>
                <a:cubicBezTo>
                  <a:pt x="1095351" y="358915"/>
                  <a:pt x="1104866" y="360584"/>
                  <a:pt x="1114425" y="361950"/>
                </a:cubicBezTo>
                <a:cubicBezTo>
                  <a:pt x="1127095" y="363760"/>
                  <a:pt x="1139921" y="364489"/>
                  <a:pt x="1152525" y="366713"/>
                </a:cubicBezTo>
                <a:cubicBezTo>
                  <a:pt x="1166938" y="369257"/>
                  <a:pt x="1180885" y="374261"/>
                  <a:pt x="1195387" y="376238"/>
                </a:cubicBezTo>
                <a:cubicBezTo>
                  <a:pt x="1215896" y="379035"/>
                  <a:pt x="1236662" y="379413"/>
                  <a:pt x="1257300" y="381000"/>
                </a:cubicBezTo>
                <a:cubicBezTo>
                  <a:pt x="1315819" y="400509"/>
                  <a:pt x="1214067" y="365839"/>
                  <a:pt x="1290637" y="395288"/>
                </a:cubicBezTo>
                <a:cubicBezTo>
                  <a:pt x="1304694" y="400694"/>
                  <a:pt x="1318732" y="406621"/>
                  <a:pt x="1333500" y="409575"/>
                </a:cubicBezTo>
                <a:cubicBezTo>
                  <a:pt x="1346468" y="412169"/>
                  <a:pt x="1387756" y="420035"/>
                  <a:pt x="1395412" y="423863"/>
                </a:cubicBezTo>
                <a:cubicBezTo>
                  <a:pt x="1404937" y="428625"/>
                  <a:pt x="1413621" y="435711"/>
                  <a:pt x="1423987" y="438150"/>
                </a:cubicBezTo>
                <a:cubicBezTo>
                  <a:pt x="1441056" y="442166"/>
                  <a:pt x="1458912" y="441325"/>
                  <a:pt x="1476375" y="442913"/>
                </a:cubicBezTo>
                <a:cubicBezTo>
                  <a:pt x="1487487" y="446088"/>
                  <a:pt x="1498451" y="449839"/>
                  <a:pt x="1509712" y="452438"/>
                </a:cubicBezTo>
                <a:cubicBezTo>
                  <a:pt x="1520439" y="454913"/>
                  <a:pt x="1562349" y="460638"/>
                  <a:pt x="1571625" y="461963"/>
                </a:cubicBezTo>
                <a:cubicBezTo>
                  <a:pt x="1581150" y="466725"/>
                  <a:pt x="1590312" y="472295"/>
                  <a:pt x="1600200" y="476250"/>
                </a:cubicBezTo>
                <a:cubicBezTo>
                  <a:pt x="1606931" y="478942"/>
                  <a:pt x="1637777" y="484718"/>
                  <a:pt x="1643062" y="485775"/>
                </a:cubicBezTo>
                <a:cubicBezTo>
                  <a:pt x="1649412" y="488950"/>
                  <a:pt x="1655377" y="493055"/>
                  <a:pt x="1662112" y="495300"/>
                </a:cubicBezTo>
                <a:cubicBezTo>
                  <a:pt x="1668774" y="497521"/>
                  <a:pt x="1709695" y="504024"/>
                  <a:pt x="1714500" y="504825"/>
                </a:cubicBezTo>
                <a:cubicBezTo>
                  <a:pt x="1748005" y="527163"/>
                  <a:pt x="1705520" y="501457"/>
                  <a:pt x="1752600" y="519113"/>
                </a:cubicBezTo>
                <a:cubicBezTo>
                  <a:pt x="1757959" y="521123"/>
                  <a:pt x="1761768" y="526078"/>
                  <a:pt x="1766887" y="528638"/>
                </a:cubicBezTo>
                <a:cubicBezTo>
                  <a:pt x="1771377" y="530883"/>
                  <a:pt x="1776412" y="531813"/>
                  <a:pt x="1781175" y="533400"/>
                </a:cubicBezTo>
                <a:cubicBezTo>
                  <a:pt x="1785937" y="536575"/>
                  <a:pt x="1790805" y="539598"/>
                  <a:pt x="1795462" y="542925"/>
                </a:cubicBezTo>
                <a:cubicBezTo>
                  <a:pt x="1801921" y="547539"/>
                  <a:pt x="1807656" y="553213"/>
                  <a:pt x="1814512" y="557213"/>
                </a:cubicBezTo>
                <a:cubicBezTo>
                  <a:pt x="1826777" y="564368"/>
                  <a:pt x="1839912" y="569913"/>
                  <a:pt x="1852612" y="576263"/>
                </a:cubicBezTo>
                <a:lnTo>
                  <a:pt x="1871662" y="585788"/>
                </a:lnTo>
                <a:cubicBezTo>
                  <a:pt x="1878012" y="588963"/>
                  <a:pt x="1885692" y="590293"/>
                  <a:pt x="1890712" y="595313"/>
                </a:cubicBezTo>
                <a:cubicBezTo>
                  <a:pt x="1910020" y="614620"/>
                  <a:pt x="1898976" y="606588"/>
                  <a:pt x="1924050" y="619125"/>
                </a:cubicBezTo>
                <a:lnTo>
                  <a:pt x="1952625" y="647700"/>
                </a:lnTo>
                <a:cubicBezTo>
                  <a:pt x="1957387" y="652463"/>
                  <a:pt x="1961308" y="658252"/>
                  <a:pt x="1966912" y="661988"/>
                </a:cubicBezTo>
                <a:cubicBezTo>
                  <a:pt x="1979612" y="670455"/>
                  <a:pt x="1985614" y="673107"/>
                  <a:pt x="1995487" y="685800"/>
                </a:cubicBezTo>
                <a:cubicBezTo>
                  <a:pt x="2033183" y="734266"/>
                  <a:pt x="2000106" y="699944"/>
                  <a:pt x="2024062" y="7239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00298" y="535782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214678" y="5357826"/>
            <a:ext cx="178595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86050" y="5643578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개발 </a:t>
            </a:r>
            <a:r>
              <a:rPr lang="en-US" altLang="ko-KR" sz="1100" dirty="0" smtClean="0"/>
              <a:t>directory</a:t>
            </a:r>
            <a:r>
              <a:rPr lang="ko-KR" altLang="en-US" sz="1100" dirty="0" smtClean="0"/>
              <a:t>가 기준이 아님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500042"/>
            <a:ext cx="80041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상대경로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브라우저의 </a:t>
            </a:r>
            <a:r>
              <a:rPr lang="ko-KR" altLang="en-US" sz="1600" dirty="0" err="1" smtClean="0"/>
              <a:t>주소창을</a:t>
            </a:r>
            <a:r>
              <a:rPr lang="ko-KR" altLang="en-US" sz="1600" dirty="0" smtClean="0"/>
              <a:t> 기준으로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이미지를 사용하는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파일이 기준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-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경로가 짧다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-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파일의 위치가 이동하면 경로를 수정해야 할 수도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696" y="3714752"/>
            <a:ext cx="2857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785926"/>
            <a:ext cx="2667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2143116"/>
            <a:ext cx="2324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rot="10800000">
            <a:off x="4214810" y="192880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3438" y="17859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기준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2571744"/>
            <a:ext cx="5229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과 같은 위치에 파일이 존재하면 경로를 기술하지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=“hcy.png”/&gt;</a:t>
            </a:r>
            <a:endParaRPr lang="ko-KR" altLang="en-US" sz="14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429000"/>
            <a:ext cx="2667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rot="10800000">
            <a:off x="4143372" y="3621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34784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기준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397735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이 존재하는 하위 폴더에 파일이 존재하면 하위 폴더부터 기술하면 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=“images/img1.png”/&gt;</a:t>
            </a:r>
            <a:endParaRPr lang="ko-KR" altLang="en-US" sz="14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5000636"/>
            <a:ext cx="29813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372" y="4676786"/>
            <a:ext cx="2667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화살표 연결선 20"/>
          <p:cNvCxnSpPr/>
          <p:nvPr/>
        </p:nvCxnSpPr>
        <p:spPr>
          <a:xfrm rot="10800000">
            <a:off x="4286249" y="48357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4877" y="46928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기준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71604" y="5334672"/>
            <a:ext cx="7095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이 존재하는 폴더 상위 폴더에 파일이 존재하면 </a:t>
            </a:r>
            <a:r>
              <a:rPr lang="ko-KR" altLang="en-US" sz="1400" b="1" dirty="0" smtClean="0"/>
              <a:t>해당 폴더까지 올라</a:t>
            </a:r>
            <a:r>
              <a:rPr lang="ko-KR" altLang="en-US" sz="1400" dirty="0" smtClean="0"/>
              <a:t>가서 경로를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기술한다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=“../common/images/default.png”/&gt;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6429388" y="514351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57950" y="48577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../</a:t>
            </a:r>
            <a:endParaRPr lang="ko-KR" altLang="en-US" dirty="0"/>
          </a:p>
        </p:txBody>
      </p:sp>
      <p:sp>
        <p:nvSpPr>
          <p:cNvPr id="27" name="자유형 26"/>
          <p:cNvSpPr/>
          <p:nvPr/>
        </p:nvSpPr>
        <p:spPr>
          <a:xfrm>
            <a:off x="2403742" y="4591050"/>
            <a:ext cx="982396" cy="195263"/>
          </a:xfrm>
          <a:custGeom>
            <a:avLst/>
            <a:gdLst>
              <a:gd name="connsiteX0" fmla="*/ 982396 w 982396"/>
              <a:gd name="connsiteY0" fmla="*/ 195263 h 195263"/>
              <a:gd name="connsiteX1" fmla="*/ 963346 w 982396"/>
              <a:gd name="connsiteY1" fmla="*/ 166688 h 195263"/>
              <a:gd name="connsiteX2" fmla="*/ 934771 w 982396"/>
              <a:gd name="connsiteY2" fmla="*/ 138113 h 195263"/>
              <a:gd name="connsiteX3" fmla="*/ 910958 w 982396"/>
              <a:gd name="connsiteY3" fmla="*/ 109538 h 195263"/>
              <a:gd name="connsiteX4" fmla="*/ 896671 w 982396"/>
              <a:gd name="connsiteY4" fmla="*/ 104775 h 195263"/>
              <a:gd name="connsiteX5" fmla="*/ 882383 w 982396"/>
              <a:gd name="connsiteY5" fmla="*/ 95250 h 195263"/>
              <a:gd name="connsiteX6" fmla="*/ 868096 w 982396"/>
              <a:gd name="connsiteY6" fmla="*/ 90488 h 195263"/>
              <a:gd name="connsiteX7" fmla="*/ 849046 w 982396"/>
              <a:gd name="connsiteY7" fmla="*/ 80963 h 195263"/>
              <a:gd name="connsiteX8" fmla="*/ 834758 w 982396"/>
              <a:gd name="connsiteY8" fmla="*/ 76200 h 195263"/>
              <a:gd name="connsiteX9" fmla="*/ 810946 w 982396"/>
              <a:gd name="connsiteY9" fmla="*/ 61913 h 195263"/>
              <a:gd name="connsiteX10" fmla="*/ 782371 w 982396"/>
              <a:gd name="connsiteY10" fmla="*/ 52388 h 195263"/>
              <a:gd name="connsiteX11" fmla="*/ 749033 w 982396"/>
              <a:gd name="connsiteY11" fmla="*/ 38100 h 195263"/>
              <a:gd name="connsiteX12" fmla="*/ 729983 w 982396"/>
              <a:gd name="connsiteY12" fmla="*/ 28575 h 195263"/>
              <a:gd name="connsiteX13" fmla="*/ 706171 w 982396"/>
              <a:gd name="connsiteY13" fmla="*/ 23813 h 195263"/>
              <a:gd name="connsiteX14" fmla="*/ 663308 w 982396"/>
              <a:gd name="connsiteY14" fmla="*/ 9525 h 195263"/>
              <a:gd name="connsiteX15" fmla="*/ 629971 w 982396"/>
              <a:gd name="connsiteY15" fmla="*/ 0 h 195263"/>
              <a:gd name="connsiteX16" fmla="*/ 282308 w 982396"/>
              <a:gd name="connsiteY16" fmla="*/ 4763 h 195263"/>
              <a:gd name="connsiteX17" fmla="*/ 248971 w 982396"/>
              <a:gd name="connsiteY17" fmla="*/ 14288 h 195263"/>
              <a:gd name="connsiteX18" fmla="*/ 215633 w 982396"/>
              <a:gd name="connsiteY18" fmla="*/ 23813 h 195263"/>
              <a:gd name="connsiteX19" fmla="*/ 201346 w 982396"/>
              <a:gd name="connsiteY19" fmla="*/ 33338 h 195263"/>
              <a:gd name="connsiteX20" fmla="*/ 172771 w 982396"/>
              <a:gd name="connsiteY20" fmla="*/ 42863 h 195263"/>
              <a:gd name="connsiteX21" fmla="*/ 144196 w 982396"/>
              <a:gd name="connsiteY21" fmla="*/ 61913 h 195263"/>
              <a:gd name="connsiteX22" fmla="*/ 110858 w 982396"/>
              <a:gd name="connsiteY22" fmla="*/ 80963 h 195263"/>
              <a:gd name="connsiteX23" fmla="*/ 96571 w 982396"/>
              <a:gd name="connsiteY23" fmla="*/ 95250 h 195263"/>
              <a:gd name="connsiteX24" fmla="*/ 77521 w 982396"/>
              <a:gd name="connsiteY24" fmla="*/ 104775 h 195263"/>
              <a:gd name="connsiteX25" fmla="*/ 58471 w 982396"/>
              <a:gd name="connsiteY25" fmla="*/ 119063 h 195263"/>
              <a:gd name="connsiteX26" fmla="*/ 44183 w 982396"/>
              <a:gd name="connsiteY26" fmla="*/ 128588 h 195263"/>
              <a:gd name="connsiteX27" fmla="*/ 15608 w 982396"/>
              <a:gd name="connsiteY27" fmla="*/ 157163 h 195263"/>
              <a:gd name="connsiteX28" fmla="*/ 1321 w 982396"/>
              <a:gd name="connsiteY28" fmla="*/ 171450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82396" h="195263">
                <a:moveTo>
                  <a:pt x="982396" y="195263"/>
                </a:moveTo>
                <a:cubicBezTo>
                  <a:pt x="976046" y="185738"/>
                  <a:pt x="971441" y="174783"/>
                  <a:pt x="963346" y="166688"/>
                </a:cubicBezTo>
                <a:cubicBezTo>
                  <a:pt x="953821" y="157163"/>
                  <a:pt x="942243" y="149321"/>
                  <a:pt x="934771" y="138113"/>
                </a:cubicBezTo>
                <a:cubicBezTo>
                  <a:pt x="927741" y="127568"/>
                  <a:pt x="921961" y="116874"/>
                  <a:pt x="910958" y="109538"/>
                </a:cubicBezTo>
                <a:cubicBezTo>
                  <a:pt x="906781" y="106753"/>
                  <a:pt x="901161" y="107020"/>
                  <a:pt x="896671" y="104775"/>
                </a:cubicBezTo>
                <a:cubicBezTo>
                  <a:pt x="891551" y="102215"/>
                  <a:pt x="887503" y="97810"/>
                  <a:pt x="882383" y="95250"/>
                </a:cubicBezTo>
                <a:cubicBezTo>
                  <a:pt x="877893" y="93005"/>
                  <a:pt x="872710" y="92465"/>
                  <a:pt x="868096" y="90488"/>
                </a:cubicBezTo>
                <a:cubicBezTo>
                  <a:pt x="861570" y="87691"/>
                  <a:pt x="855571" y="83760"/>
                  <a:pt x="849046" y="80963"/>
                </a:cubicBezTo>
                <a:cubicBezTo>
                  <a:pt x="844432" y="78985"/>
                  <a:pt x="839248" y="78445"/>
                  <a:pt x="834758" y="76200"/>
                </a:cubicBezTo>
                <a:cubicBezTo>
                  <a:pt x="826479" y="72060"/>
                  <a:pt x="819373" y="65743"/>
                  <a:pt x="810946" y="61913"/>
                </a:cubicBezTo>
                <a:cubicBezTo>
                  <a:pt x="801806" y="57758"/>
                  <a:pt x="791351" y="56878"/>
                  <a:pt x="782371" y="52388"/>
                </a:cubicBezTo>
                <a:cubicBezTo>
                  <a:pt x="719192" y="20799"/>
                  <a:pt x="798086" y="59123"/>
                  <a:pt x="749033" y="38100"/>
                </a:cubicBezTo>
                <a:cubicBezTo>
                  <a:pt x="742508" y="35303"/>
                  <a:pt x="736718" y="30820"/>
                  <a:pt x="729983" y="28575"/>
                </a:cubicBezTo>
                <a:cubicBezTo>
                  <a:pt x="722304" y="26015"/>
                  <a:pt x="713980" y="25943"/>
                  <a:pt x="706171" y="23813"/>
                </a:cubicBezTo>
                <a:cubicBezTo>
                  <a:pt x="653753" y="9518"/>
                  <a:pt x="696662" y="19055"/>
                  <a:pt x="663308" y="9525"/>
                </a:cubicBezTo>
                <a:lnTo>
                  <a:pt x="629971" y="0"/>
                </a:lnTo>
                <a:cubicBezTo>
                  <a:pt x="514083" y="1588"/>
                  <a:pt x="398125" y="420"/>
                  <a:pt x="282308" y="4763"/>
                </a:cubicBezTo>
                <a:cubicBezTo>
                  <a:pt x="270759" y="5196"/>
                  <a:pt x="260121" y="11247"/>
                  <a:pt x="248971" y="14288"/>
                </a:cubicBezTo>
                <a:cubicBezTo>
                  <a:pt x="242252" y="16121"/>
                  <a:pt x="222937" y="20161"/>
                  <a:pt x="215633" y="23813"/>
                </a:cubicBezTo>
                <a:cubicBezTo>
                  <a:pt x="210514" y="26373"/>
                  <a:pt x="206576" y="31013"/>
                  <a:pt x="201346" y="33338"/>
                </a:cubicBezTo>
                <a:cubicBezTo>
                  <a:pt x="192171" y="37416"/>
                  <a:pt x="181125" y="37294"/>
                  <a:pt x="172771" y="42863"/>
                </a:cubicBezTo>
                <a:cubicBezTo>
                  <a:pt x="163246" y="49213"/>
                  <a:pt x="154435" y="56793"/>
                  <a:pt x="144196" y="61913"/>
                </a:cubicBezTo>
                <a:cubicBezTo>
                  <a:pt x="132552" y="67735"/>
                  <a:pt x="120955" y="72549"/>
                  <a:pt x="110858" y="80963"/>
                </a:cubicBezTo>
                <a:cubicBezTo>
                  <a:pt x="105684" y="85275"/>
                  <a:pt x="102051" y="91335"/>
                  <a:pt x="96571" y="95250"/>
                </a:cubicBezTo>
                <a:cubicBezTo>
                  <a:pt x="90794" y="99376"/>
                  <a:pt x="83541" y="101012"/>
                  <a:pt x="77521" y="104775"/>
                </a:cubicBezTo>
                <a:cubicBezTo>
                  <a:pt x="70790" y="108982"/>
                  <a:pt x="64930" y="114449"/>
                  <a:pt x="58471" y="119063"/>
                </a:cubicBezTo>
                <a:cubicBezTo>
                  <a:pt x="53813" y="122390"/>
                  <a:pt x="48461" y="124785"/>
                  <a:pt x="44183" y="128588"/>
                </a:cubicBezTo>
                <a:cubicBezTo>
                  <a:pt x="34115" y="137537"/>
                  <a:pt x="26816" y="149691"/>
                  <a:pt x="15608" y="157163"/>
                </a:cubicBezTo>
                <a:cubicBezTo>
                  <a:pt x="0" y="167569"/>
                  <a:pt x="1321" y="160964"/>
                  <a:pt x="1321" y="1714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14678" y="450057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../</a:t>
            </a:r>
            <a:endParaRPr lang="ko-KR" altLang="en-US" sz="1400" dirty="0"/>
          </a:p>
        </p:txBody>
      </p:sp>
      <p:sp>
        <p:nvSpPr>
          <p:cNvPr id="29" name="자유형 28"/>
          <p:cNvSpPr/>
          <p:nvPr/>
        </p:nvSpPr>
        <p:spPr>
          <a:xfrm>
            <a:off x="2547938" y="4919663"/>
            <a:ext cx="1304925" cy="201266"/>
          </a:xfrm>
          <a:custGeom>
            <a:avLst/>
            <a:gdLst>
              <a:gd name="connsiteX0" fmla="*/ 0 w 1304925"/>
              <a:gd name="connsiteY0" fmla="*/ 0 h 201266"/>
              <a:gd name="connsiteX1" fmla="*/ 14287 w 1304925"/>
              <a:gd name="connsiteY1" fmla="*/ 9525 h 201266"/>
              <a:gd name="connsiteX2" fmla="*/ 28575 w 1304925"/>
              <a:gd name="connsiteY2" fmla="*/ 14287 h 201266"/>
              <a:gd name="connsiteX3" fmla="*/ 47625 w 1304925"/>
              <a:gd name="connsiteY3" fmla="*/ 28575 h 201266"/>
              <a:gd name="connsiteX4" fmla="*/ 76200 w 1304925"/>
              <a:gd name="connsiteY4" fmla="*/ 47625 h 201266"/>
              <a:gd name="connsiteX5" fmla="*/ 90487 w 1304925"/>
              <a:gd name="connsiteY5" fmla="*/ 57150 h 201266"/>
              <a:gd name="connsiteX6" fmla="*/ 123825 w 1304925"/>
              <a:gd name="connsiteY6" fmla="*/ 85725 h 201266"/>
              <a:gd name="connsiteX7" fmla="*/ 138112 w 1304925"/>
              <a:gd name="connsiteY7" fmla="*/ 95250 h 201266"/>
              <a:gd name="connsiteX8" fmla="*/ 157162 w 1304925"/>
              <a:gd name="connsiteY8" fmla="*/ 104775 h 201266"/>
              <a:gd name="connsiteX9" fmla="*/ 176212 w 1304925"/>
              <a:gd name="connsiteY9" fmla="*/ 123825 h 201266"/>
              <a:gd name="connsiteX10" fmla="*/ 204787 w 1304925"/>
              <a:gd name="connsiteY10" fmla="*/ 138112 h 201266"/>
              <a:gd name="connsiteX11" fmla="*/ 219075 w 1304925"/>
              <a:gd name="connsiteY11" fmla="*/ 152400 h 201266"/>
              <a:gd name="connsiteX12" fmla="*/ 247650 w 1304925"/>
              <a:gd name="connsiteY12" fmla="*/ 171450 h 201266"/>
              <a:gd name="connsiteX13" fmla="*/ 252412 w 1304925"/>
              <a:gd name="connsiteY13" fmla="*/ 185737 h 201266"/>
              <a:gd name="connsiteX14" fmla="*/ 390525 w 1304925"/>
              <a:gd name="connsiteY14" fmla="*/ 176212 h 201266"/>
              <a:gd name="connsiteX15" fmla="*/ 904875 w 1304925"/>
              <a:gd name="connsiteY15" fmla="*/ 180975 h 201266"/>
              <a:gd name="connsiteX16" fmla="*/ 933450 w 1304925"/>
              <a:gd name="connsiteY16" fmla="*/ 185737 h 201266"/>
              <a:gd name="connsiteX17" fmla="*/ 1166812 w 1304925"/>
              <a:gd name="connsiteY17" fmla="*/ 190500 h 201266"/>
              <a:gd name="connsiteX18" fmla="*/ 1195387 w 1304925"/>
              <a:gd name="connsiteY18" fmla="*/ 195262 h 201266"/>
              <a:gd name="connsiteX19" fmla="*/ 1219200 w 1304925"/>
              <a:gd name="connsiteY19" fmla="*/ 200025 h 201266"/>
              <a:gd name="connsiteX20" fmla="*/ 1304925 w 1304925"/>
              <a:gd name="connsiteY20" fmla="*/ 200025 h 20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4925" h="201266">
                <a:moveTo>
                  <a:pt x="0" y="0"/>
                </a:moveTo>
                <a:cubicBezTo>
                  <a:pt x="4762" y="3175"/>
                  <a:pt x="9168" y="6965"/>
                  <a:pt x="14287" y="9525"/>
                </a:cubicBezTo>
                <a:cubicBezTo>
                  <a:pt x="18777" y="11770"/>
                  <a:pt x="24216" y="11796"/>
                  <a:pt x="28575" y="14287"/>
                </a:cubicBezTo>
                <a:cubicBezTo>
                  <a:pt x="35467" y="18225"/>
                  <a:pt x="41122" y="24023"/>
                  <a:pt x="47625" y="28575"/>
                </a:cubicBezTo>
                <a:cubicBezTo>
                  <a:pt x="57003" y="35140"/>
                  <a:pt x="66675" y="41275"/>
                  <a:pt x="76200" y="47625"/>
                </a:cubicBezTo>
                <a:cubicBezTo>
                  <a:pt x="80962" y="50800"/>
                  <a:pt x="86440" y="53103"/>
                  <a:pt x="90487" y="57150"/>
                </a:cubicBezTo>
                <a:cubicBezTo>
                  <a:pt x="107795" y="74457"/>
                  <a:pt x="102443" y="70451"/>
                  <a:pt x="123825" y="85725"/>
                </a:cubicBezTo>
                <a:cubicBezTo>
                  <a:pt x="128482" y="89052"/>
                  <a:pt x="133142" y="92410"/>
                  <a:pt x="138112" y="95250"/>
                </a:cubicBezTo>
                <a:cubicBezTo>
                  <a:pt x="144276" y="98772"/>
                  <a:pt x="151482" y="100515"/>
                  <a:pt x="157162" y="104775"/>
                </a:cubicBezTo>
                <a:cubicBezTo>
                  <a:pt x="164346" y="110163"/>
                  <a:pt x="169394" y="117981"/>
                  <a:pt x="176212" y="123825"/>
                </a:cubicBezTo>
                <a:cubicBezTo>
                  <a:pt x="187962" y="133896"/>
                  <a:pt x="190959" y="133503"/>
                  <a:pt x="204787" y="138112"/>
                </a:cubicBezTo>
                <a:cubicBezTo>
                  <a:pt x="209550" y="142875"/>
                  <a:pt x="213758" y="148265"/>
                  <a:pt x="219075" y="152400"/>
                </a:cubicBezTo>
                <a:cubicBezTo>
                  <a:pt x="228111" y="159428"/>
                  <a:pt x="247650" y="171450"/>
                  <a:pt x="247650" y="171450"/>
                </a:cubicBezTo>
                <a:cubicBezTo>
                  <a:pt x="249237" y="176212"/>
                  <a:pt x="247395" y="185570"/>
                  <a:pt x="252412" y="185737"/>
                </a:cubicBezTo>
                <a:cubicBezTo>
                  <a:pt x="298533" y="187274"/>
                  <a:pt x="390525" y="176212"/>
                  <a:pt x="390525" y="176212"/>
                </a:cubicBezTo>
                <a:lnTo>
                  <a:pt x="904875" y="180975"/>
                </a:lnTo>
                <a:cubicBezTo>
                  <a:pt x="914530" y="181144"/>
                  <a:pt x="923800" y="185386"/>
                  <a:pt x="933450" y="185737"/>
                </a:cubicBezTo>
                <a:cubicBezTo>
                  <a:pt x="1011202" y="188564"/>
                  <a:pt x="1089025" y="188912"/>
                  <a:pt x="1166812" y="190500"/>
                </a:cubicBezTo>
                <a:lnTo>
                  <a:pt x="1195387" y="195262"/>
                </a:lnTo>
                <a:cubicBezTo>
                  <a:pt x="1203351" y="196710"/>
                  <a:pt x="1211113" y="199673"/>
                  <a:pt x="1219200" y="200025"/>
                </a:cubicBezTo>
                <a:cubicBezTo>
                  <a:pt x="1247748" y="201266"/>
                  <a:pt x="1276350" y="200025"/>
                  <a:pt x="1304925" y="20002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018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이미지의 요청 경로를 모두 작성하는 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HTML</a:t>
            </a:r>
            <a:r>
              <a:rPr lang="ko-KR" altLang="en-US" sz="1600" dirty="0" smtClean="0"/>
              <a:t>파일의 위치에 상관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경로가 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=“http://localhost/</a:t>
            </a:r>
            <a:r>
              <a:rPr lang="ko-KR" altLang="en-US" sz="1600" dirty="0" smtClean="0"/>
              <a:t>경로명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확장자</a:t>
            </a:r>
            <a:r>
              <a:rPr lang="en-US" altLang="ko-KR" sz="1600" dirty="0" smtClean="0"/>
              <a:t>”/&gt;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00166" y="1571612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10" y="2285992"/>
            <a:ext cx="737913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a.html</a:t>
            </a:r>
            <a:r>
              <a:rPr lang="ko-KR" altLang="en-US" sz="1600" dirty="0" smtClean="0"/>
              <a:t>을 요청하는 경로는 </a:t>
            </a:r>
            <a:r>
              <a:rPr lang="en-US" altLang="ko-KR" sz="1600" dirty="0" smtClean="0"/>
              <a:t>http://localhost/test_prj/test_sub/a.html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http://localhost/test_prj/test_sub/images/today/to_day.png</a:t>
            </a:r>
            <a:r>
              <a:rPr lang="ko-KR" altLang="en-US" sz="1600" dirty="0" smtClean="0"/>
              <a:t>가 존재하는 경우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상대경로로 해당 이미지를 접근하도록 경로를 작성해보세요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http://localhost/test_prj/test_sub/a.html</a:t>
            </a:r>
          </a:p>
          <a:p>
            <a:r>
              <a:rPr lang="en-US" altLang="ko-KR" sz="1600" dirty="0" smtClean="0"/>
              <a:t>http://localhost/test_prj/test_sub/images/today/to_day.png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=“images/today/to_day.png”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a.html</a:t>
            </a:r>
            <a:r>
              <a:rPr lang="ko-KR" altLang="en-US" sz="1600" dirty="0" smtClean="0"/>
              <a:t>을 요청하는 경로는 </a:t>
            </a:r>
            <a:r>
              <a:rPr lang="en-US" altLang="ko-KR" sz="1600" dirty="0" smtClean="0"/>
              <a:t>http://localhost/test_prj/a/b/a.html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smtClean="0"/>
              <a:t> http://localhost/test_prj/test_sub/images/today/to_day.png</a:t>
            </a:r>
            <a:r>
              <a:rPr lang="ko-KR" altLang="en-US" sz="1600" dirty="0" smtClean="0"/>
              <a:t>가 존재하는 경우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상대경로로 해당 이미지를 접근하도록 경로를 작성해보세요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http://localhost/test_prj/</a:t>
            </a:r>
            <a:r>
              <a:rPr lang="en-US" altLang="ko-KR" sz="1600" dirty="0" smtClean="0"/>
              <a:t>a/b/a.html</a:t>
            </a:r>
          </a:p>
          <a:p>
            <a:r>
              <a:rPr lang="en-US" altLang="ko-KR" sz="1600" b="1" dirty="0" smtClean="0"/>
              <a:t>http://localhost/test_prj/</a:t>
            </a:r>
            <a:r>
              <a:rPr lang="en-US" altLang="ko-KR" sz="1600" dirty="0" smtClean="0"/>
              <a:t>test_sub/images/today/to_day.png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=“../../</a:t>
            </a:r>
            <a:r>
              <a:rPr lang="en-US" altLang="ko-KR" dirty="0" err="1" smtClean="0"/>
              <a:t>test_sub</a:t>
            </a:r>
            <a:r>
              <a:rPr lang="en-US" altLang="ko-KR" dirty="0" smtClean="0"/>
              <a:t>/images/today/to_day.png”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3195638" y="5419725"/>
            <a:ext cx="442912" cy="200025"/>
          </a:xfrm>
          <a:custGeom>
            <a:avLst/>
            <a:gdLst>
              <a:gd name="connsiteX0" fmla="*/ 442912 w 442912"/>
              <a:gd name="connsiteY0" fmla="*/ 200025 h 200025"/>
              <a:gd name="connsiteX1" fmla="*/ 438150 w 442912"/>
              <a:gd name="connsiteY1" fmla="*/ 109538 h 200025"/>
              <a:gd name="connsiteX2" fmla="*/ 433387 w 442912"/>
              <a:gd name="connsiteY2" fmla="*/ 95250 h 200025"/>
              <a:gd name="connsiteX3" fmla="*/ 423862 w 442912"/>
              <a:gd name="connsiteY3" fmla="*/ 80963 h 200025"/>
              <a:gd name="connsiteX4" fmla="*/ 400050 w 442912"/>
              <a:gd name="connsiteY4" fmla="*/ 38100 h 200025"/>
              <a:gd name="connsiteX5" fmla="*/ 385762 w 442912"/>
              <a:gd name="connsiteY5" fmla="*/ 23813 h 200025"/>
              <a:gd name="connsiteX6" fmla="*/ 371475 w 442912"/>
              <a:gd name="connsiteY6" fmla="*/ 19050 h 200025"/>
              <a:gd name="connsiteX7" fmla="*/ 357187 w 442912"/>
              <a:gd name="connsiteY7" fmla="*/ 9525 h 200025"/>
              <a:gd name="connsiteX8" fmla="*/ 328612 w 442912"/>
              <a:gd name="connsiteY8" fmla="*/ 0 h 200025"/>
              <a:gd name="connsiteX9" fmla="*/ 209550 w 442912"/>
              <a:gd name="connsiteY9" fmla="*/ 4763 h 200025"/>
              <a:gd name="connsiteX10" fmla="*/ 157162 w 442912"/>
              <a:gd name="connsiteY10" fmla="*/ 14288 h 200025"/>
              <a:gd name="connsiteX11" fmla="*/ 128587 w 442912"/>
              <a:gd name="connsiteY11" fmla="*/ 33338 h 200025"/>
              <a:gd name="connsiteX12" fmla="*/ 114300 w 442912"/>
              <a:gd name="connsiteY12" fmla="*/ 42863 h 200025"/>
              <a:gd name="connsiteX13" fmla="*/ 80962 w 442912"/>
              <a:gd name="connsiteY13" fmla="*/ 61913 h 200025"/>
              <a:gd name="connsiteX14" fmla="*/ 61912 w 442912"/>
              <a:gd name="connsiteY14" fmla="*/ 76200 h 200025"/>
              <a:gd name="connsiteX15" fmla="*/ 28575 w 442912"/>
              <a:gd name="connsiteY15" fmla="*/ 100013 h 200025"/>
              <a:gd name="connsiteX16" fmla="*/ 14287 w 442912"/>
              <a:gd name="connsiteY16" fmla="*/ 114300 h 200025"/>
              <a:gd name="connsiteX17" fmla="*/ 0 w 442912"/>
              <a:gd name="connsiteY17" fmla="*/ 1238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2912" h="200025">
                <a:moveTo>
                  <a:pt x="442912" y="200025"/>
                </a:moveTo>
                <a:cubicBezTo>
                  <a:pt x="441325" y="169863"/>
                  <a:pt x="440885" y="139618"/>
                  <a:pt x="438150" y="109538"/>
                </a:cubicBezTo>
                <a:cubicBezTo>
                  <a:pt x="437695" y="104538"/>
                  <a:pt x="435632" y="99740"/>
                  <a:pt x="433387" y="95250"/>
                </a:cubicBezTo>
                <a:cubicBezTo>
                  <a:pt x="430827" y="90131"/>
                  <a:pt x="427037" y="85725"/>
                  <a:pt x="423862" y="80963"/>
                </a:cubicBezTo>
                <a:cubicBezTo>
                  <a:pt x="417874" y="62996"/>
                  <a:pt x="416427" y="54475"/>
                  <a:pt x="400050" y="38100"/>
                </a:cubicBezTo>
                <a:cubicBezTo>
                  <a:pt x="395287" y="33338"/>
                  <a:pt x="391366" y="27549"/>
                  <a:pt x="385762" y="23813"/>
                </a:cubicBezTo>
                <a:cubicBezTo>
                  <a:pt x="381585" y="21028"/>
                  <a:pt x="375965" y="21295"/>
                  <a:pt x="371475" y="19050"/>
                </a:cubicBezTo>
                <a:cubicBezTo>
                  <a:pt x="366355" y="16490"/>
                  <a:pt x="362418" y="11850"/>
                  <a:pt x="357187" y="9525"/>
                </a:cubicBezTo>
                <a:cubicBezTo>
                  <a:pt x="348012" y="5447"/>
                  <a:pt x="328612" y="0"/>
                  <a:pt x="328612" y="0"/>
                </a:cubicBezTo>
                <a:cubicBezTo>
                  <a:pt x="288925" y="1588"/>
                  <a:pt x="249187" y="2206"/>
                  <a:pt x="209550" y="4763"/>
                </a:cubicBezTo>
                <a:cubicBezTo>
                  <a:pt x="200547" y="5344"/>
                  <a:pt x="167343" y="12252"/>
                  <a:pt x="157162" y="14288"/>
                </a:cubicBezTo>
                <a:lnTo>
                  <a:pt x="128587" y="33338"/>
                </a:lnTo>
                <a:cubicBezTo>
                  <a:pt x="123825" y="36513"/>
                  <a:pt x="118879" y="39429"/>
                  <a:pt x="114300" y="42863"/>
                </a:cubicBezTo>
                <a:cubicBezTo>
                  <a:pt x="91234" y="60162"/>
                  <a:pt x="102780" y="54640"/>
                  <a:pt x="80962" y="61913"/>
                </a:cubicBezTo>
                <a:cubicBezTo>
                  <a:pt x="74612" y="66675"/>
                  <a:pt x="68371" y="71586"/>
                  <a:pt x="61912" y="76200"/>
                </a:cubicBezTo>
                <a:cubicBezTo>
                  <a:pt x="46835" y="86969"/>
                  <a:pt x="44140" y="86672"/>
                  <a:pt x="28575" y="100013"/>
                </a:cubicBezTo>
                <a:cubicBezTo>
                  <a:pt x="23461" y="104396"/>
                  <a:pt x="19461" y="109988"/>
                  <a:pt x="14287" y="114300"/>
                </a:cubicBezTo>
                <a:cubicBezTo>
                  <a:pt x="9890" y="117964"/>
                  <a:pt x="0" y="123825"/>
                  <a:pt x="0" y="12382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819400" y="5410200"/>
            <a:ext cx="357188" cy="145120"/>
          </a:xfrm>
          <a:custGeom>
            <a:avLst/>
            <a:gdLst>
              <a:gd name="connsiteX0" fmla="*/ 357188 w 357188"/>
              <a:gd name="connsiteY0" fmla="*/ 119063 h 145120"/>
              <a:gd name="connsiteX1" fmla="*/ 347663 w 357188"/>
              <a:gd name="connsiteY1" fmla="*/ 100013 h 145120"/>
              <a:gd name="connsiteX2" fmla="*/ 342900 w 357188"/>
              <a:gd name="connsiteY2" fmla="*/ 76200 h 145120"/>
              <a:gd name="connsiteX3" fmla="*/ 333375 w 357188"/>
              <a:gd name="connsiteY3" fmla="*/ 47625 h 145120"/>
              <a:gd name="connsiteX4" fmla="*/ 328613 w 357188"/>
              <a:gd name="connsiteY4" fmla="*/ 33338 h 145120"/>
              <a:gd name="connsiteX5" fmla="*/ 319088 w 357188"/>
              <a:gd name="connsiteY5" fmla="*/ 19050 h 145120"/>
              <a:gd name="connsiteX6" fmla="*/ 314325 w 357188"/>
              <a:gd name="connsiteY6" fmla="*/ 4763 h 145120"/>
              <a:gd name="connsiteX7" fmla="*/ 300038 w 357188"/>
              <a:gd name="connsiteY7" fmla="*/ 0 h 145120"/>
              <a:gd name="connsiteX8" fmla="*/ 219075 w 357188"/>
              <a:gd name="connsiteY8" fmla="*/ 4763 h 145120"/>
              <a:gd name="connsiteX9" fmla="*/ 171450 w 357188"/>
              <a:gd name="connsiteY9" fmla="*/ 14288 h 145120"/>
              <a:gd name="connsiteX10" fmla="*/ 157163 w 357188"/>
              <a:gd name="connsiteY10" fmla="*/ 23813 h 145120"/>
              <a:gd name="connsiteX11" fmla="*/ 138113 w 357188"/>
              <a:gd name="connsiteY11" fmla="*/ 38100 h 145120"/>
              <a:gd name="connsiteX12" fmla="*/ 109538 w 357188"/>
              <a:gd name="connsiteY12" fmla="*/ 52388 h 145120"/>
              <a:gd name="connsiteX13" fmla="*/ 80963 w 357188"/>
              <a:gd name="connsiteY13" fmla="*/ 80963 h 145120"/>
              <a:gd name="connsiteX14" fmla="*/ 66675 w 357188"/>
              <a:gd name="connsiteY14" fmla="*/ 95250 h 145120"/>
              <a:gd name="connsiteX15" fmla="*/ 38100 w 357188"/>
              <a:gd name="connsiteY15" fmla="*/ 114300 h 145120"/>
              <a:gd name="connsiteX16" fmla="*/ 0 w 357188"/>
              <a:gd name="connsiteY16" fmla="*/ 142875 h 14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188" h="145120">
                <a:moveTo>
                  <a:pt x="357188" y="119063"/>
                </a:moveTo>
                <a:cubicBezTo>
                  <a:pt x="354013" y="112713"/>
                  <a:pt x="349908" y="106748"/>
                  <a:pt x="347663" y="100013"/>
                </a:cubicBezTo>
                <a:cubicBezTo>
                  <a:pt x="345103" y="92334"/>
                  <a:pt x="345030" y="84010"/>
                  <a:pt x="342900" y="76200"/>
                </a:cubicBezTo>
                <a:cubicBezTo>
                  <a:pt x="340258" y="66514"/>
                  <a:pt x="336550" y="57150"/>
                  <a:pt x="333375" y="47625"/>
                </a:cubicBezTo>
                <a:cubicBezTo>
                  <a:pt x="331788" y="42863"/>
                  <a:pt x="331397" y="37515"/>
                  <a:pt x="328613" y="33338"/>
                </a:cubicBezTo>
                <a:cubicBezTo>
                  <a:pt x="325438" y="28575"/>
                  <a:pt x="321648" y="24170"/>
                  <a:pt x="319088" y="19050"/>
                </a:cubicBezTo>
                <a:cubicBezTo>
                  <a:pt x="316843" y="14560"/>
                  <a:pt x="317875" y="8313"/>
                  <a:pt x="314325" y="4763"/>
                </a:cubicBezTo>
                <a:cubicBezTo>
                  <a:pt x="310775" y="1213"/>
                  <a:pt x="304800" y="1588"/>
                  <a:pt x="300038" y="0"/>
                </a:cubicBezTo>
                <a:cubicBezTo>
                  <a:pt x="273050" y="1588"/>
                  <a:pt x="246008" y="2421"/>
                  <a:pt x="219075" y="4763"/>
                </a:cubicBezTo>
                <a:cubicBezTo>
                  <a:pt x="201164" y="6321"/>
                  <a:pt x="188263" y="10084"/>
                  <a:pt x="171450" y="14288"/>
                </a:cubicBezTo>
                <a:cubicBezTo>
                  <a:pt x="166688" y="17463"/>
                  <a:pt x="161821" y="20486"/>
                  <a:pt x="157163" y="23813"/>
                </a:cubicBezTo>
                <a:cubicBezTo>
                  <a:pt x="150704" y="28427"/>
                  <a:pt x="145005" y="34162"/>
                  <a:pt x="138113" y="38100"/>
                </a:cubicBezTo>
                <a:cubicBezTo>
                  <a:pt x="114945" y="51339"/>
                  <a:pt x="131936" y="32479"/>
                  <a:pt x="109538" y="52388"/>
                </a:cubicBezTo>
                <a:cubicBezTo>
                  <a:pt x="99470" y="61337"/>
                  <a:pt x="90488" y="71438"/>
                  <a:pt x="80963" y="80963"/>
                </a:cubicBezTo>
                <a:cubicBezTo>
                  <a:pt x="76200" y="85725"/>
                  <a:pt x="72279" y="91514"/>
                  <a:pt x="66675" y="95250"/>
                </a:cubicBezTo>
                <a:cubicBezTo>
                  <a:pt x="57150" y="101600"/>
                  <a:pt x="46195" y="106205"/>
                  <a:pt x="38100" y="114300"/>
                </a:cubicBezTo>
                <a:cubicBezTo>
                  <a:pt x="7280" y="145120"/>
                  <a:pt x="22995" y="142875"/>
                  <a:pt x="0" y="14287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881313" y="5710238"/>
            <a:ext cx="2552700" cy="204787"/>
          </a:xfrm>
          <a:custGeom>
            <a:avLst/>
            <a:gdLst>
              <a:gd name="connsiteX0" fmla="*/ 0 w 2552700"/>
              <a:gd name="connsiteY0" fmla="*/ 0 h 204787"/>
              <a:gd name="connsiteX1" fmla="*/ 33337 w 2552700"/>
              <a:gd name="connsiteY1" fmla="*/ 23812 h 204787"/>
              <a:gd name="connsiteX2" fmla="*/ 52387 w 2552700"/>
              <a:gd name="connsiteY2" fmla="*/ 33337 h 204787"/>
              <a:gd name="connsiteX3" fmla="*/ 66675 w 2552700"/>
              <a:gd name="connsiteY3" fmla="*/ 47625 h 204787"/>
              <a:gd name="connsiteX4" fmla="*/ 85725 w 2552700"/>
              <a:gd name="connsiteY4" fmla="*/ 57150 h 204787"/>
              <a:gd name="connsiteX5" fmla="*/ 100012 w 2552700"/>
              <a:gd name="connsiteY5" fmla="*/ 71437 h 204787"/>
              <a:gd name="connsiteX6" fmla="*/ 114300 w 2552700"/>
              <a:gd name="connsiteY6" fmla="*/ 80962 h 204787"/>
              <a:gd name="connsiteX7" fmla="*/ 147637 w 2552700"/>
              <a:gd name="connsiteY7" fmla="*/ 100012 h 204787"/>
              <a:gd name="connsiteX8" fmla="*/ 209550 w 2552700"/>
              <a:gd name="connsiteY8" fmla="*/ 138112 h 204787"/>
              <a:gd name="connsiteX9" fmla="*/ 228600 w 2552700"/>
              <a:gd name="connsiteY9" fmla="*/ 152400 h 204787"/>
              <a:gd name="connsiteX10" fmla="*/ 247650 w 2552700"/>
              <a:gd name="connsiteY10" fmla="*/ 161925 h 204787"/>
              <a:gd name="connsiteX11" fmla="*/ 271462 w 2552700"/>
              <a:gd name="connsiteY11" fmla="*/ 176212 h 204787"/>
              <a:gd name="connsiteX12" fmla="*/ 285750 w 2552700"/>
              <a:gd name="connsiteY12" fmla="*/ 185737 h 204787"/>
              <a:gd name="connsiteX13" fmla="*/ 419100 w 2552700"/>
              <a:gd name="connsiteY13" fmla="*/ 190500 h 204787"/>
              <a:gd name="connsiteX14" fmla="*/ 519112 w 2552700"/>
              <a:gd name="connsiteY14" fmla="*/ 195262 h 204787"/>
              <a:gd name="connsiteX15" fmla="*/ 2552700 w 2552700"/>
              <a:gd name="connsiteY15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2700" h="204787">
                <a:moveTo>
                  <a:pt x="0" y="0"/>
                </a:moveTo>
                <a:cubicBezTo>
                  <a:pt x="8172" y="6129"/>
                  <a:pt x="23592" y="18243"/>
                  <a:pt x="33337" y="23812"/>
                </a:cubicBezTo>
                <a:cubicBezTo>
                  <a:pt x="39501" y="27334"/>
                  <a:pt x="46610" y="29210"/>
                  <a:pt x="52387" y="33337"/>
                </a:cubicBezTo>
                <a:cubicBezTo>
                  <a:pt x="57868" y="37252"/>
                  <a:pt x="61194" y="43710"/>
                  <a:pt x="66675" y="47625"/>
                </a:cubicBezTo>
                <a:cubicBezTo>
                  <a:pt x="72452" y="51752"/>
                  <a:pt x="79948" y="53024"/>
                  <a:pt x="85725" y="57150"/>
                </a:cubicBezTo>
                <a:cubicBezTo>
                  <a:pt x="91205" y="61065"/>
                  <a:pt x="94838" y="67125"/>
                  <a:pt x="100012" y="71437"/>
                </a:cubicBezTo>
                <a:cubicBezTo>
                  <a:pt x="104409" y="75101"/>
                  <a:pt x="109642" y="77635"/>
                  <a:pt x="114300" y="80962"/>
                </a:cubicBezTo>
                <a:cubicBezTo>
                  <a:pt x="139529" y="98983"/>
                  <a:pt x="124451" y="92284"/>
                  <a:pt x="147637" y="100012"/>
                </a:cubicBezTo>
                <a:cubicBezTo>
                  <a:pt x="195667" y="137368"/>
                  <a:pt x="172940" y="128960"/>
                  <a:pt x="209550" y="138112"/>
                </a:cubicBezTo>
                <a:cubicBezTo>
                  <a:pt x="215900" y="142875"/>
                  <a:pt x="221869" y="148193"/>
                  <a:pt x="228600" y="152400"/>
                </a:cubicBezTo>
                <a:cubicBezTo>
                  <a:pt x="234620" y="156163"/>
                  <a:pt x="241444" y="158477"/>
                  <a:pt x="247650" y="161925"/>
                </a:cubicBezTo>
                <a:cubicBezTo>
                  <a:pt x="255742" y="166420"/>
                  <a:pt x="263613" y="171306"/>
                  <a:pt x="271462" y="176212"/>
                </a:cubicBezTo>
                <a:cubicBezTo>
                  <a:pt x="276316" y="179246"/>
                  <a:pt x="280053" y="185186"/>
                  <a:pt x="285750" y="185737"/>
                </a:cubicBezTo>
                <a:cubicBezTo>
                  <a:pt x="330022" y="190021"/>
                  <a:pt x="374659" y="188686"/>
                  <a:pt x="419100" y="190500"/>
                </a:cubicBezTo>
                <a:cubicBezTo>
                  <a:pt x="452447" y="191861"/>
                  <a:pt x="485738" y="195007"/>
                  <a:pt x="519112" y="195262"/>
                </a:cubicBezTo>
                <a:lnTo>
                  <a:pt x="2552700" y="204787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6200000" flipH="1">
            <a:off x="1035819" y="2250272"/>
            <a:ext cx="3000397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200000" flipH="1">
            <a:off x="3214678" y="2214554"/>
            <a:ext cx="292895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752" y="714355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714355"/>
            <a:ext cx="105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3570" y="857232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857232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142852"/>
            <a:ext cx="678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*Front-end </a:t>
            </a:r>
            <a:r>
              <a:rPr lang="ko-KR" altLang="en-US" sz="1400" dirty="0" smtClean="0"/>
              <a:t>나</a:t>
            </a:r>
            <a:r>
              <a:rPr lang="en-US" altLang="ko-KR" sz="1400" dirty="0" smtClean="0"/>
              <a:t> Back-end</a:t>
            </a:r>
            <a:r>
              <a:rPr lang="ko-KR" altLang="en-US" sz="1400" dirty="0" smtClean="0"/>
              <a:t>는 제작된 프로그램이 어디에서 실행 되는지를 구분하는 것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100" y="1285860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285984" y="1357298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2214546" y="1500174"/>
            <a:ext cx="285752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1621025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다운받</a:t>
            </a:r>
            <a:r>
              <a:rPr lang="ko-KR" altLang="en-US" sz="1400" dirty="0"/>
              <a:t>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(CSS, JavaScript)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0086" y="254971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JSP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43108" y="2571744"/>
            <a:ext cx="292895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2066" y="2500306"/>
            <a:ext cx="40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서버에서 해석하고 해석된 결과로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을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에서 다른 </a:t>
            </a:r>
            <a:r>
              <a:rPr lang="en-US" altLang="ko-KR" sz="1400" dirty="0" smtClean="0"/>
              <a:t>java class</a:t>
            </a:r>
            <a:r>
              <a:rPr lang="ko-KR" altLang="en-US" sz="1400" dirty="0" smtClean="0"/>
              <a:t>를 사용</a:t>
            </a:r>
            <a:r>
              <a:rPr lang="en-US" altLang="ko-KR" sz="1400" dirty="0" smtClean="0"/>
              <a:t>)</a:t>
            </a:r>
          </a:p>
          <a:p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5393537" y="2964653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00628" y="3333278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이름을 모르는</a:t>
            </a:r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>
            <a:off x="2214546" y="3500438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472" y="333440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다운받</a:t>
            </a:r>
            <a:r>
              <a:rPr lang="ko-KR" altLang="en-US" sz="1400" dirty="0"/>
              <a:t>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(CSS, JavaScript)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14348" y="4214818"/>
            <a:ext cx="52064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Front-end</a:t>
            </a: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컴퓨터에서 해석되고 실행되는 언어들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HTML, CSS, </a:t>
            </a:r>
            <a:r>
              <a:rPr lang="en-US" altLang="ko-KR" sz="1400" dirty="0" err="1" smtClean="0"/>
              <a:t>ECMAScript</a:t>
            </a:r>
            <a:r>
              <a:rPr lang="ko-KR" altLang="en-US" sz="1400" dirty="0" smtClean="0"/>
              <a:t>들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JavaScrpt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ActionScript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보여주는 쪽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처리된 데이터를 보여주는 일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Back-end</a:t>
            </a: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서버에서 해석되고 실행되는 언어들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Java, Spring Framework, JSP, </a:t>
            </a:r>
            <a:r>
              <a:rPr lang="en-US" altLang="ko-KR" sz="1400" dirty="0" err="1" smtClean="0"/>
              <a:t>Servlet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err="1" smtClean="0"/>
              <a:t>업무로직을</a:t>
            </a:r>
            <a:r>
              <a:rPr lang="ko-KR" altLang="en-US" sz="1400" dirty="0" smtClean="0"/>
              <a:t> 구현하고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데이터를 처리하는 일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1714480" y="2000240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5400000">
            <a:off x="3929852" y="1999446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285860"/>
            <a:ext cx="164307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14422"/>
            <a:ext cx="2400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2214554"/>
            <a:ext cx="500066" cy="5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715008" y="2786058"/>
            <a:ext cx="268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=“e:/dev/img1.png”/&gt;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28926" y="1928802"/>
            <a:ext cx="271464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2857488" y="2643182"/>
            <a:ext cx="285752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158" y="2857496"/>
            <a:ext cx="268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응답받은</a:t>
            </a:r>
            <a:r>
              <a:rPr lang="ko-KR" altLang="en-US" sz="1400" dirty="0" smtClean="0"/>
              <a:t> 코드 실행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=“e:/dev/img1.png”/&gt;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951</Words>
  <Application>Microsoft Office PowerPoint</Application>
  <PresentationFormat>화면 슬라이드 쇼(4:3)</PresentationFormat>
  <Paragraphs>205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2023-08-24T00:18:09Z</dcterms:created>
  <dcterms:modified xsi:type="dcterms:W3CDTF">2023-08-25T00:32:29Z</dcterms:modified>
</cp:coreProperties>
</file>