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33" autoAdjust="0"/>
    <p:restoredTop sz="90509" autoAdjust="0"/>
  </p:normalViewPr>
  <p:slideViewPr>
    <p:cSldViewPr>
      <p:cViewPr>
        <p:scale>
          <a:sx n="150" d="100"/>
          <a:sy n="150" d="100"/>
        </p:scale>
        <p:origin x="-726" y="18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DC13-944A-4E92-A140-914C248D6012}" type="datetimeFigureOut">
              <a:rPr lang="ko-KR" altLang="en-US" smtClean="0"/>
              <a:pPr/>
              <a:t>2023-09-14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5C69-DA2D-42CE-A922-D926FB16B6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59185"/>
            <a:ext cx="788869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*select </a:t>
            </a:r>
            <a:r>
              <a:rPr lang="ko-KR" altLang="en-US" dirty="0" smtClean="0"/>
              <a:t>값 얻기</a:t>
            </a:r>
            <a:endParaRPr lang="en-US" altLang="ko-KR" dirty="0" smtClean="0"/>
          </a:p>
          <a:p>
            <a:r>
              <a:rPr lang="en-US" altLang="ko-KR" sz="1600" dirty="0" smtClean="0"/>
              <a:t> - select </a:t>
            </a:r>
            <a:r>
              <a:rPr lang="ko-KR" altLang="en-US" sz="1600" dirty="0" smtClean="0"/>
              <a:t>하나이고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이 여러 개 이므로  </a:t>
            </a:r>
            <a:r>
              <a:rPr lang="en-US" altLang="ko-KR" sz="1600" b="1" dirty="0" smtClean="0"/>
              <a:t>document.</a:t>
            </a:r>
            <a:r>
              <a:rPr lang="ko-KR" altLang="en-US" sz="1600" b="1" dirty="0" err="1" smtClean="0"/>
              <a:t>폼이름</a:t>
            </a:r>
            <a:r>
              <a:rPr lang="en-US" altLang="ko-KR" sz="1600" b="1" dirty="0" smtClean="0"/>
              <a:t>.control</a:t>
            </a:r>
            <a:r>
              <a:rPr lang="ko-KR" altLang="en-US" sz="1600" b="1" dirty="0" smtClean="0"/>
              <a:t>명</a:t>
            </a:r>
            <a:r>
              <a:rPr lang="en-US" altLang="ko-KR" sz="1600" b="1" dirty="0" smtClean="0"/>
              <a:t>.value</a:t>
            </a:r>
            <a:r>
              <a:rPr lang="ko-KR" altLang="en-US" sz="1600" dirty="0" smtClean="0"/>
              <a:t>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값을 얻을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-option</a:t>
            </a:r>
            <a:r>
              <a:rPr lang="ko-KR" altLang="en-US" sz="1600" dirty="0" smtClean="0"/>
              <a:t>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여러 개 이므로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배열로 처리할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1.select </a:t>
            </a:r>
            <a:r>
              <a:rPr lang="ko-KR" altLang="en-US" sz="1600" dirty="0" smtClean="0"/>
              <a:t>얻는다</a:t>
            </a:r>
            <a:r>
              <a:rPr lang="en-US" altLang="ko-KR" sz="1600" dirty="0" smtClean="0"/>
              <a:t>. ( select</a:t>
            </a:r>
            <a:r>
              <a:rPr lang="ko-KR" altLang="en-US" sz="1600" dirty="0" smtClean="0"/>
              <a:t>은 하나 일지라도 옵션이 여러 개 이므로 배열로 얻어진다</a:t>
            </a:r>
            <a:r>
              <a:rPr lang="en-US" altLang="ko-KR" sz="1600" dirty="0" smtClean="0"/>
              <a:t>.)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sel</a:t>
            </a:r>
            <a:r>
              <a:rPr lang="en-US" altLang="ko-KR" sz="1600" dirty="0" smtClean="0"/>
              <a:t>=document.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</a:t>
            </a:r>
            <a:r>
              <a:rPr lang="ko-KR" altLang="en-US" sz="1600" dirty="0" smtClean="0"/>
              <a:t>반복</a:t>
            </a:r>
            <a:r>
              <a:rPr lang="en-US" altLang="ko-KR" sz="1600" dirty="0" smtClean="0"/>
              <a:t>. ( select</a:t>
            </a:r>
            <a:r>
              <a:rPr lang="ko-KR" altLang="en-US" sz="1600" dirty="0" smtClean="0"/>
              <a:t>안에 </a:t>
            </a:r>
            <a:r>
              <a:rPr lang="en-US" altLang="ko-KR" sz="1600" dirty="0" smtClean="0"/>
              <a:t>option</a:t>
            </a:r>
            <a:r>
              <a:rPr lang="ko-KR" altLang="en-US" sz="1600" dirty="0" smtClean="0"/>
              <a:t>의 수만큼 반복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for(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 0 ; </a:t>
            </a:r>
            <a:r>
              <a:rPr lang="en-US" altLang="ko-KR" sz="1600" dirty="0" err="1"/>
              <a:t>i</a:t>
            </a:r>
            <a:r>
              <a:rPr lang="en-US" altLang="ko-KR" sz="1600" dirty="0" smtClean="0"/>
              <a:t> &lt;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.length 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3. </a:t>
            </a:r>
            <a:r>
              <a:rPr lang="ko-KR" altLang="en-US" sz="1600" dirty="0" smtClean="0"/>
              <a:t>옵션의 선택상태 얻기 </a:t>
            </a:r>
            <a:r>
              <a:rPr lang="en-US" altLang="ko-KR" sz="1600" dirty="0" smtClean="0"/>
              <a:t>( selected =&gt; true, false )</a:t>
            </a:r>
          </a:p>
          <a:p>
            <a:r>
              <a:rPr lang="en-US" altLang="ko-KR" sz="1600" dirty="0" smtClean="0"/>
              <a:t>     if(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</a:t>
            </a:r>
            <a:r>
              <a:rPr lang="en-US" altLang="ko-KR" sz="1600" b="1" dirty="0" smtClean="0"/>
              <a:t>.selected </a:t>
            </a:r>
            <a:r>
              <a:rPr lang="en-US" altLang="ko-KR" sz="1600" dirty="0" smtClean="0"/>
              <a:t>){</a:t>
            </a:r>
            <a:endParaRPr lang="en-US" altLang="ko-KR" sz="1600" dirty="0"/>
          </a:p>
          <a:p>
            <a:r>
              <a:rPr lang="en-US" altLang="ko-KR" sz="1600" dirty="0" smtClean="0"/>
              <a:t>       4.</a:t>
            </a:r>
            <a:r>
              <a:rPr lang="ko-KR" altLang="en-US" sz="1600" dirty="0" smtClean="0"/>
              <a:t>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err="1" smtClean="0"/>
              <a:t>배열명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</a:t>
            </a:r>
            <a:r>
              <a:rPr lang="en-US" altLang="ko-KR" sz="1600" b="1" dirty="0" smtClean="0"/>
              <a:t>.value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428992" y="1000108"/>
            <a:ext cx="37782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&lt;select name=“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&lt;option value=“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” &gt;</a:t>
            </a:r>
            <a:r>
              <a:rPr lang="ko-KR" altLang="en-US" sz="1400" dirty="0" err="1" smtClean="0"/>
              <a:t>보여질값</a:t>
            </a:r>
            <a:r>
              <a:rPr lang="en-US" altLang="ko-KR" sz="1400" dirty="0" smtClean="0"/>
              <a:t>&lt;/option&gt;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.</a:t>
            </a:r>
          </a:p>
          <a:p>
            <a:r>
              <a:rPr lang="en-US" altLang="ko-KR" sz="1400" dirty="0" smtClean="0"/>
              <a:t>&lt;/select&gt;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5179223" y="1464455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49811" y="1508927"/>
            <a:ext cx="1536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selected=“selected”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214414" y="3000372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36494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*JavaScript</a:t>
            </a:r>
            <a:r>
              <a:rPr lang="ko-KR" altLang="en-US" sz="1600" dirty="0" smtClean="0"/>
              <a:t>에서 발생한 값을 </a:t>
            </a:r>
            <a:r>
              <a:rPr lang="en-US" altLang="ko-KR" sz="1600" dirty="0" smtClean="0"/>
              <a:t>HTML Form Control</a:t>
            </a:r>
            <a:r>
              <a:rPr lang="ko-KR" altLang="en-US" sz="1600" dirty="0" smtClean="0"/>
              <a:t>에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 -</a:t>
            </a:r>
            <a:r>
              <a:rPr lang="ko-KR" altLang="en-US" sz="1600" b="1" dirty="0" smtClean="0"/>
              <a:t>값 설정</a:t>
            </a:r>
            <a:r>
              <a:rPr lang="en-US" altLang="ko-KR" sz="1600" b="1" dirty="0" smtClean="0"/>
              <a:t>( value</a:t>
            </a:r>
            <a:r>
              <a:rPr lang="ko-KR" altLang="en-US" sz="1600" b="1" dirty="0" smtClean="0"/>
              <a:t>속성 </a:t>
            </a:r>
            <a:r>
              <a:rPr lang="en-US" altLang="ko-KR" sz="1600" b="1" dirty="0" smtClean="0"/>
              <a:t>)</a:t>
            </a:r>
            <a:endParaRPr lang="en-US" altLang="ko-KR" sz="1600" b="1" dirty="0" smtClean="0"/>
          </a:p>
          <a:p>
            <a:r>
              <a:rPr lang="en-US" altLang="ko-KR" sz="1600" dirty="0" smtClean="0"/>
              <a:t>  &lt;input type=“</a:t>
            </a:r>
            <a:r>
              <a:rPr lang="en-US" altLang="ko-KR" sz="1600" dirty="0" err="1" smtClean="0"/>
              <a:t>text,password,date,tel</a:t>
            </a:r>
            <a:r>
              <a:rPr lang="en-US" altLang="ko-KR" sz="1600" dirty="0" smtClean="0"/>
              <a:t>,,”&gt;, &lt;</a:t>
            </a:r>
            <a:r>
              <a:rPr lang="en-US" altLang="ko-KR" sz="1600" dirty="0" err="1" smtClean="0"/>
              <a:t>textarea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값을 변경할 </a:t>
            </a:r>
            <a:r>
              <a:rPr lang="en-US" altLang="ko-KR" sz="1600" dirty="0" smtClean="0"/>
              <a:t>HTML Form Control</a:t>
            </a:r>
            <a:r>
              <a:rPr lang="ko-KR" altLang="en-US" sz="1600" dirty="0" smtClean="0"/>
              <a:t>에 접근하여 </a:t>
            </a:r>
            <a:r>
              <a:rPr lang="en-US" altLang="ko-KR" sz="1600" dirty="0" smtClean="0"/>
              <a:t>value </a:t>
            </a:r>
            <a:r>
              <a:rPr lang="ko-KR" altLang="en-US" sz="1600" dirty="0" smtClean="0"/>
              <a:t>속성을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-id</a:t>
            </a:r>
            <a:r>
              <a:rPr lang="ko-KR" altLang="en-US" sz="1600" dirty="0" smtClean="0"/>
              <a:t>접근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document.getElementById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아이디</a:t>
            </a:r>
            <a:r>
              <a:rPr lang="en-US" altLang="ko-KR" sz="1600" dirty="0" smtClean="0"/>
              <a:t>”).value=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-name</a:t>
            </a:r>
            <a:r>
              <a:rPr lang="ko-KR" altLang="en-US" sz="1600" dirty="0" smtClean="0"/>
              <a:t>접근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document.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.value=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 -</a:t>
            </a:r>
            <a:r>
              <a:rPr lang="ko-KR" altLang="en-US" sz="1600" b="1" dirty="0" smtClean="0"/>
              <a:t>상태변환</a:t>
            </a:r>
            <a:r>
              <a:rPr lang="en-US" altLang="ko-KR" sz="1600" b="1" dirty="0" smtClean="0"/>
              <a:t>(checked, selected ) – </a:t>
            </a:r>
            <a:r>
              <a:rPr lang="ko-KR" altLang="en-US" sz="1600" b="1" dirty="0" smtClean="0"/>
              <a:t>배열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&lt;input type=“checkbox, radio”&gt;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document.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</a:t>
            </a:r>
            <a:r>
              <a:rPr lang="en-US" altLang="ko-KR" sz="1600" b="1" dirty="0" smtClean="0"/>
              <a:t>.checked</a:t>
            </a:r>
            <a:r>
              <a:rPr lang="en-US" altLang="ko-KR" sz="1600" dirty="0" smtClean="0"/>
              <a:t>=true | false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&lt;select&gt;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문법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document.</a:t>
            </a:r>
            <a:r>
              <a:rPr lang="ko-KR" altLang="en-US" sz="1600" dirty="0" err="1" smtClean="0"/>
              <a:t>폼이름</a:t>
            </a:r>
            <a:r>
              <a:rPr lang="en-US" altLang="ko-KR" sz="1600" dirty="0" smtClean="0"/>
              <a:t>.control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</a:t>
            </a:r>
            <a:r>
              <a:rPr lang="en-US" altLang="ko-KR" sz="1600" b="1" dirty="0" smtClean="0"/>
              <a:t>.selected</a:t>
            </a:r>
            <a:r>
              <a:rPr lang="en-US" altLang="ko-KR" sz="1600" dirty="0" smtClean="0"/>
              <a:t>=true | false;   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30710"/>
            <a:ext cx="99340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*JavaScript Event</a:t>
            </a:r>
            <a:r>
              <a:rPr lang="ko-KR" altLang="en-US" dirty="0"/>
              <a:t> </a:t>
            </a:r>
            <a:r>
              <a:rPr lang="en-US" altLang="ko-KR" dirty="0" smtClean="0"/>
              <a:t>Handling</a:t>
            </a:r>
          </a:p>
          <a:p>
            <a:r>
              <a:rPr lang="en-US" altLang="ko-KR" sz="1600" dirty="0" smtClean="0"/>
              <a:t> -inline</a:t>
            </a:r>
            <a:r>
              <a:rPr lang="ko-KR" altLang="en-US" sz="1600" dirty="0" smtClean="0"/>
              <a:t>방식으로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onxxx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이벤트를 발생시키고 처리하는 방식</a:t>
            </a:r>
            <a:r>
              <a:rPr lang="en-US" altLang="ko-KR" sz="1600" dirty="0" smtClean="0"/>
              <a:t>. &lt;input type=‘button’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함수명</a:t>
            </a:r>
            <a:r>
              <a:rPr lang="en-US" altLang="ko-KR" sz="1600" dirty="0" smtClean="0"/>
              <a:t>()”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이벤트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등록하여 처리할 수 있는 방식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821505" y="964389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7224" y="1071546"/>
            <a:ext cx="780431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익명함수</a:t>
            </a:r>
            <a:r>
              <a:rPr lang="en-US" altLang="ko-KR" sz="1400" b="1" dirty="0" smtClean="0"/>
              <a:t>(anonymous function)</a:t>
            </a:r>
            <a:r>
              <a:rPr lang="ko-KR" altLang="en-US" sz="1400" b="1" dirty="0" smtClean="0"/>
              <a:t>사용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</a:t>
            </a:r>
            <a:r>
              <a:rPr lang="ko-KR" altLang="en-US" sz="1400" dirty="0" smtClean="0"/>
              <a:t>태그를 찾아서 이벤트속성에 익명함수를 정의</a:t>
            </a:r>
            <a:endParaRPr lang="en-US" altLang="ko-KR" sz="1400" dirty="0" smtClean="0"/>
          </a:p>
          <a:p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”).</a:t>
            </a:r>
            <a:r>
              <a:rPr lang="en-US" altLang="ko-KR" sz="1400" dirty="0" err="1" smtClean="0"/>
              <a:t>onxxx</a:t>
            </a:r>
            <a:r>
              <a:rPr lang="en-US" altLang="ko-KR" sz="1400" dirty="0" smtClean="0"/>
              <a:t>=function(){ </a:t>
            </a:r>
            <a:r>
              <a:rPr lang="ko-KR" altLang="en-US" sz="1400" dirty="0" smtClean="0"/>
              <a:t>이벤트처리 코드</a:t>
            </a:r>
            <a:r>
              <a:rPr lang="en-US" altLang="ko-KR" sz="1400" dirty="0" smtClean="0"/>
              <a:t>,,,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};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ko-KR" altLang="en-US" sz="1400" b="1" dirty="0" smtClean="0"/>
              <a:t>기명함수</a:t>
            </a:r>
            <a:r>
              <a:rPr lang="en-US" altLang="ko-KR" sz="1400" b="1" dirty="0" smtClean="0"/>
              <a:t>(named function) </a:t>
            </a:r>
            <a:r>
              <a:rPr lang="ko-KR" altLang="en-US" sz="1400" b="1" dirty="0" smtClean="0"/>
              <a:t>사용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이벤트에 등록하는 방식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- </a:t>
            </a:r>
            <a:r>
              <a:rPr lang="ko-KR" altLang="en-US" sz="1400" dirty="0" smtClean="0"/>
              <a:t>태그를 찾고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이벤트 </a:t>
            </a:r>
            <a:r>
              <a:rPr lang="ko-KR" altLang="en-US" sz="1400" dirty="0" err="1" smtClean="0"/>
              <a:t>리스너에</a:t>
            </a:r>
            <a:r>
              <a:rPr lang="ko-KR" altLang="en-US" sz="1400" dirty="0" smtClean="0"/>
              <a:t> 등록</a:t>
            </a:r>
            <a:endParaRPr lang="en-US" altLang="ko-KR" sz="1400" dirty="0" smtClean="0"/>
          </a:p>
          <a:p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document.getElementById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”).</a:t>
            </a:r>
            <a:r>
              <a:rPr lang="en-US" altLang="ko-KR" sz="1400" dirty="0" err="1" smtClean="0"/>
              <a:t>addEventListener</a:t>
            </a:r>
            <a:r>
              <a:rPr lang="en-US" altLang="ko-KR" sz="1400" dirty="0" smtClean="0"/>
              <a:t>(“</a:t>
            </a:r>
            <a:r>
              <a:rPr lang="ko-KR" altLang="en-US" sz="1400" dirty="0" smtClean="0"/>
              <a:t>이벤트종류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함수명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또는 무기명함수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-HTML</a:t>
            </a:r>
            <a:r>
              <a:rPr lang="ko-KR" altLang="en-US" sz="1400" dirty="0" smtClean="0"/>
              <a:t>코드와 </a:t>
            </a:r>
            <a:r>
              <a:rPr lang="en-US" altLang="ko-KR" sz="1400" dirty="0" smtClean="0"/>
              <a:t>JavaScript</a:t>
            </a:r>
            <a:r>
              <a:rPr lang="ko-KR" altLang="en-US" sz="1400" dirty="0" smtClean="0"/>
              <a:t>코드를 분리할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000100" y="2214554"/>
            <a:ext cx="28575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16200000" flipV="1">
            <a:off x="1750199" y="2321711"/>
            <a:ext cx="14287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0166" y="235743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태그를 찾아서</a:t>
            </a:r>
            <a:endParaRPr lang="ko-KR" altLang="en-US" sz="11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 flipH="1" flipV="1">
            <a:off x="4071934" y="228599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4131" y="235743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이벤트속성에</a:t>
            </a:r>
            <a:endParaRPr lang="ko-KR" altLang="en-US" sz="11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500562" y="221455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6200000" flipV="1">
            <a:off x="5286380" y="2285992"/>
            <a:ext cx="714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12585" y="2357430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이벤트처리 코드를 할당한다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500694" y="4143380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5357818" y="421481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3438" y="4357694"/>
            <a:ext cx="273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b="1" dirty="0" smtClean="0"/>
              <a:t>주의 </a:t>
            </a:r>
            <a:r>
              <a:rPr lang="en-US" altLang="ko-KR" sz="1200" b="1" dirty="0" smtClean="0"/>
              <a:t>: on</a:t>
            </a:r>
            <a:r>
              <a:rPr lang="ko-KR" altLang="en-US" sz="1200" b="1" dirty="0" smtClean="0"/>
              <a:t>을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제외한 이벤트명만 사용</a:t>
            </a:r>
            <a:endParaRPr lang="en-US" altLang="ko-KR" sz="1200" b="1" dirty="0" smtClean="0"/>
          </a:p>
          <a:p>
            <a:r>
              <a:rPr lang="ko-KR" altLang="en-US" sz="1200" dirty="0" smtClean="0"/>
              <a:t>클릭이벤트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onclick</a:t>
            </a:r>
            <a:r>
              <a:rPr lang="en-US" altLang="ko-KR" sz="1200" dirty="0" smtClean="0"/>
              <a:t> =&gt; click</a:t>
            </a:r>
          </a:p>
          <a:p>
            <a:r>
              <a:rPr lang="ko-KR" altLang="en-US" sz="1200" dirty="0" smtClean="0"/>
              <a:t>키다운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onkeydown</a:t>
            </a:r>
            <a:r>
              <a:rPr lang="en-US" altLang="ko-KR" sz="1200" dirty="0" smtClean="0"/>
              <a:t> =&gt; </a:t>
            </a:r>
            <a:r>
              <a:rPr lang="en-US" altLang="ko-KR" sz="1200" dirty="0" err="1" smtClean="0"/>
              <a:t>keydown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6572264" y="3881443"/>
            <a:ext cx="17859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>
            <a:off x="6357156" y="3571876"/>
            <a:ext cx="57229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0826" y="2928934"/>
            <a:ext cx="2656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JavaScript</a:t>
            </a:r>
            <a:r>
              <a:rPr lang="ko-KR" altLang="en-US" sz="1100" dirty="0" smtClean="0"/>
              <a:t>에서는 함수가 데이터 형처럼</a:t>
            </a:r>
            <a:endParaRPr lang="en-US" altLang="ko-KR" sz="1100" dirty="0" smtClean="0"/>
          </a:p>
          <a:p>
            <a:r>
              <a:rPr lang="ko-KR" altLang="en-US" sz="1100" dirty="0" smtClean="0"/>
              <a:t>사용될 수 있다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매개변수로 할당할 때에는 </a:t>
            </a:r>
            <a:r>
              <a:rPr lang="en-US" altLang="ko-KR" sz="1100" dirty="0" smtClean="0"/>
              <a:t>()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기술하지 않는다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362" y="214290"/>
            <a:ext cx="6740948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*JavaScript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*location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페이지 이동을 수행하는 객체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  -</a:t>
            </a:r>
            <a:r>
              <a:rPr lang="en-US" altLang="ko-KR" sz="1600" b="1" dirty="0" err="1" smtClean="0"/>
              <a:t>href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속성사용</a:t>
            </a:r>
            <a:endParaRPr lang="en-US" altLang="ko-KR" sz="1600" b="1" dirty="0" smtClean="0"/>
          </a:p>
          <a:p>
            <a:r>
              <a:rPr lang="en-US" altLang="ko-KR" sz="1600" dirty="0"/>
              <a:t>  </a:t>
            </a:r>
            <a:r>
              <a:rPr lang="en-US" altLang="ko-KR" sz="1600" dirty="0" err="1" smtClean="0"/>
              <a:t>window.locaton</a:t>
            </a:r>
            <a:r>
              <a:rPr lang="en-US" altLang="ko-KR" sz="1600" b="1" dirty="0" err="1" smtClean="0"/>
              <a:t>.href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이동할페이지</a:t>
            </a:r>
            <a:r>
              <a:rPr lang="en-US" altLang="ko-KR" sz="1600" dirty="0" smtClean="0"/>
              <a:t>URL”;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&lt;a&gt;</a:t>
            </a:r>
            <a:r>
              <a:rPr lang="ko-KR" altLang="en-US" sz="1600" dirty="0" smtClean="0"/>
              <a:t>와 같은 일을 수행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web browser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history</a:t>
            </a:r>
            <a:r>
              <a:rPr lang="ko-KR" altLang="en-US" sz="1600" dirty="0" smtClean="0"/>
              <a:t>가 남는다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뒤로 가기 </a:t>
            </a:r>
            <a:r>
              <a:rPr lang="ko-KR" altLang="en-US" sz="1600" dirty="0" smtClean="0"/>
              <a:t>또는 앞으로 가기 가능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 -replace</a:t>
            </a:r>
            <a:r>
              <a:rPr lang="ko-KR" altLang="en-US" sz="1600" b="1" dirty="0" smtClean="0"/>
              <a:t>함수 사용</a:t>
            </a:r>
            <a:endParaRPr lang="en-US" altLang="ko-KR" sz="1600" b="1" dirty="0"/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window.location</a:t>
            </a:r>
            <a:r>
              <a:rPr lang="en-US" altLang="ko-KR" sz="1600" b="1" dirty="0" err="1" smtClean="0"/>
              <a:t>.replace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이동할페이지</a:t>
            </a:r>
            <a:r>
              <a:rPr lang="en-US" altLang="ko-KR" sz="1600" dirty="0" smtClean="0"/>
              <a:t>URL”);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&lt;a&gt;</a:t>
            </a:r>
            <a:r>
              <a:rPr lang="ko-KR" altLang="en-US" sz="1600" dirty="0" smtClean="0"/>
              <a:t>와 같은 일을 수행</a:t>
            </a:r>
            <a:endParaRPr lang="en-US" altLang="ko-KR" sz="1600" dirty="0" smtClean="0"/>
          </a:p>
          <a:p>
            <a:r>
              <a:rPr lang="en-US" altLang="ko-KR" sz="1600" dirty="0" smtClean="0"/>
              <a:t> -web browser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history</a:t>
            </a:r>
            <a:r>
              <a:rPr lang="ko-KR" altLang="en-US" sz="1600" dirty="0" smtClean="0"/>
              <a:t>가 남지 않는다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이전 주소를 치환하기 때문에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(</a:t>
            </a:r>
            <a:r>
              <a:rPr lang="ko-KR" altLang="en-US" sz="1600" dirty="0" err="1" smtClean="0"/>
              <a:t>뒤로가기</a:t>
            </a:r>
            <a:r>
              <a:rPr lang="ko-KR" altLang="en-US" sz="1600" dirty="0" smtClean="0"/>
              <a:t> 또는 앞으로 가기가 불가능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642918"/>
            <a:ext cx="5923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r>
              <a:rPr lang="en-US" altLang="ko-KR" sz="1600" dirty="0" smtClean="0"/>
              <a:t>indow : </a:t>
            </a:r>
            <a:r>
              <a:rPr lang="ko-KR" altLang="en-US" sz="1600" dirty="0" smtClean="0"/>
              <a:t>웹 브라우저의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하위객체들의 </a:t>
            </a:r>
            <a:r>
              <a:rPr lang="ko-KR" altLang="en-US" sz="1600" dirty="0" smtClean="0"/>
              <a:t>접근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최상위 객체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442912" y="1581150"/>
            <a:ext cx="1281114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85827" y="121442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8859" y="1018744"/>
            <a:ext cx="4479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document :  HTML</a:t>
            </a:r>
            <a:r>
              <a:rPr lang="ko-KR" altLang="en-US" sz="1600" dirty="0" smtClean="0"/>
              <a:t>문서에 접근할 수 있는 객체</a:t>
            </a:r>
            <a:endParaRPr lang="ko-KR" altLang="en-US" sz="16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071538" y="157161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4570" y="1375934"/>
            <a:ext cx="2637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location : </a:t>
            </a:r>
            <a:r>
              <a:rPr lang="ko-KR" altLang="en-US" sz="1600" dirty="0" smtClean="0"/>
              <a:t>이동할 때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1071538" y="19288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54570" y="1733124"/>
            <a:ext cx="440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history : </a:t>
            </a:r>
            <a:r>
              <a:rPr lang="ko-KR" altLang="en-US" sz="1600" dirty="0" smtClean="0"/>
              <a:t>웹 브라우저의 방문기록을 사용할 때</a:t>
            </a:r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071538" y="2214554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4570" y="2018876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event :  </a:t>
            </a:r>
            <a:r>
              <a:rPr lang="ko-KR" altLang="en-US" sz="1600" dirty="0" smtClean="0"/>
              <a:t>이벤트정보를 얻거나 처리할 때</a:t>
            </a:r>
            <a:endParaRPr lang="ko-KR" altLang="en-US" sz="16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00034" y="4223571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572266" y="4366447"/>
            <a:ext cx="14208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7158" y="43664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생략가</a:t>
            </a:r>
            <a:r>
              <a:rPr lang="ko-KR" altLang="en-US" sz="1200" dirty="0"/>
              <a:t>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1651803"/>
            <a:ext cx="74446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*confirm dialog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사용자의 의향을 받을 수 있는 </a:t>
            </a:r>
            <a:r>
              <a:rPr lang="en-US" altLang="ko-KR" sz="1600" dirty="0" smtClean="0"/>
              <a:t>“</a:t>
            </a:r>
            <a:r>
              <a:rPr lang="ko-KR" altLang="en-US" sz="1600" b="1" dirty="0" smtClean="0"/>
              <a:t>확인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“</a:t>
            </a:r>
            <a:r>
              <a:rPr lang="ko-KR" altLang="en-US" sz="1600" b="1" dirty="0" smtClean="0"/>
              <a:t>취소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버튼으로 구성된 다이얼로그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 confirm(“</a:t>
            </a:r>
            <a:r>
              <a:rPr lang="ko-KR" altLang="en-US" sz="1600" dirty="0" smtClean="0"/>
              <a:t>메시지</a:t>
            </a:r>
            <a:r>
              <a:rPr lang="en-US" altLang="ko-KR" sz="1600" dirty="0" smtClean="0"/>
              <a:t>”);</a:t>
            </a:r>
            <a:endParaRPr lang="ko-KR" altLang="en-US" sz="1600" dirty="0"/>
          </a:p>
        </p:txBody>
      </p:sp>
      <p:sp>
        <p:nvSpPr>
          <p:cNvPr id="5" name="자유형 4"/>
          <p:cNvSpPr/>
          <p:nvPr/>
        </p:nvSpPr>
        <p:spPr>
          <a:xfrm>
            <a:off x="1266825" y="3223451"/>
            <a:ext cx="476250" cy="263076"/>
          </a:xfrm>
          <a:custGeom>
            <a:avLst/>
            <a:gdLst>
              <a:gd name="connsiteX0" fmla="*/ 476250 w 476250"/>
              <a:gd name="connsiteY0" fmla="*/ 71437 h 263076"/>
              <a:gd name="connsiteX1" fmla="*/ 466725 w 476250"/>
              <a:gd name="connsiteY1" fmla="*/ 171450 h 263076"/>
              <a:gd name="connsiteX2" fmla="*/ 461963 w 476250"/>
              <a:gd name="connsiteY2" fmla="*/ 185737 h 263076"/>
              <a:gd name="connsiteX3" fmla="*/ 452438 w 476250"/>
              <a:gd name="connsiteY3" fmla="*/ 200025 h 263076"/>
              <a:gd name="connsiteX4" fmla="*/ 423863 w 476250"/>
              <a:gd name="connsiteY4" fmla="*/ 214312 h 263076"/>
              <a:gd name="connsiteX5" fmla="*/ 395288 w 476250"/>
              <a:gd name="connsiteY5" fmla="*/ 228600 h 263076"/>
              <a:gd name="connsiteX6" fmla="*/ 376238 w 476250"/>
              <a:gd name="connsiteY6" fmla="*/ 238125 h 263076"/>
              <a:gd name="connsiteX7" fmla="*/ 342900 w 476250"/>
              <a:gd name="connsiteY7" fmla="*/ 242887 h 263076"/>
              <a:gd name="connsiteX8" fmla="*/ 176213 w 476250"/>
              <a:gd name="connsiteY8" fmla="*/ 242887 h 263076"/>
              <a:gd name="connsiteX9" fmla="*/ 142875 w 476250"/>
              <a:gd name="connsiteY9" fmla="*/ 223837 h 263076"/>
              <a:gd name="connsiteX10" fmla="*/ 128588 w 476250"/>
              <a:gd name="connsiteY10" fmla="*/ 219075 h 263076"/>
              <a:gd name="connsiteX11" fmla="*/ 119063 w 476250"/>
              <a:gd name="connsiteY11" fmla="*/ 204787 h 263076"/>
              <a:gd name="connsiteX12" fmla="*/ 85725 w 476250"/>
              <a:gd name="connsiteY12" fmla="*/ 185737 h 263076"/>
              <a:gd name="connsiteX13" fmla="*/ 66675 w 476250"/>
              <a:gd name="connsiteY13" fmla="*/ 152400 h 263076"/>
              <a:gd name="connsiteX14" fmla="*/ 57150 w 476250"/>
              <a:gd name="connsiteY14" fmla="*/ 133350 h 263076"/>
              <a:gd name="connsiteX15" fmla="*/ 47625 w 476250"/>
              <a:gd name="connsiteY15" fmla="*/ 104775 h 263076"/>
              <a:gd name="connsiteX16" fmla="*/ 23813 w 476250"/>
              <a:gd name="connsiteY16" fmla="*/ 71437 h 263076"/>
              <a:gd name="connsiteX17" fmla="*/ 14288 w 476250"/>
              <a:gd name="connsiteY17" fmla="*/ 42862 h 263076"/>
              <a:gd name="connsiteX18" fmla="*/ 9525 w 476250"/>
              <a:gd name="connsiteY18" fmla="*/ 28575 h 263076"/>
              <a:gd name="connsiteX19" fmla="*/ 0 w 476250"/>
              <a:gd name="connsiteY19" fmla="*/ 0 h 26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6250" h="263076">
                <a:moveTo>
                  <a:pt x="476250" y="71437"/>
                </a:moveTo>
                <a:cubicBezTo>
                  <a:pt x="473075" y="104775"/>
                  <a:pt x="470879" y="138220"/>
                  <a:pt x="466725" y="171450"/>
                </a:cubicBezTo>
                <a:cubicBezTo>
                  <a:pt x="466102" y="176431"/>
                  <a:pt x="464208" y="181247"/>
                  <a:pt x="461963" y="185737"/>
                </a:cubicBezTo>
                <a:cubicBezTo>
                  <a:pt x="459403" y="190857"/>
                  <a:pt x="456485" y="195978"/>
                  <a:pt x="452438" y="200025"/>
                </a:cubicBezTo>
                <a:cubicBezTo>
                  <a:pt x="443206" y="209257"/>
                  <a:pt x="435483" y="210439"/>
                  <a:pt x="423863" y="214312"/>
                </a:cubicBezTo>
                <a:cubicBezTo>
                  <a:pt x="396406" y="232616"/>
                  <a:pt x="422891" y="216769"/>
                  <a:pt x="395288" y="228600"/>
                </a:cubicBezTo>
                <a:cubicBezTo>
                  <a:pt x="388763" y="231397"/>
                  <a:pt x="383087" y="236257"/>
                  <a:pt x="376238" y="238125"/>
                </a:cubicBezTo>
                <a:cubicBezTo>
                  <a:pt x="365408" y="241078"/>
                  <a:pt x="354013" y="241300"/>
                  <a:pt x="342900" y="242887"/>
                </a:cubicBezTo>
                <a:cubicBezTo>
                  <a:pt x="282340" y="263076"/>
                  <a:pt x="313956" y="254366"/>
                  <a:pt x="176213" y="242887"/>
                </a:cubicBezTo>
                <a:cubicBezTo>
                  <a:pt x="166194" y="242052"/>
                  <a:pt x="151661" y="228230"/>
                  <a:pt x="142875" y="223837"/>
                </a:cubicBezTo>
                <a:cubicBezTo>
                  <a:pt x="138385" y="221592"/>
                  <a:pt x="133350" y="220662"/>
                  <a:pt x="128588" y="219075"/>
                </a:cubicBezTo>
                <a:cubicBezTo>
                  <a:pt x="125413" y="214312"/>
                  <a:pt x="123110" y="208834"/>
                  <a:pt x="119063" y="204787"/>
                </a:cubicBezTo>
                <a:cubicBezTo>
                  <a:pt x="104648" y="190372"/>
                  <a:pt x="102071" y="191186"/>
                  <a:pt x="85725" y="185737"/>
                </a:cubicBezTo>
                <a:cubicBezTo>
                  <a:pt x="76502" y="148840"/>
                  <a:pt x="88501" y="182956"/>
                  <a:pt x="66675" y="152400"/>
                </a:cubicBezTo>
                <a:cubicBezTo>
                  <a:pt x="62548" y="146623"/>
                  <a:pt x="59787" y="139942"/>
                  <a:pt x="57150" y="133350"/>
                </a:cubicBezTo>
                <a:cubicBezTo>
                  <a:pt x="53421" y="124028"/>
                  <a:pt x="53649" y="112807"/>
                  <a:pt x="47625" y="104775"/>
                </a:cubicBezTo>
                <a:cubicBezTo>
                  <a:pt x="45706" y="102216"/>
                  <a:pt x="26345" y="77135"/>
                  <a:pt x="23813" y="71437"/>
                </a:cubicBezTo>
                <a:cubicBezTo>
                  <a:pt x="19735" y="62262"/>
                  <a:pt x="17463" y="52387"/>
                  <a:pt x="14288" y="42862"/>
                </a:cubicBezTo>
                <a:cubicBezTo>
                  <a:pt x="12700" y="38100"/>
                  <a:pt x="10742" y="33445"/>
                  <a:pt x="9525" y="28575"/>
                </a:cubicBezTo>
                <a:cubicBezTo>
                  <a:pt x="3902" y="6081"/>
                  <a:pt x="7690" y="15379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3042" y="3366315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확</a:t>
            </a:r>
            <a:r>
              <a:rPr lang="ko-KR" altLang="en-US" sz="1200" dirty="0"/>
              <a:t>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– true, </a:t>
            </a:r>
            <a:r>
              <a:rPr lang="ko-KR" altLang="en-US" sz="1200" dirty="0" smtClean="0"/>
              <a:t>취소 </a:t>
            </a:r>
            <a:r>
              <a:rPr lang="en-US" altLang="ko-KR" sz="1200" dirty="0" smtClean="0"/>
              <a:t>- false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2937687"/>
            <a:ext cx="2319338" cy="70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214290"/>
            <a:ext cx="1942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*reload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새로고침</a:t>
            </a:r>
            <a:r>
              <a:rPr lang="ko-KR" altLang="en-US" sz="1600" dirty="0" smtClean="0"/>
              <a:t> 할 때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location.reload</a:t>
            </a:r>
            <a:r>
              <a:rPr lang="en-US" altLang="ko-KR" sz="1600" dirty="0" smtClean="0"/>
              <a:t>();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1857356" y="4643446"/>
            <a:ext cx="200026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3571868" y="4714884"/>
            <a:ext cx="285752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3357554" y="4929198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9058" y="5214950"/>
            <a:ext cx="15921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-----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-----</a:t>
            </a:r>
          </a:p>
          <a:p>
            <a:r>
              <a:rPr lang="ko-KR" altLang="en-US" dirty="0" err="1" smtClean="0"/>
              <a:t>구글</a:t>
            </a:r>
            <a:endParaRPr lang="en-US" altLang="ko-KR" dirty="0" smtClean="0"/>
          </a:p>
          <a:p>
            <a:r>
              <a:rPr lang="ko-KR" altLang="en-US" dirty="0" err="1" smtClean="0"/>
              <a:t>네이버</a:t>
            </a:r>
            <a:endParaRPr lang="en-US" altLang="ko-KR" dirty="0" smtClean="0"/>
          </a:p>
          <a:p>
            <a:r>
              <a:rPr lang="ko-KR" altLang="en-US" dirty="0" smtClean="0"/>
              <a:t>다음</a:t>
            </a:r>
            <a:endParaRPr lang="en-US" altLang="ko-KR" dirty="0" smtClean="0"/>
          </a:p>
          <a:p>
            <a:r>
              <a:rPr lang="ko-KR" altLang="en-US" dirty="0" err="1" smtClean="0"/>
              <a:t>유튜브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5500694" y="5286388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29322" y="5072074"/>
            <a:ext cx="3743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선택이 아닌 다른 옵션이</a:t>
            </a:r>
            <a:endParaRPr lang="en-US" altLang="ko-KR" dirty="0" smtClean="0"/>
          </a:p>
          <a:p>
            <a:r>
              <a:rPr lang="ko-KR" altLang="en-US" dirty="0" smtClean="0"/>
              <a:t>눌렸을 때 </a:t>
            </a:r>
            <a:endParaRPr lang="en-US" altLang="ko-KR" dirty="0" smtClean="0"/>
          </a:p>
          <a:p>
            <a:r>
              <a:rPr lang="ko-KR" altLang="en-US" dirty="0" smtClean="0"/>
              <a:t>해당 사이트로 이동할 것인지를</a:t>
            </a:r>
            <a:endParaRPr lang="en-US" altLang="ko-KR" dirty="0" smtClean="0"/>
          </a:p>
          <a:p>
            <a:r>
              <a:rPr lang="ko-KR" altLang="en-US" dirty="0" smtClean="0"/>
              <a:t>물어보고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 눌려지만</a:t>
            </a:r>
            <a:endParaRPr lang="en-US" altLang="ko-KR" dirty="0" smtClean="0"/>
          </a:p>
          <a:p>
            <a:r>
              <a:rPr lang="ko-KR" altLang="en-US" dirty="0" smtClean="0"/>
              <a:t>해당 사이트로 이동하는 코드 작성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660</Words>
  <Application>Microsoft Office PowerPoint</Application>
  <PresentationFormat>화면 슬라이드 쇼(4:3)</PresentationFormat>
  <Paragraphs>138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25</cp:revision>
  <dcterms:created xsi:type="dcterms:W3CDTF">2023-09-13T00:27:36Z</dcterms:created>
  <dcterms:modified xsi:type="dcterms:W3CDTF">2023-09-14T00:21:21Z</dcterms:modified>
</cp:coreProperties>
</file>