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86" autoAdjust="0"/>
    <p:restoredTop sz="94660"/>
  </p:normalViewPr>
  <p:slideViewPr>
    <p:cSldViewPr>
      <p:cViewPr>
        <p:scale>
          <a:sx n="150" d="100"/>
          <a:sy n="150" d="100"/>
        </p:scale>
        <p:origin x="-858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4096-EEE8-45F3-9C6E-47671C25585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0AE-F8FC-4308-AB42-559F05F0A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915667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무조건 다운로드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web browser</a:t>
            </a:r>
            <a:r>
              <a:rPr lang="ko-KR" altLang="en-US" sz="1600" dirty="0" smtClean="0"/>
              <a:t>는 브라우저가 해석할 수 있는 파일에 대해서는 브라우저 안에서 보여준다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web browser</a:t>
            </a:r>
            <a:r>
              <a:rPr lang="ko-KR" altLang="en-US" sz="1600" dirty="0" smtClean="0"/>
              <a:t>가 해석할 수 없는 파일은 자동 다운로드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순서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페이지 지시자의 응답방식을 변경 </a:t>
            </a:r>
            <a:r>
              <a:rPr lang="en-US" altLang="ko-KR" sz="1600" dirty="0" smtClean="0"/>
              <a:t>( HTML</a:t>
            </a:r>
            <a:r>
              <a:rPr lang="ko-KR" altLang="en-US" sz="1600" dirty="0" smtClean="0"/>
              <a:t>응답에서</a:t>
            </a:r>
            <a:r>
              <a:rPr lang="en-US" altLang="ko-KR" sz="1600" dirty="0" smtClean="0"/>
              <a:t> stream </a:t>
            </a:r>
            <a:r>
              <a:rPr lang="ko-KR" altLang="en-US" sz="1600" dirty="0" smtClean="0"/>
              <a:t>응답으로 변환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contentType</a:t>
            </a:r>
            <a:r>
              <a:rPr lang="en-US" altLang="ko-KR" sz="1600" dirty="0" smtClean="0"/>
              <a:t>=“text/html”  =&gt; </a:t>
            </a:r>
            <a:r>
              <a:rPr lang="en-US" altLang="ko-KR" sz="1600" dirty="0" err="1" smtClean="0"/>
              <a:t>contentType</a:t>
            </a:r>
            <a:r>
              <a:rPr lang="en-US" altLang="ko-KR" sz="1600" dirty="0" smtClean="0"/>
              <a:t>=“application/octet-stream”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응답헤더를 변경</a:t>
            </a:r>
            <a:r>
              <a:rPr lang="en-US" altLang="ko-KR" sz="1600" dirty="0" smtClean="0"/>
              <a:t>( HTML</a:t>
            </a:r>
            <a:r>
              <a:rPr lang="ko-KR" altLang="en-US" sz="1600" dirty="0" smtClean="0"/>
              <a:t>을 응답하기위한 정보를 가진 </a:t>
            </a:r>
            <a:r>
              <a:rPr lang="en-US" altLang="ko-KR" sz="1600" dirty="0" smtClean="0"/>
              <a:t>header</a:t>
            </a:r>
            <a:r>
              <a:rPr lang="ko-KR" altLang="en-US" sz="1600" dirty="0" smtClean="0"/>
              <a:t>에서 파일을 응답하기위한 정보를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가지도록 변경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response.setHeader</a:t>
            </a:r>
            <a:r>
              <a:rPr lang="en-US" altLang="ko-KR" sz="1600" dirty="0" smtClean="0"/>
              <a:t>(“Content-</a:t>
            </a:r>
            <a:r>
              <a:rPr lang="en-US" altLang="ko-KR" sz="1600" dirty="0" err="1" smtClean="0"/>
              <a:t>Disposition”,”attachment;fileName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다운로드할파일명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다운로드할</a:t>
            </a:r>
            <a:r>
              <a:rPr lang="ko-KR" altLang="en-US" sz="1600" dirty="0" smtClean="0"/>
              <a:t> 파일의 정보를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File </a:t>
            </a:r>
            <a:r>
              <a:rPr lang="en-US" altLang="ko-KR" sz="1600" dirty="0" err="1" smtClean="0"/>
              <a:t>file</a:t>
            </a:r>
            <a:r>
              <a:rPr lang="en-US" altLang="ko-KR" sz="1600" dirty="0" smtClean="0"/>
              <a:t>=new File(“</a:t>
            </a:r>
            <a:r>
              <a:rPr lang="ko-KR" altLang="en-US" sz="1600" dirty="0" err="1" smtClean="0"/>
              <a:t>다운로드할</a:t>
            </a:r>
            <a:r>
              <a:rPr lang="ko-KR" altLang="en-US" sz="1600" dirty="0" smtClean="0"/>
              <a:t> 파일의 경로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다운로드 할 파일에 </a:t>
            </a:r>
            <a:r>
              <a:rPr lang="en-US" altLang="ko-KR" sz="1600" dirty="0" err="1" smtClean="0"/>
              <a:t>InputStream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fis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다운로드할</a:t>
            </a:r>
            <a:r>
              <a:rPr lang="ko-KR" altLang="en-US" sz="1600" dirty="0" smtClean="0"/>
              <a:t> 파일의 경로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5.</a:t>
            </a:r>
            <a:r>
              <a:rPr lang="ko-KR" altLang="en-US" sz="1600" dirty="0" err="1" smtClean="0"/>
              <a:t>읽어들일</a:t>
            </a:r>
            <a:r>
              <a:rPr lang="ko-KR" altLang="en-US" sz="1600" dirty="0" smtClean="0"/>
              <a:t> 파일의 내용을 저장할 배열을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byte[] read=new byte[(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</a:t>
            </a:r>
            <a:r>
              <a:rPr lang="en-US" altLang="ko-KR" sz="1600" dirty="0" err="1" smtClean="0"/>
              <a:t>file.length</a:t>
            </a:r>
            <a:r>
              <a:rPr lang="en-US" altLang="ko-KR" sz="1600" dirty="0" smtClean="0"/>
              <a:t>()];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000364" y="71435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57422" y="785794"/>
            <a:ext cx="5561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이미지</a:t>
            </a:r>
            <a:r>
              <a:rPr lang="en-US" altLang="ko-KR" sz="1100" dirty="0" smtClean="0"/>
              <a:t>, text, xml, </a:t>
            </a:r>
            <a:r>
              <a:rPr lang="en-US" altLang="ko-KR" sz="1100" dirty="0" err="1" smtClean="0"/>
              <a:t>json</a:t>
            </a:r>
            <a:r>
              <a:rPr lang="en-US" altLang="ko-KR" sz="1100" dirty="0" smtClean="0"/>
              <a:t>, html, </a:t>
            </a:r>
            <a:r>
              <a:rPr lang="ko-KR" altLang="en-US" sz="1100" dirty="0" smtClean="0"/>
              <a:t>서버에서 실행가능 </a:t>
            </a:r>
            <a:r>
              <a:rPr lang="en-US" altLang="ko-KR" sz="1100" dirty="0" smtClean="0"/>
              <a:t>SSS(Server Side </a:t>
            </a:r>
            <a:r>
              <a:rPr lang="en-US" altLang="ko-KR" sz="1100" dirty="0" err="1" smtClean="0"/>
              <a:t>Scipt</a:t>
            </a:r>
            <a:r>
              <a:rPr lang="en-US" altLang="ko-KR" sz="1100" dirty="0" smtClean="0"/>
              <a:t> : JSP,ASP, PHP)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3321835" y="446485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71670" y="4500570"/>
            <a:ext cx="3642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업로드한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폴더명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이전페이지에서 선택한 파일명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92396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temp=0;// </a:t>
            </a:r>
            <a:r>
              <a:rPr lang="ko-KR" altLang="en-US" sz="1400" dirty="0" err="1" smtClean="0"/>
              <a:t>읽어들인</a:t>
            </a:r>
            <a:r>
              <a:rPr lang="ko-KR" altLang="en-US" sz="1400" dirty="0" smtClean="0"/>
              <a:t> 값을 저장할 변수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=0;// </a:t>
            </a:r>
            <a:r>
              <a:rPr lang="ko-KR" altLang="en-US" sz="1400" dirty="0" err="1" smtClean="0"/>
              <a:t>읽어들인</a:t>
            </a:r>
            <a:r>
              <a:rPr lang="ko-KR" altLang="en-US" sz="1400" dirty="0" smtClean="0"/>
              <a:t> 값을 </a:t>
            </a:r>
            <a:r>
              <a:rPr lang="ko-KR" altLang="en-US" sz="1400" dirty="0" err="1" smtClean="0"/>
              <a:t>배열방에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저장하기위한</a:t>
            </a:r>
            <a:r>
              <a:rPr lang="ko-KR" altLang="en-US" sz="1400" dirty="0" smtClean="0"/>
              <a:t> 인덱스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while(  (temp=</a:t>
            </a:r>
            <a:r>
              <a:rPr lang="en-US" altLang="ko-KR" sz="1400" dirty="0" err="1" smtClean="0"/>
              <a:t>fis.read</a:t>
            </a:r>
            <a:r>
              <a:rPr lang="en-US" altLang="ko-KR" sz="1400" dirty="0" smtClean="0"/>
              <a:t>()) != -1){</a:t>
            </a:r>
          </a:p>
          <a:p>
            <a:r>
              <a:rPr lang="en-US" altLang="ko-KR" sz="1400" dirty="0" smtClean="0"/>
              <a:t> read[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]=(byte)temp;</a:t>
            </a:r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6.</a:t>
            </a:r>
            <a:r>
              <a:rPr lang="ko-KR" altLang="en-US" sz="1400" dirty="0" err="1" smtClean="0"/>
              <a:t>출력스트림의</a:t>
            </a:r>
            <a:r>
              <a:rPr lang="ko-KR" altLang="en-US" sz="1400" dirty="0" smtClean="0"/>
              <a:t> 초기화 </a:t>
            </a:r>
            <a:r>
              <a:rPr lang="en-US" altLang="ko-KR" sz="1400" dirty="0" smtClean="0"/>
              <a:t>: out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을 출력할 목적의 스트림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파일을 출력할 수 있게 초기화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out.clear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7. </a:t>
            </a:r>
            <a:r>
              <a:rPr lang="ko-KR" altLang="en-US" sz="1400" dirty="0" smtClean="0"/>
              <a:t>설정된 응답 헤더를 초기화된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설정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다운로드 파일의 정보를 설정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out=</a:t>
            </a:r>
            <a:r>
              <a:rPr lang="en-US" altLang="ko-KR" sz="1400" dirty="0" err="1" smtClean="0"/>
              <a:t>pageContext.pushBody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8.</a:t>
            </a:r>
            <a:r>
              <a:rPr lang="ko-KR" altLang="en-US" sz="1400" dirty="0" smtClean="0"/>
              <a:t>파일을 다운로드 </a:t>
            </a:r>
            <a:r>
              <a:rPr lang="ko-KR" altLang="en-US" sz="1400" dirty="0" err="1" smtClean="0"/>
              <a:t>하기위한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Stream</a:t>
            </a:r>
            <a:r>
              <a:rPr lang="ko-KR" altLang="en-US" sz="1400" dirty="0" smtClean="0"/>
              <a:t>을 얻는다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OutputStrewam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response.getOutuputStream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9.</a:t>
            </a:r>
            <a:r>
              <a:rPr lang="ko-KR" altLang="en-US" sz="1400" dirty="0" smtClean="0"/>
              <a:t>파일을 </a:t>
            </a:r>
            <a:r>
              <a:rPr lang="ko-KR" altLang="en-US" sz="1400" dirty="0" err="1" smtClean="0"/>
              <a:t>스트림에</a:t>
            </a:r>
            <a:r>
              <a:rPr lang="ko-KR" altLang="en-US" sz="1400" dirty="0" smtClean="0"/>
              <a:t> 기록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os.write</a:t>
            </a:r>
            <a:r>
              <a:rPr lang="en-US" altLang="ko-KR" sz="1400" dirty="0" smtClean="0"/>
              <a:t>( temp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10. </a:t>
            </a:r>
            <a:r>
              <a:rPr lang="ko-KR" altLang="en-US" sz="1400" dirty="0" smtClean="0"/>
              <a:t>분출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os.flush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000232" y="157161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1670" y="1643050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파일에서 </a:t>
            </a:r>
            <a:r>
              <a:rPr lang="ko-KR" altLang="en-US" sz="1200" dirty="0" err="1" smtClean="0"/>
              <a:t>읽어들인</a:t>
            </a:r>
            <a:r>
              <a:rPr lang="ko-KR" altLang="en-US" sz="1200" dirty="0" smtClean="0"/>
              <a:t> 값을</a:t>
            </a:r>
            <a:endParaRPr lang="en-US" altLang="ko-KR" sz="1200" dirty="0" smtClean="0"/>
          </a:p>
          <a:p>
            <a:r>
              <a:rPr lang="ko-KR" altLang="en-US" sz="1200" dirty="0" smtClean="0"/>
              <a:t>배열에 할당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배열과 파일은 </a:t>
            </a:r>
            <a:endParaRPr lang="en-US" altLang="ko-KR" sz="1200" dirty="0" smtClean="0"/>
          </a:p>
          <a:p>
            <a:r>
              <a:rPr lang="ko-KR" altLang="en-US" sz="1200" dirty="0" smtClean="0"/>
              <a:t>동일한 크기를 가진다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4643438" y="428604"/>
            <a:ext cx="285752" cy="1857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7752" y="285728"/>
            <a:ext cx="3353803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HDD</a:t>
            </a:r>
            <a:r>
              <a:rPr lang="ko-KR" altLang="en-US" sz="1100" dirty="0" smtClean="0"/>
              <a:t>의 기계적인 특성 무시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읽어들인</a:t>
            </a:r>
            <a:r>
              <a:rPr lang="ko-KR" altLang="en-US" sz="1100" dirty="0" smtClean="0"/>
              <a:t> 데이터를 </a:t>
            </a:r>
            <a:r>
              <a:rPr lang="ko-KR" altLang="en-US" sz="1100" dirty="0" err="1" smtClean="0"/>
              <a:t>다버리고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1Byte</a:t>
            </a:r>
            <a:r>
              <a:rPr lang="ko-KR" altLang="en-US" sz="1100" dirty="0" smtClean="0"/>
              <a:t>만 가지고 사용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=&gt;</a:t>
            </a:r>
            <a:r>
              <a:rPr lang="ko-KR" altLang="en-US" sz="1100" dirty="0" smtClean="0"/>
              <a:t>속도 느림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HDD</a:t>
            </a:r>
            <a:r>
              <a:rPr lang="ko-KR" altLang="en-US" sz="1100" dirty="0" smtClean="0"/>
              <a:t>의 기계적인 특성 고려 </a:t>
            </a:r>
            <a:r>
              <a:rPr lang="en-US" altLang="ko-KR" sz="1100" dirty="0" smtClean="0"/>
              <a:t>=&gt; </a:t>
            </a:r>
            <a:r>
              <a:rPr lang="ko-KR" altLang="en-US" sz="1100" dirty="0" smtClean="0"/>
              <a:t>속도 빠르다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byte[] temp=new Byte[512];</a:t>
            </a:r>
          </a:p>
          <a:p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readSize</a:t>
            </a:r>
            <a:r>
              <a:rPr lang="en-US" altLang="ko-KR" sz="1100" dirty="0" smtClean="0"/>
              <a:t>=0;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while(  (</a:t>
            </a:r>
            <a:r>
              <a:rPr lang="en-US" altLang="ko-KR" sz="1100" dirty="0" err="1" smtClean="0"/>
              <a:t>readSize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fis.read</a:t>
            </a:r>
            <a:r>
              <a:rPr lang="en-US" altLang="ko-KR" sz="1100" dirty="0" smtClean="0"/>
              <a:t>(temp)) != -1){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os.write</a:t>
            </a:r>
            <a:r>
              <a:rPr lang="en-US" altLang="ko-KR" sz="1100" dirty="0" smtClean="0"/>
              <a:t>( temp,0,readSize);</a:t>
            </a:r>
            <a:endParaRPr lang="en-US" altLang="ko-KR" sz="1100" dirty="0"/>
          </a:p>
          <a:p>
            <a:r>
              <a:rPr lang="en-US" altLang="ko-KR" sz="1100" dirty="0" smtClean="0"/>
              <a:t>}</a:t>
            </a:r>
          </a:p>
          <a:p>
            <a:r>
              <a:rPr lang="en-US" altLang="ko-KR" sz="1100" dirty="0" err="1" smtClean="0"/>
              <a:t>os.flush</a:t>
            </a:r>
            <a:r>
              <a:rPr lang="en-US" altLang="ko-KR" sz="1100" dirty="0" smtClean="0"/>
              <a:t>();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28728" y="1500174"/>
            <a:ext cx="4071966" cy="3357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-500098" y="2928934"/>
            <a:ext cx="321471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142852"/>
            <a:ext cx="796724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웹 동작방식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동기식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비동기식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동기식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요청을 보내면 브라우저는 </a:t>
            </a:r>
            <a:r>
              <a:rPr lang="ko-KR" altLang="en-US" sz="1600" dirty="0" err="1" smtClean="0"/>
              <a:t>응답받은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그리기위해</a:t>
            </a:r>
            <a:r>
              <a:rPr lang="ko-KR" altLang="en-US" sz="1600" dirty="0" smtClean="0"/>
              <a:t> 웹 브라우저 안의 내용을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지운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서버에서 응답이 올 때까지 기다린 다음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응답이 오면 응답된 내용을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그린다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=&gt; </a:t>
            </a:r>
            <a:r>
              <a:rPr lang="ko-KR" altLang="en-US" sz="1600" dirty="0" smtClean="0"/>
              <a:t>화면의 일부분이 변경되더라도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데이터를 다시 받아와서 다시 그린다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=&gt;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화면 깜빡임이 발생한다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928662" y="3000372"/>
            <a:ext cx="1428760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8662" y="2714620"/>
            <a:ext cx="93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3000372"/>
            <a:ext cx="178595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2714620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000760" y="4786322"/>
            <a:ext cx="1428760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57950" y="450932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071810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723472" y="3251653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a.jsp</a:t>
            </a:r>
            <a:endParaRPr lang="ko-KR" altLang="en-US" sz="8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071670" y="3214686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483" y="3000372"/>
            <a:ext cx="2537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http://localhost/jsp_prj/1025/a.jsp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7987" y="30003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5057777" y="3476623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3520" y="3605217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5180678" y="3785060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a.java</a:t>
            </a:r>
            <a:endParaRPr lang="ko-KR" altLang="en-US" sz="8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H="1">
            <a:off x="5436713" y="3976689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2456" y="4105283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5559614" y="4285126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a.class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857224" y="3223439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보낸 후 </a:t>
            </a:r>
            <a:endParaRPr lang="en-US" altLang="ko-KR" sz="1200" dirty="0" smtClean="0"/>
          </a:p>
          <a:p>
            <a:r>
              <a:rPr lang="ko-KR" altLang="en-US" sz="1200" dirty="0" smtClean="0"/>
              <a:t>브라우저를 지운다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5857884" y="4572008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388" y="5070944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instance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jspService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30" name="자유형 29"/>
          <p:cNvSpPr/>
          <p:nvPr/>
        </p:nvSpPr>
        <p:spPr>
          <a:xfrm>
            <a:off x="5657850" y="4891088"/>
            <a:ext cx="1143000" cy="729317"/>
          </a:xfrm>
          <a:custGeom>
            <a:avLst/>
            <a:gdLst>
              <a:gd name="connsiteX0" fmla="*/ 1143000 w 1143000"/>
              <a:gd name="connsiteY0" fmla="*/ 642937 h 729317"/>
              <a:gd name="connsiteX1" fmla="*/ 1133475 w 1143000"/>
              <a:gd name="connsiteY1" fmla="*/ 657225 h 729317"/>
              <a:gd name="connsiteX2" fmla="*/ 1095375 w 1143000"/>
              <a:gd name="connsiteY2" fmla="*/ 690562 h 729317"/>
              <a:gd name="connsiteX3" fmla="*/ 1052513 w 1143000"/>
              <a:gd name="connsiteY3" fmla="*/ 709612 h 729317"/>
              <a:gd name="connsiteX4" fmla="*/ 1038225 w 1143000"/>
              <a:gd name="connsiteY4" fmla="*/ 714375 h 729317"/>
              <a:gd name="connsiteX5" fmla="*/ 1000125 w 1143000"/>
              <a:gd name="connsiteY5" fmla="*/ 728662 h 729317"/>
              <a:gd name="connsiteX6" fmla="*/ 871538 w 1143000"/>
              <a:gd name="connsiteY6" fmla="*/ 723900 h 729317"/>
              <a:gd name="connsiteX7" fmla="*/ 847725 w 1143000"/>
              <a:gd name="connsiteY7" fmla="*/ 704850 h 729317"/>
              <a:gd name="connsiteX8" fmla="*/ 828675 w 1143000"/>
              <a:gd name="connsiteY8" fmla="*/ 690562 h 729317"/>
              <a:gd name="connsiteX9" fmla="*/ 795338 w 1143000"/>
              <a:gd name="connsiteY9" fmla="*/ 671512 h 729317"/>
              <a:gd name="connsiteX10" fmla="*/ 738188 w 1143000"/>
              <a:gd name="connsiteY10" fmla="*/ 600075 h 729317"/>
              <a:gd name="connsiteX11" fmla="*/ 709613 w 1143000"/>
              <a:gd name="connsiteY11" fmla="*/ 561975 h 729317"/>
              <a:gd name="connsiteX12" fmla="*/ 700088 w 1143000"/>
              <a:gd name="connsiteY12" fmla="*/ 542925 h 729317"/>
              <a:gd name="connsiteX13" fmla="*/ 690563 w 1143000"/>
              <a:gd name="connsiteY13" fmla="*/ 514350 h 729317"/>
              <a:gd name="connsiteX14" fmla="*/ 676275 w 1143000"/>
              <a:gd name="connsiteY14" fmla="*/ 495300 h 729317"/>
              <a:gd name="connsiteX15" fmla="*/ 657225 w 1143000"/>
              <a:gd name="connsiteY15" fmla="*/ 466725 h 729317"/>
              <a:gd name="connsiteX16" fmla="*/ 623888 w 1143000"/>
              <a:gd name="connsiteY16" fmla="*/ 423862 h 729317"/>
              <a:gd name="connsiteX17" fmla="*/ 619125 w 1143000"/>
              <a:gd name="connsiteY17" fmla="*/ 409575 h 729317"/>
              <a:gd name="connsiteX18" fmla="*/ 590550 w 1143000"/>
              <a:gd name="connsiteY18" fmla="*/ 376237 h 729317"/>
              <a:gd name="connsiteX19" fmla="*/ 576263 w 1143000"/>
              <a:gd name="connsiteY19" fmla="*/ 357187 h 729317"/>
              <a:gd name="connsiteX20" fmla="*/ 561975 w 1143000"/>
              <a:gd name="connsiteY20" fmla="*/ 342900 h 729317"/>
              <a:gd name="connsiteX21" fmla="*/ 547688 w 1143000"/>
              <a:gd name="connsiteY21" fmla="*/ 323850 h 729317"/>
              <a:gd name="connsiteX22" fmla="*/ 533400 w 1143000"/>
              <a:gd name="connsiteY22" fmla="*/ 314325 h 729317"/>
              <a:gd name="connsiteX23" fmla="*/ 509588 w 1143000"/>
              <a:gd name="connsiteY23" fmla="*/ 285750 h 729317"/>
              <a:gd name="connsiteX24" fmla="*/ 461963 w 1143000"/>
              <a:gd name="connsiteY24" fmla="*/ 252412 h 729317"/>
              <a:gd name="connsiteX25" fmla="*/ 414338 w 1143000"/>
              <a:gd name="connsiteY25" fmla="*/ 219075 h 729317"/>
              <a:gd name="connsiteX26" fmla="*/ 400050 w 1143000"/>
              <a:gd name="connsiteY26" fmla="*/ 204787 h 729317"/>
              <a:gd name="connsiteX27" fmla="*/ 385763 w 1143000"/>
              <a:gd name="connsiteY27" fmla="*/ 195262 h 729317"/>
              <a:gd name="connsiteX28" fmla="*/ 371475 w 1143000"/>
              <a:gd name="connsiteY28" fmla="*/ 176212 h 729317"/>
              <a:gd name="connsiteX29" fmla="*/ 347663 w 1143000"/>
              <a:gd name="connsiteY29" fmla="*/ 161925 h 729317"/>
              <a:gd name="connsiteX30" fmla="*/ 328613 w 1143000"/>
              <a:gd name="connsiteY30" fmla="*/ 147637 h 729317"/>
              <a:gd name="connsiteX31" fmla="*/ 314325 w 1143000"/>
              <a:gd name="connsiteY31" fmla="*/ 138112 h 729317"/>
              <a:gd name="connsiteX32" fmla="*/ 280988 w 1143000"/>
              <a:gd name="connsiteY32" fmla="*/ 114300 h 729317"/>
              <a:gd name="connsiteX33" fmla="*/ 261938 w 1143000"/>
              <a:gd name="connsiteY33" fmla="*/ 104775 h 729317"/>
              <a:gd name="connsiteX34" fmla="*/ 209550 w 1143000"/>
              <a:gd name="connsiteY34" fmla="*/ 85725 h 729317"/>
              <a:gd name="connsiteX35" fmla="*/ 171450 w 1143000"/>
              <a:gd name="connsiteY35" fmla="*/ 66675 h 729317"/>
              <a:gd name="connsiteX36" fmla="*/ 119063 w 1143000"/>
              <a:gd name="connsiteY36" fmla="*/ 47625 h 729317"/>
              <a:gd name="connsiteX37" fmla="*/ 66675 w 1143000"/>
              <a:gd name="connsiteY37" fmla="*/ 23812 h 729317"/>
              <a:gd name="connsiteX38" fmla="*/ 42863 w 1143000"/>
              <a:gd name="connsiteY38" fmla="*/ 19050 h 729317"/>
              <a:gd name="connsiteX39" fmla="*/ 0 w 1143000"/>
              <a:gd name="connsiteY39" fmla="*/ 0 h 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3000" h="729317">
                <a:moveTo>
                  <a:pt x="1143000" y="642937"/>
                </a:moveTo>
                <a:cubicBezTo>
                  <a:pt x="1139825" y="647700"/>
                  <a:pt x="1137139" y="652828"/>
                  <a:pt x="1133475" y="657225"/>
                </a:cubicBezTo>
                <a:cubicBezTo>
                  <a:pt x="1124869" y="667553"/>
                  <a:pt x="1105025" y="684129"/>
                  <a:pt x="1095375" y="690562"/>
                </a:cubicBezTo>
                <a:cubicBezTo>
                  <a:pt x="1086098" y="696747"/>
                  <a:pt x="1061941" y="706076"/>
                  <a:pt x="1052513" y="709612"/>
                </a:cubicBezTo>
                <a:cubicBezTo>
                  <a:pt x="1047812" y="711375"/>
                  <a:pt x="1042839" y="712397"/>
                  <a:pt x="1038225" y="714375"/>
                </a:cubicBezTo>
                <a:cubicBezTo>
                  <a:pt x="1003362" y="729317"/>
                  <a:pt x="1035244" y="719883"/>
                  <a:pt x="1000125" y="728662"/>
                </a:cubicBezTo>
                <a:cubicBezTo>
                  <a:pt x="957263" y="727075"/>
                  <a:pt x="914335" y="726753"/>
                  <a:pt x="871538" y="723900"/>
                </a:cubicBezTo>
                <a:cubicBezTo>
                  <a:pt x="851671" y="722576"/>
                  <a:pt x="860205" y="717330"/>
                  <a:pt x="847725" y="704850"/>
                </a:cubicBezTo>
                <a:cubicBezTo>
                  <a:pt x="842112" y="699237"/>
                  <a:pt x="835372" y="694824"/>
                  <a:pt x="828675" y="690562"/>
                </a:cubicBezTo>
                <a:cubicBezTo>
                  <a:pt x="817877" y="683691"/>
                  <a:pt x="805577" y="679191"/>
                  <a:pt x="795338" y="671512"/>
                </a:cubicBezTo>
                <a:cubicBezTo>
                  <a:pt x="770136" y="652610"/>
                  <a:pt x="756707" y="624766"/>
                  <a:pt x="738188" y="600075"/>
                </a:cubicBezTo>
                <a:cubicBezTo>
                  <a:pt x="728663" y="587375"/>
                  <a:pt x="716713" y="576174"/>
                  <a:pt x="709613" y="561975"/>
                </a:cubicBezTo>
                <a:cubicBezTo>
                  <a:pt x="706438" y="555625"/>
                  <a:pt x="702725" y="549517"/>
                  <a:pt x="700088" y="542925"/>
                </a:cubicBezTo>
                <a:cubicBezTo>
                  <a:pt x="696359" y="533603"/>
                  <a:pt x="696587" y="522382"/>
                  <a:pt x="690563" y="514350"/>
                </a:cubicBezTo>
                <a:cubicBezTo>
                  <a:pt x="685800" y="508000"/>
                  <a:pt x="680827" y="501803"/>
                  <a:pt x="676275" y="495300"/>
                </a:cubicBezTo>
                <a:cubicBezTo>
                  <a:pt x="669710" y="485922"/>
                  <a:pt x="663995" y="475956"/>
                  <a:pt x="657225" y="466725"/>
                </a:cubicBezTo>
                <a:cubicBezTo>
                  <a:pt x="646521" y="452129"/>
                  <a:pt x="623888" y="423862"/>
                  <a:pt x="623888" y="423862"/>
                </a:cubicBezTo>
                <a:cubicBezTo>
                  <a:pt x="622300" y="419100"/>
                  <a:pt x="621616" y="413934"/>
                  <a:pt x="619125" y="409575"/>
                </a:cubicBezTo>
                <a:cubicBezTo>
                  <a:pt x="607185" y="388681"/>
                  <a:pt x="605030" y="393130"/>
                  <a:pt x="590550" y="376237"/>
                </a:cubicBezTo>
                <a:cubicBezTo>
                  <a:pt x="585384" y="370210"/>
                  <a:pt x="581429" y="363213"/>
                  <a:pt x="576263" y="357187"/>
                </a:cubicBezTo>
                <a:cubicBezTo>
                  <a:pt x="571880" y="352073"/>
                  <a:pt x="566358" y="348014"/>
                  <a:pt x="561975" y="342900"/>
                </a:cubicBezTo>
                <a:cubicBezTo>
                  <a:pt x="556809" y="336874"/>
                  <a:pt x="553301" y="329463"/>
                  <a:pt x="547688" y="323850"/>
                </a:cubicBezTo>
                <a:cubicBezTo>
                  <a:pt x="543641" y="319803"/>
                  <a:pt x="537447" y="318372"/>
                  <a:pt x="533400" y="314325"/>
                </a:cubicBezTo>
                <a:cubicBezTo>
                  <a:pt x="524633" y="305558"/>
                  <a:pt x="518355" y="294517"/>
                  <a:pt x="509588" y="285750"/>
                </a:cubicBezTo>
                <a:cubicBezTo>
                  <a:pt x="500375" y="276537"/>
                  <a:pt x="469747" y="258639"/>
                  <a:pt x="461963" y="252412"/>
                </a:cubicBezTo>
                <a:cubicBezTo>
                  <a:pt x="417664" y="216973"/>
                  <a:pt x="471957" y="247884"/>
                  <a:pt x="414338" y="219075"/>
                </a:cubicBezTo>
                <a:cubicBezTo>
                  <a:pt x="409575" y="214312"/>
                  <a:pt x="405224" y="209099"/>
                  <a:pt x="400050" y="204787"/>
                </a:cubicBezTo>
                <a:cubicBezTo>
                  <a:pt x="395653" y="201123"/>
                  <a:pt x="389810" y="199309"/>
                  <a:pt x="385763" y="195262"/>
                </a:cubicBezTo>
                <a:cubicBezTo>
                  <a:pt x="380150" y="189649"/>
                  <a:pt x="377449" y="181439"/>
                  <a:pt x="371475" y="176212"/>
                </a:cubicBezTo>
                <a:cubicBezTo>
                  <a:pt x="364509" y="170117"/>
                  <a:pt x="355365" y="167060"/>
                  <a:pt x="347663" y="161925"/>
                </a:cubicBezTo>
                <a:cubicBezTo>
                  <a:pt x="341059" y="157522"/>
                  <a:pt x="335072" y="152251"/>
                  <a:pt x="328613" y="147637"/>
                </a:cubicBezTo>
                <a:cubicBezTo>
                  <a:pt x="323955" y="144310"/>
                  <a:pt x="318983" y="141439"/>
                  <a:pt x="314325" y="138112"/>
                </a:cubicBezTo>
                <a:cubicBezTo>
                  <a:pt x="304109" y="130815"/>
                  <a:pt x="292207" y="120711"/>
                  <a:pt x="280988" y="114300"/>
                </a:cubicBezTo>
                <a:cubicBezTo>
                  <a:pt x="274824" y="110778"/>
                  <a:pt x="268530" y="107412"/>
                  <a:pt x="261938" y="104775"/>
                </a:cubicBezTo>
                <a:cubicBezTo>
                  <a:pt x="224428" y="89771"/>
                  <a:pt x="243388" y="101342"/>
                  <a:pt x="209550" y="85725"/>
                </a:cubicBezTo>
                <a:cubicBezTo>
                  <a:pt x="196658" y="79775"/>
                  <a:pt x="185225" y="70119"/>
                  <a:pt x="171450" y="66675"/>
                </a:cubicBezTo>
                <a:cubicBezTo>
                  <a:pt x="143378" y="59656"/>
                  <a:pt x="153418" y="63241"/>
                  <a:pt x="119063" y="47625"/>
                </a:cubicBezTo>
                <a:cubicBezTo>
                  <a:pt x="96393" y="37321"/>
                  <a:pt x="94287" y="33016"/>
                  <a:pt x="66675" y="23812"/>
                </a:cubicBezTo>
                <a:cubicBezTo>
                  <a:pt x="58996" y="21252"/>
                  <a:pt x="50716" y="21013"/>
                  <a:pt x="42863" y="19050"/>
                </a:cubicBezTo>
                <a:cubicBezTo>
                  <a:pt x="27515" y="15213"/>
                  <a:pt x="14016" y="700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1438" y="4572008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5143504" y="4751851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?.html</a:t>
            </a:r>
          </a:p>
          <a:p>
            <a:endParaRPr lang="ko-KR" altLang="en-US" sz="8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4929190" y="492919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57686" y="5143512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모든 디자인을 다 가지고 있는</a:t>
            </a:r>
            <a:endParaRPr lang="en-US" altLang="ko-KR" sz="800" dirty="0"/>
          </a:p>
          <a:p>
            <a:r>
              <a:rPr lang="ko-KR" altLang="en-US" sz="800" dirty="0" smtClean="0"/>
              <a:t>화면전체를 다시 그리는 </a:t>
            </a:r>
            <a:r>
              <a:rPr lang="en-US" altLang="ko-KR" sz="800" dirty="0" smtClean="0"/>
              <a:t>HTML</a:t>
            </a:r>
            <a:endParaRPr lang="ko-KR" altLang="en-US" sz="800" dirty="0"/>
          </a:p>
        </p:txBody>
      </p:sp>
      <p:sp>
        <p:nvSpPr>
          <p:cNvPr id="36" name="자유형 35"/>
          <p:cNvSpPr/>
          <p:nvPr/>
        </p:nvSpPr>
        <p:spPr>
          <a:xfrm>
            <a:off x="2138363" y="4047673"/>
            <a:ext cx="3114675" cy="652915"/>
          </a:xfrm>
          <a:custGeom>
            <a:avLst/>
            <a:gdLst>
              <a:gd name="connsiteX0" fmla="*/ 3114675 w 3114675"/>
              <a:gd name="connsiteY0" fmla="*/ 652915 h 652915"/>
              <a:gd name="connsiteX1" fmla="*/ 3095625 w 3114675"/>
              <a:gd name="connsiteY1" fmla="*/ 648152 h 652915"/>
              <a:gd name="connsiteX2" fmla="*/ 3071812 w 3114675"/>
              <a:gd name="connsiteY2" fmla="*/ 614815 h 652915"/>
              <a:gd name="connsiteX3" fmla="*/ 3038475 w 3114675"/>
              <a:gd name="connsiteY3" fmla="*/ 581477 h 652915"/>
              <a:gd name="connsiteX4" fmla="*/ 3024187 w 3114675"/>
              <a:gd name="connsiteY4" fmla="*/ 567190 h 652915"/>
              <a:gd name="connsiteX5" fmla="*/ 3009900 w 3114675"/>
              <a:gd name="connsiteY5" fmla="*/ 557665 h 652915"/>
              <a:gd name="connsiteX6" fmla="*/ 2990850 w 3114675"/>
              <a:gd name="connsiteY6" fmla="*/ 538615 h 652915"/>
              <a:gd name="connsiteX7" fmla="*/ 2971800 w 3114675"/>
              <a:gd name="connsiteY7" fmla="*/ 529090 h 652915"/>
              <a:gd name="connsiteX8" fmla="*/ 2943225 w 3114675"/>
              <a:gd name="connsiteY8" fmla="*/ 505277 h 652915"/>
              <a:gd name="connsiteX9" fmla="*/ 2914650 w 3114675"/>
              <a:gd name="connsiteY9" fmla="*/ 486227 h 652915"/>
              <a:gd name="connsiteX10" fmla="*/ 2895600 w 3114675"/>
              <a:gd name="connsiteY10" fmla="*/ 476702 h 652915"/>
              <a:gd name="connsiteX11" fmla="*/ 2881312 w 3114675"/>
              <a:gd name="connsiteY11" fmla="*/ 462415 h 652915"/>
              <a:gd name="connsiteX12" fmla="*/ 2843212 w 3114675"/>
              <a:gd name="connsiteY12" fmla="*/ 438602 h 652915"/>
              <a:gd name="connsiteX13" fmla="*/ 2814637 w 3114675"/>
              <a:gd name="connsiteY13" fmla="*/ 419552 h 652915"/>
              <a:gd name="connsiteX14" fmla="*/ 2771775 w 3114675"/>
              <a:gd name="connsiteY14" fmla="*/ 386215 h 652915"/>
              <a:gd name="connsiteX15" fmla="*/ 2743200 w 3114675"/>
              <a:gd name="connsiteY15" fmla="*/ 376690 h 652915"/>
              <a:gd name="connsiteX16" fmla="*/ 2728912 w 3114675"/>
              <a:gd name="connsiteY16" fmla="*/ 367165 h 652915"/>
              <a:gd name="connsiteX17" fmla="*/ 2667000 w 3114675"/>
              <a:gd name="connsiteY17" fmla="*/ 343352 h 652915"/>
              <a:gd name="connsiteX18" fmla="*/ 2652712 w 3114675"/>
              <a:gd name="connsiteY18" fmla="*/ 333827 h 652915"/>
              <a:gd name="connsiteX19" fmla="*/ 2619375 w 3114675"/>
              <a:gd name="connsiteY19" fmla="*/ 324302 h 652915"/>
              <a:gd name="connsiteX20" fmla="*/ 2600325 w 3114675"/>
              <a:gd name="connsiteY20" fmla="*/ 314777 h 652915"/>
              <a:gd name="connsiteX21" fmla="*/ 2576512 w 3114675"/>
              <a:gd name="connsiteY21" fmla="*/ 305252 h 652915"/>
              <a:gd name="connsiteX22" fmla="*/ 2557462 w 3114675"/>
              <a:gd name="connsiteY22" fmla="*/ 295727 h 652915"/>
              <a:gd name="connsiteX23" fmla="*/ 2528887 w 3114675"/>
              <a:gd name="connsiteY23" fmla="*/ 286202 h 652915"/>
              <a:gd name="connsiteX24" fmla="*/ 2500312 w 3114675"/>
              <a:gd name="connsiteY24" fmla="*/ 276677 h 652915"/>
              <a:gd name="connsiteX25" fmla="*/ 2471737 w 3114675"/>
              <a:gd name="connsiteY25" fmla="*/ 271915 h 652915"/>
              <a:gd name="connsiteX26" fmla="*/ 2457450 w 3114675"/>
              <a:gd name="connsiteY26" fmla="*/ 267152 h 652915"/>
              <a:gd name="connsiteX27" fmla="*/ 2433637 w 3114675"/>
              <a:gd name="connsiteY27" fmla="*/ 257627 h 652915"/>
              <a:gd name="connsiteX28" fmla="*/ 2400300 w 3114675"/>
              <a:gd name="connsiteY28" fmla="*/ 252865 h 652915"/>
              <a:gd name="connsiteX29" fmla="*/ 2333625 w 3114675"/>
              <a:gd name="connsiteY29" fmla="*/ 233815 h 652915"/>
              <a:gd name="connsiteX30" fmla="*/ 2319337 w 3114675"/>
              <a:gd name="connsiteY30" fmla="*/ 229052 h 652915"/>
              <a:gd name="connsiteX31" fmla="*/ 2305050 w 3114675"/>
              <a:gd name="connsiteY31" fmla="*/ 219527 h 652915"/>
              <a:gd name="connsiteX32" fmla="*/ 2205037 w 3114675"/>
              <a:gd name="connsiteY32" fmla="*/ 205240 h 652915"/>
              <a:gd name="connsiteX33" fmla="*/ 2147887 w 3114675"/>
              <a:gd name="connsiteY33" fmla="*/ 195715 h 652915"/>
              <a:gd name="connsiteX34" fmla="*/ 2114550 w 3114675"/>
              <a:gd name="connsiteY34" fmla="*/ 186190 h 652915"/>
              <a:gd name="connsiteX35" fmla="*/ 2076450 w 3114675"/>
              <a:gd name="connsiteY35" fmla="*/ 181427 h 652915"/>
              <a:gd name="connsiteX36" fmla="*/ 2052637 w 3114675"/>
              <a:gd name="connsiteY36" fmla="*/ 176665 h 652915"/>
              <a:gd name="connsiteX37" fmla="*/ 1976437 w 3114675"/>
              <a:gd name="connsiteY37" fmla="*/ 167140 h 652915"/>
              <a:gd name="connsiteX38" fmla="*/ 1876425 w 3114675"/>
              <a:gd name="connsiteY38" fmla="*/ 157615 h 652915"/>
              <a:gd name="connsiteX39" fmla="*/ 1862137 w 3114675"/>
              <a:gd name="connsiteY39" fmla="*/ 148090 h 652915"/>
              <a:gd name="connsiteX40" fmla="*/ 1814512 w 3114675"/>
              <a:gd name="connsiteY40" fmla="*/ 143327 h 652915"/>
              <a:gd name="connsiteX41" fmla="*/ 1776412 w 3114675"/>
              <a:gd name="connsiteY41" fmla="*/ 138565 h 652915"/>
              <a:gd name="connsiteX42" fmla="*/ 1647825 w 3114675"/>
              <a:gd name="connsiteY42" fmla="*/ 124277 h 652915"/>
              <a:gd name="connsiteX43" fmla="*/ 1619250 w 3114675"/>
              <a:gd name="connsiteY43" fmla="*/ 119515 h 652915"/>
              <a:gd name="connsiteX44" fmla="*/ 1595437 w 3114675"/>
              <a:gd name="connsiteY44" fmla="*/ 109990 h 652915"/>
              <a:gd name="connsiteX45" fmla="*/ 1538287 w 3114675"/>
              <a:gd name="connsiteY45" fmla="*/ 105227 h 652915"/>
              <a:gd name="connsiteX46" fmla="*/ 1500187 w 3114675"/>
              <a:gd name="connsiteY46" fmla="*/ 100465 h 652915"/>
              <a:gd name="connsiteX47" fmla="*/ 1290637 w 3114675"/>
              <a:gd name="connsiteY47" fmla="*/ 90940 h 652915"/>
              <a:gd name="connsiteX48" fmla="*/ 1276350 w 3114675"/>
              <a:gd name="connsiteY48" fmla="*/ 86177 h 652915"/>
              <a:gd name="connsiteX49" fmla="*/ 528637 w 3114675"/>
              <a:gd name="connsiteY49" fmla="*/ 81415 h 652915"/>
              <a:gd name="connsiteX50" fmla="*/ 490537 w 3114675"/>
              <a:gd name="connsiteY50" fmla="*/ 76652 h 652915"/>
              <a:gd name="connsiteX51" fmla="*/ 452437 w 3114675"/>
              <a:gd name="connsiteY51" fmla="*/ 67127 h 652915"/>
              <a:gd name="connsiteX52" fmla="*/ 381000 w 3114675"/>
              <a:gd name="connsiteY52" fmla="*/ 62365 h 652915"/>
              <a:gd name="connsiteX53" fmla="*/ 347662 w 3114675"/>
              <a:gd name="connsiteY53" fmla="*/ 52840 h 652915"/>
              <a:gd name="connsiteX54" fmla="*/ 285750 w 3114675"/>
              <a:gd name="connsiteY54" fmla="*/ 48077 h 652915"/>
              <a:gd name="connsiteX55" fmla="*/ 257175 w 3114675"/>
              <a:gd name="connsiteY55" fmla="*/ 38552 h 652915"/>
              <a:gd name="connsiteX56" fmla="*/ 176212 w 3114675"/>
              <a:gd name="connsiteY56" fmla="*/ 29027 h 652915"/>
              <a:gd name="connsiteX57" fmla="*/ 128587 w 3114675"/>
              <a:gd name="connsiteY57" fmla="*/ 14740 h 652915"/>
              <a:gd name="connsiteX58" fmla="*/ 19050 w 3114675"/>
              <a:gd name="connsiteY58" fmla="*/ 452 h 652915"/>
              <a:gd name="connsiteX59" fmla="*/ 0 w 3114675"/>
              <a:gd name="connsiteY59" fmla="*/ 452 h 65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114675" h="652915">
                <a:moveTo>
                  <a:pt x="3114675" y="652915"/>
                </a:moveTo>
                <a:cubicBezTo>
                  <a:pt x="3108325" y="651327"/>
                  <a:pt x="3100951" y="651956"/>
                  <a:pt x="3095625" y="648152"/>
                </a:cubicBezTo>
                <a:cubicBezTo>
                  <a:pt x="3086621" y="641721"/>
                  <a:pt x="3079453" y="623306"/>
                  <a:pt x="3071812" y="614815"/>
                </a:cubicBezTo>
                <a:cubicBezTo>
                  <a:pt x="3061299" y="603134"/>
                  <a:pt x="3049588" y="592590"/>
                  <a:pt x="3038475" y="581477"/>
                </a:cubicBezTo>
                <a:cubicBezTo>
                  <a:pt x="3033712" y="576714"/>
                  <a:pt x="3029791" y="570926"/>
                  <a:pt x="3024187" y="567190"/>
                </a:cubicBezTo>
                <a:cubicBezTo>
                  <a:pt x="3019425" y="564015"/>
                  <a:pt x="3014246" y="561390"/>
                  <a:pt x="3009900" y="557665"/>
                </a:cubicBezTo>
                <a:cubicBezTo>
                  <a:pt x="3003082" y="551821"/>
                  <a:pt x="2998034" y="544003"/>
                  <a:pt x="2990850" y="538615"/>
                </a:cubicBezTo>
                <a:cubicBezTo>
                  <a:pt x="2985170" y="534355"/>
                  <a:pt x="2977964" y="532612"/>
                  <a:pt x="2971800" y="529090"/>
                </a:cubicBezTo>
                <a:cubicBezTo>
                  <a:pt x="2944305" y="513379"/>
                  <a:pt x="2970506" y="526496"/>
                  <a:pt x="2943225" y="505277"/>
                </a:cubicBezTo>
                <a:cubicBezTo>
                  <a:pt x="2934189" y="498249"/>
                  <a:pt x="2924466" y="492117"/>
                  <a:pt x="2914650" y="486227"/>
                </a:cubicBezTo>
                <a:cubicBezTo>
                  <a:pt x="2908562" y="482574"/>
                  <a:pt x="2901377" y="480828"/>
                  <a:pt x="2895600" y="476702"/>
                </a:cubicBezTo>
                <a:cubicBezTo>
                  <a:pt x="2890119" y="472787"/>
                  <a:pt x="2886700" y="466456"/>
                  <a:pt x="2881312" y="462415"/>
                </a:cubicBezTo>
                <a:cubicBezTo>
                  <a:pt x="2872037" y="455459"/>
                  <a:pt x="2853178" y="446907"/>
                  <a:pt x="2843212" y="438602"/>
                </a:cubicBezTo>
                <a:cubicBezTo>
                  <a:pt x="2819428" y="418783"/>
                  <a:pt x="2839747" y="427923"/>
                  <a:pt x="2814637" y="419552"/>
                </a:cubicBezTo>
                <a:cubicBezTo>
                  <a:pt x="2802309" y="407224"/>
                  <a:pt x="2788864" y="391911"/>
                  <a:pt x="2771775" y="386215"/>
                </a:cubicBezTo>
                <a:lnTo>
                  <a:pt x="2743200" y="376690"/>
                </a:lnTo>
                <a:cubicBezTo>
                  <a:pt x="2738437" y="373515"/>
                  <a:pt x="2734032" y="369725"/>
                  <a:pt x="2728912" y="367165"/>
                </a:cubicBezTo>
                <a:cubicBezTo>
                  <a:pt x="2692461" y="348939"/>
                  <a:pt x="2739529" y="391703"/>
                  <a:pt x="2667000" y="343352"/>
                </a:cubicBezTo>
                <a:cubicBezTo>
                  <a:pt x="2662237" y="340177"/>
                  <a:pt x="2657832" y="336387"/>
                  <a:pt x="2652712" y="333827"/>
                </a:cubicBezTo>
                <a:cubicBezTo>
                  <a:pt x="2641204" y="328073"/>
                  <a:pt x="2631574" y="328877"/>
                  <a:pt x="2619375" y="324302"/>
                </a:cubicBezTo>
                <a:cubicBezTo>
                  <a:pt x="2612728" y="321809"/>
                  <a:pt x="2606813" y="317660"/>
                  <a:pt x="2600325" y="314777"/>
                </a:cubicBezTo>
                <a:cubicBezTo>
                  <a:pt x="2592513" y="311305"/>
                  <a:pt x="2584324" y="308724"/>
                  <a:pt x="2576512" y="305252"/>
                </a:cubicBezTo>
                <a:cubicBezTo>
                  <a:pt x="2570024" y="302369"/>
                  <a:pt x="2564054" y="298364"/>
                  <a:pt x="2557462" y="295727"/>
                </a:cubicBezTo>
                <a:cubicBezTo>
                  <a:pt x="2548140" y="291998"/>
                  <a:pt x="2538412" y="289377"/>
                  <a:pt x="2528887" y="286202"/>
                </a:cubicBezTo>
                <a:cubicBezTo>
                  <a:pt x="2519362" y="283027"/>
                  <a:pt x="2510216" y="278327"/>
                  <a:pt x="2500312" y="276677"/>
                </a:cubicBezTo>
                <a:lnTo>
                  <a:pt x="2471737" y="271915"/>
                </a:lnTo>
                <a:cubicBezTo>
                  <a:pt x="2466975" y="270327"/>
                  <a:pt x="2462150" y="268915"/>
                  <a:pt x="2457450" y="267152"/>
                </a:cubicBezTo>
                <a:cubicBezTo>
                  <a:pt x="2449445" y="264150"/>
                  <a:pt x="2441931" y="259700"/>
                  <a:pt x="2433637" y="257627"/>
                </a:cubicBezTo>
                <a:cubicBezTo>
                  <a:pt x="2422747" y="254905"/>
                  <a:pt x="2411412" y="254452"/>
                  <a:pt x="2400300" y="252865"/>
                </a:cubicBezTo>
                <a:cubicBezTo>
                  <a:pt x="2344443" y="228926"/>
                  <a:pt x="2390259" y="245142"/>
                  <a:pt x="2333625" y="233815"/>
                </a:cubicBezTo>
                <a:cubicBezTo>
                  <a:pt x="2328702" y="232830"/>
                  <a:pt x="2323827" y="231297"/>
                  <a:pt x="2319337" y="229052"/>
                </a:cubicBezTo>
                <a:cubicBezTo>
                  <a:pt x="2314218" y="226492"/>
                  <a:pt x="2310622" y="220838"/>
                  <a:pt x="2305050" y="219527"/>
                </a:cubicBezTo>
                <a:cubicBezTo>
                  <a:pt x="2293457" y="216799"/>
                  <a:pt x="2227503" y="208984"/>
                  <a:pt x="2205037" y="205240"/>
                </a:cubicBezTo>
                <a:cubicBezTo>
                  <a:pt x="2185987" y="202065"/>
                  <a:pt x="2166457" y="201021"/>
                  <a:pt x="2147887" y="195715"/>
                </a:cubicBezTo>
                <a:cubicBezTo>
                  <a:pt x="2136775" y="192540"/>
                  <a:pt x="2125883" y="188457"/>
                  <a:pt x="2114550" y="186190"/>
                </a:cubicBezTo>
                <a:cubicBezTo>
                  <a:pt x="2102000" y="183680"/>
                  <a:pt x="2089100" y="183373"/>
                  <a:pt x="2076450" y="181427"/>
                </a:cubicBezTo>
                <a:cubicBezTo>
                  <a:pt x="2068449" y="180196"/>
                  <a:pt x="2060650" y="177810"/>
                  <a:pt x="2052637" y="176665"/>
                </a:cubicBezTo>
                <a:cubicBezTo>
                  <a:pt x="2027297" y="173045"/>
                  <a:pt x="2001837" y="170315"/>
                  <a:pt x="1976437" y="167140"/>
                </a:cubicBezTo>
                <a:cubicBezTo>
                  <a:pt x="1927707" y="150894"/>
                  <a:pt x="2008739" y="176516"/>
                  <a:pt x="1876425" y="157615"/>
                </a:cubicBezTo>
                <a:cubicBezTo>
                  <a:pt x="1870759" y="156806"/>
                  <a:pt x="1867714" y="149377"/>
                  <a:pt x="1862137" y="148090"/>
                </a:cubicBezTo>
                <a:cubicBezTo>
                  <a:pt x="1846591" y="144502"/>
                  <a:pt x="1830369" y="145089"/>
                  <a:pt x="1814512" y="143327"/>
                </a:cubicBezTo>
                <a:cubicBezTo>
                  <a:pt x="1801791" y="141914"/>
                  <a:pt x="1789069" y="140464"/>
                  <a:pt x="1776412" y="138565"/>
                </a:cubicBezTo>
                <a:cubicBezTo>
                  <a:pt x="1679576" y="124040"/>
                  <a:pt x="1758484" y="131655"/>
                  <a:pt x="1647825" y="124277"/>
                </a:cubicBezTo>
                <a:cubicBezTo>
                  <a:pt x="1638300" y="122690"/>
                  <a:pt x="1628566" y="122056"/>
                  <a:pt x="1619250" y="119515"/>
                </a:cubicBezTo>
                <a:cubicBezTo>
                  <a:pt x="1611002" y="117266"/>
                  <a:pt x="1603856" y="111476"/>
                  <a:pt x="1595437" y="109990"/>
                </a:cubicBezTo>
                <a:cubicBezTo>
                  <a:pt x="1576612" y="106668"/>
                  <a:pt x="1557308" y="107129"/>
                  <a:pt x="1538287" y="105227"/>
                </a:cubicBezTo>
                <a:cubicBezTo>
                  <a:pt x="1525552" y="103953"/>
                  <a:pt x="1512887" y="102052"/>
                  <a:pt x="1500187" y="100465"/>
                </a:cubicBezTo>
                <a:cubicBezTo>
                  <a:pt x="1417368" y="79758"/>
                  <a:pt x="1508511" y="101074"/>
                  <a:pt x="1290637" y="90940"/>
                </a:cubicBezTo>
                <a:cubicBezTo>
                  <a:pt x="1285622" y="90707"/>
                  <a:pt x="1281370" y="86240"/>
                  <a:pt x="1276350" y="86177"/>
                </a:cubicBezTo>
                <a:lnTo>
                  <a:pt x="528637" y="81415"/>
                </a:lnTo>
                <a:cubicBezTo>
                  <a:pt x="515937" y="79827"/>
                  <a:pt x="503117" y="79011"/>
                  <a:pt x="490537" y="76652"/>
                </a:cubicBezTo>
                <a:cubicBezTo>
                  <a:pt x="477670" y="74239"/>
                  <a:pt x="465499" y="67998"/>
                  <a:pt x="452437" y="67127"/>
                </a:cubicBezTo>
                <a:lnTo>
                  <a:pt x="381000" y="62365"/>
                </a:lnTo>
                <a:cubicBezTo>
                  <a:pt x="371757" y="59284"/>
                  <a:pt x="356909" y="53928"/>
                  <a:pt x="347662" y="52840"/>
                </a:cubicBezTo>
                <a:cubicBezTo>
                  <a:pt x="327105" y="50422"/>
                  <a:pt x="306387" y="49665"/>
                  <a:pt x="285750" y="48077"/>
                </a:cubicBezTo>
                <a:cubicBezTo>
                  <a:pt x="276225" y="44902"/>
                  <a:pt x="267062" y="40297"/>
                  <a:pt x="257175" y="38552"/>
                </a:cubicBezTo>
                <a:cubicBezTo>
                  <a:pt x="217403" y="31534"/>
                  <a:pt x="209839" y="37434"/>
                  <a:pt x="176212" y="29027"/>
                </a:cubicBezTo>
                <a:cubicBezTo>
                  <a:pt x="146159" y="21513"/>
                  <a:pt x="154293" y="19276"/>
                  <a:pt x="128587" y="14740"/>
                </a:cubicBezTo>
                <a:cubicBezTo>
                  <a:pt x="91990" y="8282"/>
                  <a:pt x="56060" y="3096"/>
                  <a:pt x="19050" y="452"/>
                </a:cubicBezTo>
                <a:cubicBezTo>
                  <a:pt x="12716" y="0"/>
                  <a:pt x="6350" y="452"/>
                  <a:pt x="0" y="45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43240" y="39378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10800000" flipV="1">
            <a:off x="1785918" y="4071942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85852" y="422357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응답받은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그려서 보여준다</a:t>
            </a:r>
            <a:r>
              <a:rPr lang="en-US" altLang="ko-KR" sz="1200" dirty="0" smtClean="0"/>
              <a:t>. 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2428860" y="3286124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428860" y="4070354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2178827" y="3679033"/>
            <a:ext cx="785818" cy="158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00298" y="3286124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요청을 보내고 응답을 받을 때까지의</a:t>
            </a:r>
            <a:endParaRPr lang="en-US" altLang="ko-KR" sz="800" dirty="0" smtClean="0"/>
          </a:p>
          <a:p>
            <a:r>
              <a:rPr lang="ko-KR" altLang="en-US" sz="800" dirty="0" smtClean="0"/>
              <a:t>시간이 들어가고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클라이언트 브라우저는</a:t>
            </a:r>
            <a:endParaRPr lang="en-US" altLang="ko-KR" sz="800" dirty="0" smtClean="0"/>
          </a:p>
          <a:p>
            <a:r>
              <a:rPr lang="ko-KR" altLang="en-US" sz="800" dirty="0" smtClean="0"/>
              <a:t>하얀 화면이 제공되기 때문에 </a:t>
            </a:r>
            <a:endParaRPr lang="en-US" altLang="ko-KR" sz="800" dirty="0" smtClean="0"/>
          </a:p>
          <a:p>
            <a:r>
              <a:rPr lang="ko-KR" altLang="en-US" sz="800" dirty="0" smtClean="0"/>
              <a:t>클라이언트는 아무것도 할 수 없다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7158" y="5286388"/>
            <a:ext cx="74414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&lt;a&gt;,&lt;form&gt;</a:t>
            </a:r>
            <a:r>
              <a:rPr lang="ko-KR" altLang="en-US" sz="1600" dirty="0" smtClean="0"/>
              <a:t>으로 요청을 보낼 때 </a:t>
            </a:r>
            <a:r>
              <a:rPr lang="ko-KR" altLang="en-US" sz="1600" dirty="0" err="1" smtClean="0"/>
              <a:t>동기식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동작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전체화면을 다시 </a:t>
            </a:r>
            <a:r>
              <a:rPr lang="ko-KR" altLang="en-US" sz="1600" dirty="0" err="1" smtClean="0"/>
              <a:t>그려야할</a:t>
            </a:r>
            <a:r>
              <a:rPr lang="ko-KR" altLang="en-US" sz="1600" dirty="0" smtClean="0"/>
              <a:t> 때 사용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화면 일부분이 변경되더라도 모든 데이터를 다시 받아와서 다시 그린다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4286280" cy="242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>
            <a:endCxn id="7" idx="1"/>
          </p:cNvCxnSpPr>
          <p:nvPr/>
        </p:nvCxnSpPr>
        <p:spPr>
          <a:xfrm flipV="1">
            <a:off x="1571604" y="130805"/>
            <a:ext cx="2786082" cy="869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7686" y="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428728" y="1071546"/>
            <a:ext cx="1928826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3428992" y="285728"/>
            <a:ext cx="150019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1024" y="166994"/>
            <a:ext cx="22172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화면 일부분이 변경되더라도</a:t>
            </a:r>
            <a:endParaRPr lang="en-US" altLang="ko-KR" sz="1100" dirty="0" smtClean="0"/>
          </a:p>
          <a:p>
            <a:r>
              <a:rPr lang="ko-KR" altLang="en-US" sz="1100" dirty="0" smtClean="0"/>
              <a:t>이전 페이지와 동일한 데이터를 </a:t>
            </a:r>
            <a:endParaRPr lang="en-US" altLang="ko-KR" sz="1100" dirty="0" smtClean="0"/>
          </a:p>
          <a:p>
            <a:r>
              <a:rPr lang="ko-KR" altLang="en-US" sz="1100" dirty="0" smtClean="0"/>
              <a:t>다시 받아와서 다시 그린다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720" y="3214686"/>
            <a:ext cx="815377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 동기 방식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데이터만 보내고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데이터만 받는 방식</a:t>
            </a:r>
            <a:endParaRPr lang="en-US" altLang="ko-KR" sz="1600" dirty="0" smtClean="0"/>
          </a:p>
          <a:p>
            <a:r>
              <a:rPr lang="en-US" altLang="ko-KR" sz="1600" dirty="0" smtClean="0"/>
              <a:t> - RIA(Rich Internet Application) =&gt; </a:t>
            </a:r>
            <a:r>
              <a:rPr lang="ko-KR" altLang="en-US" sz="1600" dirty="0" smtClean="0"/>
              <a:t>접속자의 자원을 많이 사용하는 </a:t>
            </a:r>
            <a:r>
              <a:rPr lang="en-US" altLang="ko-KR" sz="1600" dirty="0" smtClean="0"/>
              <a:t>Web Application.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AJAX(Asynchronous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&amp; XML) </a:t>
            </a:r>
            <a:r>
              <a:rPr lang="ko-KR" altLang="en-US" sz="1600" dirty="0" smtClean="0"/>
              <a:t>주로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XMLHttpRequest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자바 스크립트 객체가 핵심객체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응답은 </a:t>
            </a:r>
            <a:r>
              <a:rPr lang="en-US" altLang="ko-KR" sz="1600" dirty="0" smtClean="0"/>
              <a:t>HTML, TEXT, XML, JSON</a:t>
            </a:r>
            <a:r>
              <a:rPr lang="ko-KR" altLang="en-US" sz="1600" dirty="0" smtClean="0"/>
              <a:t>이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JavaScript</a:t>
            </a:r>
            <a:r>
              <a:rPr lang="ko-KR" altLang="en-US" sz="1600" dirty="0" smtClean="0"/>
              <a:t>으로 요청을 보내고 </a:t>
            </a:r>
            <a:r>
              <a:rPr lang="en-US" altLang="ko-KR" sz="1600" dirty="0" smtClean="0"/>
              <a:t>JavaScript</a:t>
            </a:r>
            <a:r>
              <a:rPr lang="ko-KR" altLang="en-US" sz="1600" dirty="0" smtClean="0"/>
              <a:t>으로 응답을 받는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화면 깜빡임이 발생하지 않는다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화면의 일부분만 </a:t>
            </a:r>
            <a:r>
              <a:rPr lang="ko-KR" altLang="en-US" sz="1600" dirty="0" smtClean="0"/>
              <a:t>변경하기 때문에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JavaScript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DOM</a:t>
            </a:r>
            <a:r>
              <a:rPr lang="ko-KR" altLang="en-US" sz="1600" dirty="0" smtClean="0"/>
              <a:t>을 사용하여 변경할 디자인이 있는 곳을 찾아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응답받은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데이터를 사용하여 디자인을 만들고 보여준다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2714612" y="3429000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3143248"/>
            <a:ext cx="4496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AJAX(JavaScript), Flex( Flash</a:t>
            </a:r>
            <a:r>
              <a:rPr lang="ko-KR" altLang="en-US" sz="1200" dirty="0" smtClean="0"/>
              <a:t>의 개발자 버전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ActionScript</a:t>
            </a:r>
            <a:r>
              <a:rPr lang="ko-KR" altLang="en-US" sz="1200" dirty="0" smtClean="0"/>
              <a:t>사</a:t>
            </a:r>
            <a:r>
              <a:rPr lang="ko-KR" altLang="en-US" sz="1200" dirty="0"/>
              <a:t>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43570" y="3143248"/>
            <a:ext cx="85725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715008" y="3071810"/>
            <a:ext cx="71438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571480"/>
            <a:ext cx="2143140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0" y="571480"/>
            <a:ext cx="178595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0760" y="2357430"/>
            <a:ext cx="1428760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57950" y="208043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642918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23472" y="822761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a.jsp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007987" y="5714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5057777" y="1047731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3520" y="1176325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180678" y="135616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a.java</a:t>
            </a:r>
            <a:endParaRPr lang="ko-KR" altLang="en-US" sz="8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5436713" y="1547797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2456" y="1676391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559614" y="1856234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a.class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H="1">
            <a:off x="5857884" y="214311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29388" y="264205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instance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jspService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21" name="자유형 20"/>
          <p:cNvSpPr/>
          <p:nvPr/>
        </p:nvSpPr>
        <p:spPr>
          <a:xfrm>
            <a:off x="5657850" y="2462196"/>
            <a:ext cx="1143000" cy="729317"/>
          </a:xfrm>
          <a:custGeom>
            <a:avLst/>
            <a:gdLst>
              <a:gd name="connsiteX0" fmla="*/ 1143000 w 1143000"/>
              <a:gd name="connsiteY0" fmla="*/ 642937 h 729317"/>
              <a:gd name="connsiteX1" fmla="*/ 1133475 w 1143000"/>
              <a:gd name="connsiteY1" fmla="*/ 657225 h 729317"/>
              <a:gd name="connsiteX2" fmla="*/ 1095375 w 1143000"/>
              <a:gd name="connsiteY2" fmla="*/ 690562 h 729317"/>
              <a:gd name="connsiteX3" fmla="*/ 1052513 w 1143000"/>
              <a:gd name="connsiteY3" fmla="*/ 709612 h 729317"/>
              <a:gd name="connsiteX4" fmla="*/ 1038225 w 1143000"/>
              <a:gd name="connsiteY4" fmla="*/ 714375 h 729317"/>
              <a:gd name="connsiteX5" fmla="*/ 1000125 w 1143000"/>
              <a:gd name="connsiteY5" fmla="*/ 728662 h 729317"/>
              <a:gd name="connsiteX6" fmla="*/ 871538 w 1143000"/>
              <a:gd name="connsiteY6" fmla="*/ 723900 h 729317"/>
              <a:gd name="connsiteX7" fmla="*/ 847725 w 1143000"/>
              <a:gd name="connsiteY7" fmla="*/ 704850 h 729317"/>
              <a:gd name="connsiteX8" fmla="*/ 828675 w 1143000"/>
              <a:gd name="connsiteY8" fmla="*/ 690562 h 729317"/>
              <a:gd name="connsiteX9" fmla="*/ 795338 w 1143000"/>
              <a:gd name="connsiteY9" fmla="*/ 671512 h 729317"/>
              <a:gd name="connsiteX10" fmla="*/ 738188 w 1143000"/>
              <a:gd name="connsiteY10" fmla="*/ 600075 h 729317"/>
              <a:gd name="connsiteX11" fmla="*/ 709613 w 1143000"/>
              <a:gd name="connsiteY11" fmla="*/ 561975 h 729317"/>
              <a:gd name="connsiteX12" fmla="*/ 700088 w 1143000"/>
              <a:gd name="connsiteY12" fmla="*/ 542925 h 729317"/>
              <a:gd name="connsiteX13" fmla="*/ 690563 w 1143000"/>
              <a:gd name="connsiteY13" fmla="*/ 514350 h 729317"/>
              <a:gd name="connsiteX14" fmla="*/ 676275 w 1143000"/>
              <a:gd name="connsiteY14" fmla="*/ 495300 h 729317"/>
              <a:gd name="connsiteX15" fmla="*/ 657225 w 1143000"/>
              <a:gd name="connsiteY15" fmla="*/ 466725 h 729317"/>
              <a:gd name="connsiteX16" fmla="*/ 623888 w 1143000"/>
              <a:gd name="connsiteY16" fmla="*/ 423862 h 729317"/>
              <a:gd name="connsiteX17" fmla="*/ 619125 w 1143000"/>
              <a:gd name="connsiteY17" fmla="*/ 409575 h 729317"/>
              <a:gd name="connsiteX18" fmla="*/ 590550 w 1143000"/>
              <a:gd name="connsiteY18" fmla="*/ 376237 h 729317"/>
              <a:gd name="connsiteX19" fmla="*/ 576263 w 1143000"/>
              <a:gd name="connsiteY19" fmla="*/ 357187 h 729317"/>
              <a:gd name="connsiteX20" fmla="*/ 561975 w 1143000"/>
              <a:gd name="connsiteY20" fmla="*/ 342900 h 729317"/>
              <a:gd name="connsiteX21" fmla="*/ 547688 w 1143000"/>
              <a:gd name="connsiteY21" fmla="*/ 323850 h 729317"/>
              <a:gd name="connsiteX22" fmla="*/ 533400 w 1143000"/>
              <a:gd name="connsiteY22" fmla="*/ 314325 h 729317"/>
              <a:gd name="connsiteX23" fmla="*/ 509588 w 1143000"/>
              <a:gd name="connsiteY23" fmla="*/ 285750 h 729317"/>
              <a:gd name="connsiteX24" fmla="*/ 461963 w 1143000"/>
              <a:gd name="connsiteY24" fmla="*/ 252412 h 729317"/>
              <a:gd name="connsiteX25" fmla="*/ 414338 w 1143000"/>
              <a:gd name="connsiteY25" fmla="*/ 219075 h 729317"/>
              <a:gd name="connsiteX26" fmla="*/ 400050 w 1143000"/>
              <a:gd name="connsiteY26" fmla="*/ 204787 h 729317"/>
              <a:gd name="connsiteX27" fmla="*/ 385763 w 1143000"/>
              <a:gd name="connsiteY27" fmla="*/ 195262 h 729317"/>
              <a:gd name="connsiteX28" fmla="*/ 371475 w 1143000"/>
              <a:gd name="connsiteY28" fmla="*/ 176212 h 729317"/>
              <a:gd name="connsiteX29" fmla="*/ 347663 w 1143000"/>
              <a:gd name="connsiteY29" fmla="*/ 161925 h 729317"/>
              <a:gd name="connsiteX30" fmla="*/ 328613 w 1143000"/>
              <a:gd name="connsiteY30" fmla="*/ 147637 h 729317"/>
              <a:gd name="connsiteX31" fmla="*/ 314325 w 1143000"/>
              <a:gd name="connsiteY31" fmla="*/ 138112 h 729317"/>
              <a:gd name="connsiteX32" fmla="*/ 280988 w 1143000"/>
              <a:gd name="connsiteY32" fmla="*/ 114300 h 729317"/>
              <a:gd name="connsiteX33" fmla="*/ 261938 w 1143000"/>
              <a:gd name="connsiteY33" fmla="*/ 104775 h 729317"/>
              <a:gd name="connsiteX34" fmla="*/ 209550 w 1143000"/>
              <a:gd name="connsiteY34" fmla="*/ 85725 h 729317"/>
              <a:gd name="connsiteX35" fmla="*/ 171450 w 1143000"/>
              <a:gd name="connsiteY35" fmla="*/ 66675 h 729317"/>
              <a:gd name="connsiteX36" fmla="*/ 119063 w 1143000"/>
              <a:gd name="connsiteY36" fmla="*/ 47625 h 729317"/>
              <a:gd name="connsiteX37" fmla="*/ 66675 w 1143000"/>
              <a:gd name="connsiteY37" fmla="*/ 23812 h 729317"/>
              <a:gd name="connsiteX38" fmla="*/ 42863 w 1143000"/>
              <a:gd name="connsiteY38" fmla="*/ 19050 h 729317"/>
              <a:gd name="connsiteX39" fmla="*/ 0 w 1143000"/>
              <a:gd name="connsiteY39" fmla="*/ 0 h 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3000" h="729317">
                <a:moveTo>
                  <a:pt x="1143000" y="642937"/>
                </a:moveTo>
                <a:cubicBezTo>
                  <a:pt x="1139825" y="647700"/>
                  <a:pt x="1137139" y="652828"/>
                  <a:pt x="1133475" y="657225"/>
                </a:cubicBezTo>
                <a:cubicBezTo>
                  <a:pt x="1124869" y="667553"/>
                  <a:pt x="1105025" y="684129"/>
                  <a:pt x="1095375" y="690562"/>
                </a:cubicBezTo>
                <a:cubicBezTo>
                  <a:pt x="1086098" y="696747"/>
                  <a:pt x="1061941" y="706076"/>
                  <a:pt x="1052513" y="709612"/>
                </a:cubicBezTo>
                <a:cubicBezTo>
                  <a:pt x="1047812" y="711375"/>
                  <a:pt x="1042839" y="712397"/>
                  <a:pt x="1038225" y="714375"/>
                </a:cubicBezTo>
                <a:cubicBezTo>
                  <a:pt x="1003362" y="729317"/>
                  <a:pt x="1035244" y="719883"/>
                  <a:pt x="1000125" y="728662"/>
                </a:cubicBezTo>
                <a:cubicBezTo>
                  <a:pt x="957263" y="727075"/>
                  <a:pt x="914335" y="726753"/>
                  <a:pt x="871538" y="723900"/>
                </a:cubicBezTo>
                <a:cubicBezTo>
                  <a:pt x="851671" y="722576"/>
                  <a:pt x="860205" y="717330"/>
                  <a:pt x="847725" y="704850"/>
                </a:cubicBezTo>
                <a:cubicBezTo>
                  <a:pt x="842112" y="699237"/>
                  <a:pt x="835372" y="694824"/>
                  <a:pt x="828675" y="690562"/>
                </a:cubicBezTo>
                <a:cubicBezTo>
                  <a:pt x="817877" y="683691"/>
                  <a:pt x="805577" y="679191"/>
                  <a:pt x="795338" y="671512"/>
                </a:cubicBezTo>
                <a:cubicBezTo>
                  <a:pt x="770136" y="652610"/>
                  <a:pt x="756707" y="624766"/>
                  <a:pt x="738188" y="600075"/>
                </a:cubicBezTo>
                <a:cubicBezTo>
                  <a:pt x="728663" y="587375"/>
                  <a:pt x="716713" y="576174"/>
                  <a:pt x="709613" y="561975"/>
                </a:cubicBezTo>
                <a:cubicBezTo>
                  <a:pt x="706438" y="555625"/>
                  <a:pt x="702725" y="549517"/>
                  <a:pt x="700088" y="542925"/>
                </a:cubicBezTo>
                <a:cubicBezTo>
                  <a:pt x="696359" y="533603"/>
                  <a:pt x="696587" y="522382"/>
                  <a:pt x="690563" y="514350"/>
                </a:cubicBezTo>
                <a:cubicBezTo>
                  <a:pt x="685800" y="508000"/>
                  <a:pt x="680827" y="501803"/>
                  <a:pt x="676275" y="495300"/>
                </a:cubicBezTo>
                <a:cubicBezTo>
                  <a:pt x="669710" y="485922"/>
                  <a:pt x="663995" y="475956"/>
                  <a:pt x="657225" y="466725"/>
                </a:cubicBezTo>
                <a:cubicBezTo>
                  <a:pt x="646521" y="452129"/>
                  <a:pt x="623888" y="423862"/>
                  <a:pt x="623888" y="423862"/>
                </a:cubicBezTo>
                <a:cubicBezTo>
                  <a:pt x="622300" y="419100"/>
                  <a:pt x="621616" y="413934"/>
                  <a:pt x="619125" y="409575"/>
                </a:cubicBezTo>
                <a:cubicBezTo>
                  <a:pt x="607185" y="388681"/>
                  <a:pt x="605030" y="393130"/>
                  <a:pt x="590550" y="376237"/>
                </a:cubicBezTo>
                <a:cubicBezTo>
                  <a:pt x="585384" y="370210"/>
                  <a:pt x="581429" y="363213"/>
                  <a:pt x="576263" y="357187"/>
                </a:cubicBezTo>
                <a:cubicBezTo>
                  <a:pt x="571880" y="352073"/>
                  <a:pt x="566358" y="348014"/>
                  <a:pt x="561975" y="342900"/>
                </a:cubicBezTo>
                <a:cubicBezTo>
                  <a:pt x="556809" y="336874"/>
                  <a:pt x="553301" y="329463"/>
                  <a:pt x="547688" y="323850"/>
                </a:cubicBezTo>
                <a:cubicBezTo>
                  <a:pt x="543641" y="319803"/>
                  <a:pt x="537447" y="318372"/>
                  <a:pt x="533400" y="314325"/>
                </a:cubicBezTo>
                <a:cubicBezTo>
                  <a:pt x="524633" y="305558"/>
                  <a:pt x="518355" y="294517"/>
                  <a:pt x="509588" y="285750"/>
                </a:cubicBezTo>
                <a:cubicBezTo>
                  <a:pt x="500375" y="276537"/>
                  <a:pt x="469747" y="258639"/>
                  <a:pt x="461963" y="252412"/>
                </a:cubicBezTo>
                <a:cubicBezTo>
                  <a:pt x="417664" y="216973"/>
                  <a:pt x="471957" y="247884"/>
                  <a:pt x="414338" y="219075"/>
                </a:cubicBezTo>
                <a:cubicBezTo>
                  <a:pt x="409575" y="214312"/>
                  <a:pt x="405224" y="209099"/>
                  <a:pt x="400050" y="204787"/>
                </a:cubicBezTo>
                <a:cubicBezTo>
                  <a:pt x="395653" y="201123"/>
                  <a:pt x="389810" y="199309"/>
                  <a:pt x="385763" y="195262"/>
                </a:cubicBezTo>
                <a:cubicBezTo>
                  <a:pt x="380150" y="189649"/>
                  <a:pt x="377449" y="181439"/>
                  <a:pt x="371475" y="176212"/>
                </a:cubicBezTo>
                <a:cubicBezTo>
                  <a:pt x="364509" y="170117"/>
                  <a:pt x="355365" y="167060"/>
                  <a:pt x="347663" y="161925"/>
                </a:cubicBezTo>
                <a:cubicBezTo>
                  <a:pt x="341059" y="157522"/>
                  <a:pt x="335072" y="152251"/>
                  <a:pt x="328613" y="147637"/>
                </a:cubicBezTo>
                <a:cubicBezTo>
                  <a:pt x="323955" y="144310"/>
                  <a:pt x="318983" y="141439"/>
                  <a:pt x="314325" y="138112"/>
                </a:cubicBezTo>
                <a:cubicBezTo>
                  <a:pt x="304109" y="130815"/>
                  <a:pt x="292207" y="120711"/>
                  <a:pt x="280988" y="114300"/>
                </a:cubicBezTo>
                <a:cubicBezTo>
                  <a:pt x="274824" y="110778"/>
                  <a:pt x="268530" y="107412"/>
                  <a:pt x="261938" y="104775"/>
                </a:cubicBezTo>
                <a:cubicBezTo>
                  <a:pt x="224428" y="89771"/>
                  <a:pt x="243388" y="101342"/>
                  <a:pt x="209550" y="85725"/>
                </a:cubicBezTo>
                <a:cubicBezTo>
                  <a:pt x="196658" y="79775"/>
                  <a:pt x="185225" y="70119"/>
                  <a:pt x="171450" y="66675"/>
                </a:cubicBezTo>
                <a:cubicBezTo>
                  <a:pt x="143378" y="59656"/>
                  <a:pt x="153418" y="63241"/>
                  <a:pt x="119063" y="47625"/>
                </a:cubicBezTo>
                <a:cubicBezTo>
                  <a:pt x="96393" y="37321"/>
                  <a:pt x="94287" y="33016"/>
                  <a:pt x="66675" y="23812"/>
                </a:cubicBezTo>
                <a:cubicBezTo>
                  <a:pt x="58996" y="21252"/>
                  <a:pt x="50716" y="21013"/>
                  <a:pt x="42863" y="19050"/>
                </a:cubicBezTo>
                <a:cubicBezTo>
                  <a:pt x="27515" y="15213"/>
                  <a:pt x="14016" y="700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1438" y="2143116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5269540" y="2322959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?</a:t>
            </a:r>
          </a:p>
          <a:p>
            <a:endParaRPr lang="ko-KR" altLang="en-US" sz="800" dirty="0"/>
          </a:p>
        </p:txBody>
      </p:sp>
      <p:cxnSp>
        <p:nvCxnSpPr>
          <p:cNvPr id="24" name="직선 화살표 연결선 23"/>
          <p:cNvCxnSpPr>
            <a:stCxn id="25" idx="0"/>
          </p:cNvCxnSpPr>
          <p:nvPr/>
        </p:nvCxnSpPr>
        <p:spPr>
          <a:xfrm rot="5400000" flipH="1" flipV="1">
            <a:off x="5043572" y="2471812"/>
            <a:ext cx="214314" cy="27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7686" y="2714620"/>
            <a:ext cx="1314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HTML,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TEXT, XML, JSON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857224" y="357166"/>
            <a:ext cx="93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00562" y="357166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720" y="714356"/>
            <a:ext cx="131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사용자에게 응답된</a:t>
            </a:r>
            <a:endParaRPr lang="en-US" altLang="ko-KR" sz="800" dirty="0" smtClean="0"/>
          </a:p>
          <a:p>
            <a:r>
              <a:rPr lang="ko-KR" altLang="en-US" sz="800" dirty="0" smtClean="0"/>
              <a:t>디자인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사용자가 이벤트를</a:t>
            </a:r>
            <a:endParaRPr lang="en-US" altLang="ko-KR" sz="800" dirty="0" smtClean="0"/>
          </a:p>
          <a:p>
            <a:r>
              <a:rPr lang="ko-KR" altLang="en-US" sz="800" dirty="0" smtClean="0"/>
              <a:t>발생시키면</a:t>
            </a:r>
            <a:endParaRPr lang="en-US" altLang="ko-KR" sz="800" dirty="0" smtClean="0"/>
          </a:p>
          <a:p>
            <a:r>
              <a:rPr lang="ko-KR" altLang="en-US" sz="800" dirty="0" smtClean="0"/>
              <a:t>값을 받아 </a:t>
            </a:r>
            <a:r>
              <a:rPr lang="en-US" altLang="ko-KR" sz="800" dirty="0" smtClean="0"/>
              <a:t>XHR</a:t>
            </a:r>
            <a:r>
              <a:rPr lang="ko-KR" altLang="en-US" sz="800" dirty="0" smtClean="0"/>
              <a:t>를 통해서</a:t>
            </a:r>
            <a:endParaRPr lang="en-US" altLang="ko-KR" sz="800" dirty="0" smtClean="0"/>
          </a:p>
          <a:p>
            <a:r>
              <a:rPr lang="ko-KR" altLang="en-US" sz="800" dirty="0" smtClean="0"/>
              <a:t>서버로 전송한다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785918" y="928670"/>
            <a:ext cx="428628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폭발 1 37"/>
          <p:cNvSpPr/>
          <p:nvPr/>
        </p:nvSpPr>
        <p:spPr>
          <a:xfrm>
            <a:off x="1000100" y="1571612"/>
            <a:ext cx="357190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1290638" y="1219200"/>
            <a:ext cx="500062" cy="504825"/>
          </a:xfrm>
          <a:custGeom>
            <a:avLst/>
            <a:gdLst>
              <a:gd name="connsiteX0" fmla="*/ 0 w 500062"/>
              <a:gd name="connsiteY0" fmla="*/ 504825 h 504825"/>
              <a:gd name="connsiteX1" fmla="*/ 9525 w 500062"/>
              <a:gd name="connsiteY1" fmla="*/ 466725 h 504825"/>
              <a:gd name="connsiteX2" fmla="*/ 47625 w 500062"/>
              <a:gd name="connsiteY2" fmla="*/ 404813 h 504825"/>
              <a:gd name="connsiteX3" fmla="*/ 61912 w 500062"/>
              <a:gd name="connsiteY3" fmla="*/ 376238 h 504825"/>
              <a:gd name="connsiteX4" fmla="*/ 85725 w 500062"/>
              <a:gd name="connsiteY4" fmla="*/ 342900 h 504825"/>
              <a:gd name="connsiteX5" fmla="*/ 90487 w 500062"/>
              <a:gd name="connsiteY5" fmla="*/ 328613 h 504825"/>
              <a:gd name="connsiteX6" fmla="*/ 104775 w 500062"/>
              <a:gd name="connsiteY6" fmla="*/ 314325 h 504825"/>
              <a:gd name="connsiteX7" fmla="*/ 152400 w 500062"/>
              <a:gd name="connsiteY7" fmla="*/ 285750 h 504825"/>
              <a:gd name="connsiteX8" fmla="*/ 166687 w 500062"/>
              <a:gd name="connsiteY8" fmla="*/ 280988 h 504825"/>
              <a:gd name="connsiteX9" fmla="*/ 200025 w 500062"/>
              <a:gd name="connsiteY9" fmla="*/ 276225 h 504825"/>
              <a:gd name="connsiteX10" fmla="*/ 252412 w 500062"/>
              <a:gd name="connsiteY10" fmla="*/ 252413 h 504825"/>
              <a:gd name="connsiteX11" fmla="*/ 290512 w 500062"/>
              <a:gd name="connsiteY11" fmla="*/ 228600 h 504825"/>
              <a:gd name="connsiteX12" fmla="*/ 300037 w 500062"/>
              <a:gd name="connsiteY12" fmla="*/ 214313 h 504825"/>
              <a:gd name="connsiteX13" fmla="*/ 314325 w 500062"/>
              <a:gd name="connsiteY13" fmla="*/ 200025 h 504825"/>
              <a:gd name="connsiteX14" fmla="*/ 319087 w 500062"/>
              <a:gd name="connsiteY14" fmla="*/ 185738 h 504825"/>
              <a:gd name="connsiteX15" fmla="*/ 328612 w 500062"/>
              <a:gd name="connsiteY15" fmla="*/ 171450 h 504825"/>
              <a:gd name="connsiteX16" fmla="*/ 347662 w 500062"/>
              <a:gd name="connsiteY16" fmla="*/ 128588 h 504825"/>
              <a:gd name="connsiteX17" fmla="*/ 371475 w 500062"/>
              <a:gd name="connsiteY17" fmla="*/ 80963 h 504825"/>
              <a:gd name="connsiteX18" fmla="*/ 381000 w 500062"/>
              <a:gd name="connsiteY18" fmla="*/ 66675 h 504825"/>
              <a:gd name="connsiteX19" fmla="*/ 385762 w 500062"/>
              <a:gd name="connsiteY19" fmla="*/ 52388 h 504825"/>
              <a:gd name="connsiteX20" fmla="*/ 400050 w 500062"/>
              <a:gd name="connsiteY20" fmla="*/ 38100 h 504825"/>
              <a:gd name="connsiteX21" fmla="*/ 414337 w 500062"/>
              <a:gd name="connsiteY21" fmla="*/ 28575 h 504825"/>
              <a:gd name="connsiteX22" fmla="*/ 471487 w 500062"/>
              <a:gd name="connsiteY22" fmla="*/ 14288 h 504825"/>
              <a:gd name="connsiteX23" fmla="*/ 485775 w 500062"/>
              <a:gd name="connsiteY23" fmla="*/ 4763 h 504825"/>
              <a:gd name="connsiteX24" fmla="*/ 500062 w 500062"/>
              <a:gd name="connsiteY24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062" h="504825">
                <a:moveTo>
                  <a:pt x="0" y="504825"/>
                </a:moveTo>
                <a:cubicBezTo>
                  <a:pt x="1454" y="497553"/>
                  <a:pt x="4864" y="475381"/>
                  <a:pt x="9525" y="466725"/>
                </a:cubicBezTo>
                <a:cubicBezTo>
                  <a:pt x="24237" y="439402"/>
                  <a:pt x="33027" y="426710"/>
                  <a:pt x="47625" y="404813"/>
                </a:cubicBezTo>
                <a:cubicBezTo>
                  <a:pt x="59593" y="368902"/>
                  <a:pt x="43449" y="413163"/>
                  <a:pt x="61912" y="376238"/>
                </a:cubicBezTo>
                <a:cubicBezTo>
                  <a:pt x="77932" y="344198"/>
                  <a:pt x="61398" y="359117"/>
                  <a:pt x="85725" y="342900"/>
                </a:cubicBezTo>
                <a:cubicBezTo>
                  <a:pt x="87312" y="338138"/>
                  <a:pt x="87702" y="332790"/>
                  <a:pt x="90487" y="328613"/>
                </a:cubicBezTo>
                <a:cubicBezTo>
                  <a:pt x="94223" y="323009"/>
                  <a:pt x="99458" y="318460"/>
                  <a:pt x="104775" y="314325"/>
                </a:cubicBezTo>
                <a:cubicBezTo>
                  <a:pt x="118625" y="303553"/>
                  <a:pt x="135907" y="292818"/>
                  <a:pt x="152400" y="285750"/>
                </a:cubicBezTo>
                <a:cubicBezTo>
                  <a:pt x="157014" y="283773"/>
                  <a:pt x="161765" y="281972"/>
                  <a:pt x="166687" y="280988"/>
                </a:cubicBezTo>
                <a:cubicBezTo>
                  <a:pt x="177695" y="278786"/>
                  <a:pt x="188912" y="277813"/>
                  <a:pt x="200025" y="276225"/>
                </a:cubicBezTo>
                <a:cubicBezTo>
                  <a:pt x="227782" y="266973"/>
                  <a:pt x="209822" y="273708"/>
                  <a:pt x="252412" y="252413"/>
                </a:cubicBezTo>
                <a:cubicBezTo>
                  <a:pt x="267504" y="244867"/>
                  <a:pt x="278146" y="240966"/>
                  <a:pt x="290512" y="228600"/>
                </a:cubicBezTo>
                <a:cubicBezTo>
                  <a:pt x="294559" y="224553"/>
                  <a:pt x="296373" y="218710"/>
                  <a:pt x="300037" y="214313"/>
                </a:cubicBezTo>
                <a:cubicBezTo>
                  <a:pt x="304349" y="209139"/>
                  <a:pt x="309562" y="204788"/>
                  <a:pt x="314325" y="200025"/>
                </a:cubicBezTo>
                <a:cubicBezTo>
                  <a:pt x="315912" y="195263"/>
                  <a:pt x="316842" y="190228"/>
                  <a:pt x="319087" y="185738"/>
                </a:cubicBezTo>
                <a:cubicBezTo>
                  <a:pt x="321647" y="180618"/>
                  <a:pt x="326357" y="176711"/>
                  <a:pt x="328612" y="171450"/>
                </a:cubicBezTo>
                <a:cubicBezTo>
                  <a:pt x="353139" y="114222"/>
                  <a:pt x="305233" y="199303"/>
                  <a:pt x="347662" y="128588"/>
                </a:cubicBezTo>
                <a:cubicBezTo>
                  <a:pt x="355202" y="98432"/>
                  <a:pt x="348794" y="114985"/>
                  <a:pt x="371475" y="80963"/>
                </a:cubicBezTo>
                <a:lnTo>
                  <a:pt x="381000" y="66675"/>
                </a:lnTo>
                <a:cubicBezTo>
                  <a:pt x="382587" y="61913"/>
                  <a:pt x="382977" y="56565"/>
                  <a:pt x="385762" y="52388"/>
                </a:cubicBezTo>
                <a:cubicBezTo>
                  <a:pt x="389498" y="46784"/>
                  <a:pt x="394876" y="42412"/>
                  <a:pt x="400050" y="38100"/>
                </a:cubicBezTo>
                <a:cubicBezTo>
                  <a:pt x="404447" y="34436"/>
                  <a:pt x="409107" y="30900"/>
                  <a:pt x="414337" y="28575"/>
                </a:cubicBezTo>
                <a:cubicBezTo>
                  <a:pt x="436979" y="18512"/>
                  <a:pt x="447525" y="18281"/>
                  <a:pt x="471487" y="14288"/>
                </a:cubicBezTo>
                <a:cubicBezTo>
                  <a:pt x="476250" y="11113"/>
                  <a:pt x="480655" y="7323"/>
                  <a:pt x="485775" y="4763"/>
                </a:cubicBezTo>
                <a:cubicBezTo>
                  <a:pt x="490265" y="2518"/>
                  <a:pt x="500062" y="0"/>
                  <a:pt x="50006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219325" y="676275"/>
            <a:ext cx="2457450" cy="519113"/>
          </a:xfrm>
          <a:custGeom>
            <a:avLst/>
            <a:gdLst>
              <a:gd name="connsiteX0" fmla="*/ 0 w 2457450"/>
              <a:gd name="connsiteY0" fmla="*/ 519113 h 519113"/>
              <a:gd name="connsiteX1" fmla="*/ 128588 w 2457450"/>
              <a:gd name="connsiteY1" fmla="*/ 514350 h 519113"/>
              <a:gd name="connsiteX2" fmla="*/ 185738 w 2457450"/>
              <a:gd name="connsiteY2" fmla="*/ 500063 h 519113"/>
              <a:gd name="connsiteX3" fmla="*/ 204788 w 2457450"/>
              <a:gd name="connsiteY3" fmla="*/ 495300 h 519113"/>
              <a:gd name="connsiteX4" fmla="*/ 261938 w 2457450"/>
              <a:gd name="connsiteY4" fmla="*/ 471488 h 519113"/>
              <a:gd name="connsiteX5" fmla="*/ 276225 w 2457450"/>
              <a:gd name="connsiteY5" fmla="*/ 461963 h 519113"/>
              <a:gd name="connsiteX6" fmla="*/ 295275 w 2457450"/>
              <a:gd name="connsiteY6" fmla="*/ 452438 h 519113"/>
              <a:gd name="connsiteX7" fmla="*/ 328613 w 2457450"/>
              <a:gd name="connsiteY7" fmla="*/ 442913 h 519113"/>
              <a:gd name="connsiteX8" fmla="*/ 342900 w 2457450"/>
              <a:gd name="connsiteY8" fmla="*/ 438150 h 519113"/>
              <a:gd name="connsiteX9" fmla="*/ 390525 w 2457450"/>
              <a:gd name="connsiteY9" fmla="*/ 419100 h 519113"/>
              <a:gd name="connsiteX10" fmla="*/ 409575 w 2457450"/>
              <a:gd name="connsiteY10" fmla="*/ 409575 h 519113"/>
              <a:gd name="connsiteX11" fmla="*/ 423863 w 2457450"/>
              <a:gd name="connsiteY11" fmla="*/ 400050 h 519113"/>
              <a:gd name="connsiteX12" fmla="*/ 447675 w 2457450"/>
              <a:gd name="connsiteY12" fmla="*/ 395288 h 519113"/>
              <a:gd name="connsiteX13" fmla="*/ 481013 w 2457450"/>
              <a:gd name="connsiteY13" fmla="*/ 371475 h 519113"/>
              <a:gd name="connsiteX14" fmla="*/ 528638 w 2457450"/>
              <a:gd name="connsiteY14" fmla="*/ 347663 h 519113"/>
              <a:gd name="connsiteX15" fmla="*/ 566738 w 2457450"/>
              <a:gd name="connsiteY15" fmla="*/ 323850 h 519113"/>
              <a:gd name="connsiteX16" fmla="*/ 581025 w 2457450"/>
              <a:gd name="connsiteY16" fmla="*/ 314325 h 519113"/>
              <a:gd name="connsiteX17" fmla="*/ 614363 w 2457450"/>
              <a:gd name="connsiteY17" fmla="*/ 300038 h 519113"/>
              <a:gd name="connsiteX18" fmla="*/ 666750 w 2457450"/>
              <a:gd name="connsiteY18" fmla="*/ 266700 h 519113"/>
              <a:gd name="connsiteX19" fmla="*/ 695325 w 2457450"/>
              <a:gd name="connsiteY19" fmla="*/ 257175 h 519113"/>
              <a:gd name="connsiteX20" fmla="*/ 709613 w 2457450"/>
              <a:gd name="connsiteY20" fmla="*/ 247650 h 519113"/>
              <a:gd name="connsiteX21" fmla="*/ 762000 w 2457450"/>
              <a:gd name="connsiteY21" fmla="*/ 233363 h 519113"/>
              <a:gd name="connsiteX22" fmla="*/ 785813 w 2457450"/>
              <a:gd name="connsiteY22" fmla="*/ 219075 h 519113"/>
              <a:gd name="connsiteX23" fmla="*/ 819150 w 2457450"/>
              <a:gd name="connsiteY23" fmla="*/ 209550 h 519113"/>
              <a:gd name="connsiteX24" fmla="*/ 852488 w 2457450"/>
              <a:gd name="connsiteY24" fmla="*/ 190500 h 519113"/>
              <a:gd name="connsiteX25" fmla="*/ 881063 w 2457450"/>
              <a:gd name="connsiteY25" fmla="*/ 180975 h 519113"/>
              <a:gd name="connsiteX26" fmla="*/ 895350 w 2457450"/>
              <a:gd name="connsiteY26" fmla="*/ 171450 h 519113"/>
              <a:gd name="connsiteX27" fmla="*/ 928688 w 2457450"/>
              <a:gd name="connsiteY27" fmla="*/ 166688 h 519113"/>
              <a:gd name="connsiteX28" fmla="*/ 952500 w 2457450"/>
              <a:gd name="connsiteY28" fmla="*/ 161925 h 519113"/>
              <a:gd name="connsiteX29" fmla="*/ 971550 w 2457450"/>
              <a:gd name="connsiteY29" fmla="*/ 157163 h 519113"/>
              <a:gd name="connsiteX30" fmla="*/ 1000125 w 2457450"/>
              <a:gd name="connsiteY30" fmla="*/ 147638 h 519113"/>
              <a:gd name="connsiteX31" fmla="*/ 1028700 w 2457450"/>
              <a:gd name="connsiteY31" fmla="*/ 142875 h 519113"/>
              <a:gd name="connsiteX32" fmla="*/ 1104900 w 2457450"/>
              <a:gd name="connsiteY32" fmla="*/ 128588 h 519113"/>
              <a:gd name="connsiteX33" fmla="*/ 1157288 w 2457450"/>
              <a:gd name="connsiteY33" fmla="*/ 123825 h 519113"/>
              <a:gd name="connsiteX34" fmla="*/ 1204913 w 2457450"/>
              <a:gd name="connsiteY34" fmla="*/ 109538 h 519113"/>
              <a:gd name="connsiteX35" fmla="*/ 1223963 w 2457450"/>
              <a:gd name="connsiteY35" fmla="*/ 104775 h 519113"/>
              <a:gd name="connsiteX36" fmla="*/ 1247775 w 2457450"/>
              <a:gd name="connsiteY36" fmla="*/ 95250 h 519113"/>
              <a:gd name="connsiteX37" fmla="*/ 1309688 w 2457450"/>
              <a:gd name="connsiteY37" fmla="*/ 90488 h 519113"/>
              <a:gd name="connsiteX38" fmla="*/ 1343025 w 2457450"/>
              <a:gd name="connsiteY38" fmla="*/ 85725 h 519113"/>
              <a:gd name="connsiteX39" fmla="*/ 1362075 w 2457450"/>
              <a:gd name="connsiteY39" fmla="*/ 76200 h 519113"/>
              <a:gd name="connsiteX40" fmla="*/ 1423988 w 2457450"/>
              <a:gd name="connsiteY40" fmla="*/ 66675 h 519113"/>
              <a:gd name="connsiteX41" fmla="*/ 1485900 w 2457450"/>
              <a:gd name="connsiteY41" fmla="*/ 57150 h 519113"/>
              <a:gd name="connsiteX42" fmla="*/ 1552575 w 2457450"/>
              <a:gd name="connsiteY42" fmla="*/ 47625 h 519113"/>
              <a:gd name="connsiteX43" fmla="*/ 1633538 w 2457450"/>
              <a:gd name="connsiteY43" fmla="*/ 38100 h 519113"/>
              <a:gd name="connsiteX44" fmla="*/ 1728788 w 2457450"/>
              <a:gd name="connsiteY44" fmla="*/ 28575 h 519113"/>
              <a:gd name="connsiteX45" fmla="*/ 1785938 w 2457450"/>
              <a:gd name="connsiteY45" fmla="*/ 14288 h 519113"/>
              <a:gd name="connsiteX46" fmla="*/ 1862138 w 2457450"/>
              <a:gd name="connsiteY46" fmla="*/ 4763 h 519113"/>
              <a:gd name="connsiteX47" fmla="*/ 1890713 w 2457450"/>
              <a:gd name="connsiteY47" fmla="*/ 0 h 519113"/>
              <a:gd name="connsiteX48" fmla="*/ 2105025 w 2457450"/>
              <a:gd name="connsiteY48" fmla="*/ 9525 h 519113"/>
              <a:gd name="connsiteX49" fmla="*/ 2162175 w 2457450"/>
              <a:gd name="connsiteY49" fmla="*/ 19050 h 519113"/>
              <a:gd name="connsiteX50" fmla="*/ 2176463 w 2457450"/>
              <a:gd name="connsiteY50" fmla="*/ 28575 h 519113"/>
              <a:gd name="connsiteX51" fmla="*/ 2224088 w 2457450"/>
              <a:gd name="connsiteY51" fmla="*/ 38100 h 519113"/>
              <a:gd name="connsiteX52" fmla="*/ 2295525 w 2457450"/>
              <a:gd name="connsiteY52" fmla="*/ 52388 h 519113"/>
              <a:gd name="connsiteX53" fmla="*/ 2324100 w 2457450"/>
              <a:gd name="connsiteY53" fmla="*/ 57150 h 519113"/>
              <a:gd name="connsiteX54" fmla="*/ 2357438 w 2457450"/>
              <a:gd name="connsiteY54" fmla="*/ 61913 h 519113"/>
              <a:gd name="connsiteX55" fmla="*/ 2424113 w 2457450"/>
              <a:gd name="connsiteY55" fmla="*/ 80963 h 519113"/>
              <a:gd name="connsiteX56" fmla="*/ 2457450 w 2457450"/>
              <a:gd name="connsiteY56" fmla="*/ 85725 h 51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57450" h="519113">
                <a:moveTo>
                  <a:pt x="0" y="519113"/>
                </a:moveTo>
                <a:cubicBezTo>
                  <a:pt x="42863" y="517525"/>
                  <a:pt x="85774" y="516945"/>
                  <a:pt x="128588" y="514350"/>
                </a:cubicBezTo>
                <a:cubicBezTo>
                  <a:pt x="161487" y="512356"/>
                  <a:pt x="153804" y="508047"/>
                  <a:pt x="185738" y="500063"/>
                </a:cubicBezTo>
                <a:lnTo>
                  <a:pt x="204788" y="495300"/>
                </a:lnTo>
                <a:cubicBezTo>
                  <a:pt x="257843" y="463468"/>
                  <a:pt x="195562" y="498039"/>
                  <a:pt x="261938" y="471488"/>
                </a:cubicBezTo>
                <a:cubicBezTo>
                  <a:pt x="267252" y="469362"/>
                  <a:pt x="271255" y="464803"/>
                  <a:pt x="276225" y="461963"/>
                </a:cubicBezTo>
                <a:cubicBezTo>
                  <a:pt x="282389" y="458441"/>
                  <a:pt x="288750" y="455235"/>
                  <a:pt x="295275" y="452438"/>
                </a:cubicBezTo>
                <a:cubicBezTo>
                  <a:pt x="306701" y="447541"/>
                  <a:pt x="316520" y="446368"/>
                  <a:pt x="328613" y="442913"/>
                </a:cubicBezTo>
                <a:cubicBezTo>
                  <a:pt x="333440" y="441534"/>
                  <a:pt x="338410" y="440395"/>
                  <a:pt x="342900" y="438150"/>
                </a:cubicBezTo>
                <a:cubicBezTo>
                  <a:pt x="383903" y="417649"/>
                  <a:pt x="348674" y="427471"/>
                  <a:pt x="390525" y="419100"/>
                </a:cubicBezTo>
                <a:cubicBezTo>
                  <a:pt x="396875" y="415925"/>
                  <a:pt x="403411" y="413097"/>
                  <a:pt x="409575" y="409575"/>
                </a:cubicBezTo>
                <a:cubicBezTo>
                  <a:pt x="414545" y="406735"/>
                  <a:pt x="418503" y="402060"/>
                  <a:pt x="423863" y="400050"/>
                </a:cubicBezTo>
                <a:cubicBezTo>
                  <a:pt x="431442" y="397208"/>
                  <a:pt x="439738" y="396875"/>
                  <a:pt x="447675" y="395288"/>
                </a:cubicBezTo>
                <a:cubicBezTo>
                  <a:pt x="472930" y="370033"/>
                  <a:pt x="449670" y="390281"/>
                  <a:pt x="481013" y="371475"/>
                </a:cubicBezTo>
                <a:cubicBezTo>
                  <a:pt x="521514" y="347175"/>
                  <a:pt x="494777" y="356127"/>
                  <a:pt x="528638" y="347663"/>
                </a:cubicBezTo>
                <a:cubicBezTo>
                  <a:pt x="565062" y="320344"/>
                  <a:pt x="530128" y="344770"/>
                  <a:pt x="566738" y="323850"/>
                </a:cubicBezTo>
                <a:cubicBezTo>
                  <a:pt x="571708" y="321010"/>
                  <a:pt x="576055" y="317165"/>
                  <a:pt x="581025" y="314325"/>
                </a:cubicBezTo>
                <a:cubicBezTo>
                  <a:pt x="597504" y="304908"/>
                  <a:pt x="598333" y="305381"/>
                  <a:pt x="614363" y="300038"/>
                </a:cubicBezTo>
                <a:cubicBezTo>
                  <a:pt x="631051" y="287522"/>
                  <a:pt x="647157" y="274537"/>
                  <a:pt x="666750" y="266700"/>
                </a:cubicBezTo>
                <a:cubicBezTo>
                  <a:pt x="676072" y="262971"/>
                  <a:pt x="686971" y="262744"/>
                  <a:pt x="695325" y="257175"/>
                </a:cubicBezTo>
                <a:cubicBezTo>
                  <a:pt x="700088" y="254000"/>
                  <a:pt x="704382" y="249975"/>
                  <a:pt x="709613" y="247650"/>
                </a:cubicBezTo>
                <a:cubicBezTo>
                  <a:pt x="729390" y="238861"/>
                  <a:pt x="741627" y="237437"/>
                  <a:pt x="762000" y="233363"/>
                </a:cubicBezTo>
                <a:cubicBezTo>
                  <a:pt x="769938" y="228600"/>
                  <a:pt x="777533" y="223215"/>
                  <a:pt x="785813" y="219075"/>
                </a:cubicBezTo>
                <a:cubicBezTo>
                  <a:pt x="797319" y="213322"/>
                  <a:pt x="806953" y="214124"/>
                  <a:pt x="819150" y="209550"/>
                </a:cubicBezTo>
                <a:cubicBezTo>
                  <a:pt x="879977" y="186739"/>
                  <a:pt x="802738" y="212611"/>
                  <a:pt x="852488" y="190500"/>
                </a:cubicBezTo>
                <a:cubicBezTo>
                  <a:pt x="861663" y="186422"/>
                  <a:pt x="871538" y="184150"/>
                  <a:pt x="881063" y="180975"/>
                </a:cubicBezTo>
                <a:cubicBezTo>
                  <a:pt x="885825" y="177800"/>
                  <a:pt x="889868" y="173095"/>
                  <a:pt x="895350" y="171450"/>
                </a:cubicBezTo>
                <a:cubicBezTo>
                  <a:pt x="906102" y="168224"/>
                  <a:pt x="917615" y="168533"/>
                  <a:pt x="928688" y="166688"/>
                </a:cubicBezTo>
                <a:cubicBezTo>
                  <a:pt x="936672" y="165357"/>
                  <a:pt x="944598" y="163681"/>
                  <a:pt x="952500" y="161925"/>
                </a:cubicBezTo>
                <a:cubicBezTo>
                  <a:pt x="958890" y="160505"/>
                  <a:pt x="965281" y="159044"/>
                  <a:pt x="971550" y="157163"/>
                </a:cubicBezTo>
                <a:cubicBezTo>
                  <a:pt x="981167" y="154278"/>
                  <a:pt x="990221" y="149289"/>
                  <a:pt x="1000125" y="147638"/>
                </a:cubicBezTo>
                <a:cubicBezTo>
                  <a:pt x="1009650" y="146050"/>
                  <a:pt x="1019209" y="144655"/>
                  <a:pt x="1028700" y="142875"/>
                </a:cubicBezTo>
                <a:cubicBezTo>
                  <a:pt x="1043620" y="140077"/>
                  <a:pt x="1085511" y="130869"/>
                  <a:pt x="1104900" y="128588"/>
                </a:cubicBezTo>
                <a:cubicBezTo>
                  <a:pt x="1122315" y="126539"/>
                  <a:pt x="1139825" y="125413"/>
                  <a:pt x="1157288" y="123825"/>
                </a:cubicBezTo>
                <a:cubicBezTo>
                  <a:pt x="1182514" y="107007"/>
                  <a:pt x="1162773" y="117200"/>
                  <a:pt x="1204913" y="109538"/>
                </a:cubicBezTo>
                <a:cubicBezTo>
                  <a:pt x="1211353" y="108367"/>
                  <a:pt x="1217753" y="106845"/>
                  <a:pt x="1223963" y="104775"/>
                </a:cubicBezTo>
                <a:cubicBezTo>
                  <a:pt x="1232073" y="102072"/>
                  <a:pt x="1239343" y="96655"/>
                  <a:pt x="1247775" y="95250"/>
                </a:cubicBezTo>
                <a:cubicBezTo>
                  <a:pt x="1268192" y="91847"/>
                  <a:pt x="1289092" y="92548"/>
                  <a:pt x="1309688" y="90488"/>
                </a:cubicBezTo>
                <a:cubicBezTo>
                  <a:pt x="1320857" y="89371"/>
                  <a:pt x="1331913" y="87313"/>
                  <a:pt x="1343025" y="85725"/>
                </a:cubicBezTo>
                <a:cubicBezTo>
                  <a:pt x="1349375" y="82550"/>
                  <a:pt x="1355427" y="78693"/>
                  <a:pt x="1362075" y="76200"/>
                </a:cubicBezTo>
                <a:cubicBezTo>
                  <a:pt x="1379819" y="69546"/>
                  <a:pt x="1408120" y="68659"/>
                  <a:pt x="1423988" y="66675"/>
                </a:cubicBezTo>
                <a:cubicBezTo>
                  <a:pt x="1467014" y="61297"/>
                  <a:pt x="1446141" y="63114"/>
                  <a:pt x="1485900" y="57150"/>
                </a:cubicBezTo>
                <a:cubicBezTo>
                  <a:pt x="1508102" y="53820"/>
                  <a:pt x="1530278" y="50248"/>
                  <a:pt x="1552575" y="47625"/>
                </a:cubicBezTo>
                <a:lnTo>
                  <a:pt x="1633538" y="38100"/>
                </a:lnTo>
                <a:cubicBezTo>
                  <a:pt x="1682586" y="33026"/>
                  <a:pt x="1685684" y="35206"/>
                  <a:pt x="1728788" y="28575"/>
                </a:cubicBezTo>
                <a:cubicBezTo>
                  <a:pt x="1771136" y="22060"/>
                  <a:pt x="1734533" y="25304"/>
                  <a:pt x="1785938" y="14288"/>
                </a:cubicBezTo>
                <a:cubicBezTo>
                  <a:pt x="1803128" y="10604"/>
                  <a:pt x="1847022" y="6779"/>
                  <a:pt x="1862138" y="4763"/>
                </a:cubicBezTo>
                <a:cubicBezTo>
                  <a:pt x="1871710" y="3487"/>
                  <a:pt x="1881188" y="1588"/>
                  <a:pt x="1890713" y="0"/>
                </a:cubicBezTo>
                <a:cubicBezTo>
                  <a:pt x="1962150" y="3175"/>
                  <a:pt x="2033693" y="4519"/>
                  <a:pt x="2105025" y="9525"/>
                </a:cubicBezTo>
                <a:cubicBezTo>
                  <a:pt x="2124290" y="10877"/>
                  <a:pt x="2162175" y="19050"/>
                  <a:pt x="2162175" y="19050"/>
                </a:cubicBezTo>
                <a:cubicBezTo>
                  <a:pt x="2166938" y="22225"/>
                  <a:pt x="2171343" y="26015"/>
                  <a:pt x="2176463" y="28575"/>
                </a:cubicBezTo>
                <a:cubicBezTo>
                  <a:pt x="2189766" y="35226"/>
                  <a:pt x="2211795" y="36344"/>
                  <a:pt x="2224088" y="38100"/>
                </a:cubicBezTo>
                <a:cubicBezTo>
                  <a:pt x="2260504" y="56308"/>
                  <a:pt x="2231911" y="44904"/>
                  <a:pt x="2295525" y="52388"/>
                </a:cubicBezTo>
                <a:cubicBezTo>
                  <a:pt x="2305115" y="53516"/>
                  <a:pt x="2314556" y="55682"/>
                  <a:pt x="2324100" y="57150"/>
                </a:cubicBezTo>
                <a:cubicBezTo>
                  <a:pt x="2335195" y="58857"/>
                  <a:pt x="2346325" y="60325"/>
                  <a:pt x="2357438" y="61913"/>
                </a:cubicBezTo>
                <a:cubicBezTo>
                  <a:pt x="2380084" y="69462"/>
                  <a:pt x="2400195" y="76977"/>
                  <a:pt x="2424113" y="80963"/>
                </a:cubicBezTo>
                <a:cubicBezTo>
                  <a:pt x="2454254" y="85986"/>
                  <a:pt x="2443032" y="85725"/>
                  <a:pt x="2457450" y="857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rot="5400000" flipH="1" flipV="1">
            <a:off x="4321967" y="296465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43306" y="3143248"/>
            <a:ext cx="1388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부분 디자인을 가진 </a:t>
            </a:r>
            <a:r>
              <a:rPr lang="en-US" altLang="ko-KR" sz="800" dirty="0" smtClean="0"/>
              <a:t>HTML</a:t>
            </a:r>
            <a:endParaRPr lang="ko-KR" altLang="en-US" sz="800" dirty="0"/>
          </a:p>
        </p:txBody>
      </p:sp>
      <p:sp>
        <p:nvSpPr>
          <p:cNvPr id="46" name="자유형 45"/>
          <p:cNvSpPr/>
          <p:nvPr/>
        </p:nvSpPr>
        <p:spPr>
          <a:xfrm>
            <a:off x="2247900" y="1775269"/>
            <a:ext cx="2928938" cy="478610"/>
          </a:xfrm>
          <a:custGeom>
            <a:avLst/>
            <a:gdLst>
              <a:gd name="connsiteX0" fmla="*/ 2928938 w 2928938"/>
              <a:gd name="connsiteY0" fmla="*/ 477394 h 478610"/>
              <a:gd name="connsiteX1" fmla="*/ 2895600 w 2928938"/>
              <a:gd name="connsiteY1" fmla="*/ 458344 h 478610"/>
              <a:gd name="connsiteX2" fmla="*/ 2862263 w 2928938"/>
              <a:gd name="connsiteY2" fmla="*/ 434531 h 478610"/>
              <a:gd name="connsiteX3" fmla="*/ 2852738 w 2928938"/>
              <a:gd name="connsiteY3" fmla="*/ 420244 h 478610"/>
              <a:gd name="connsiteX4" fmla="*/ 2800350 w 2928938"/>
              <a:gd name="connsiteY4" fmla="*/ 382144 h 478610"/>
              <a:gd name="connsiteX5" fmla="*/ 2781300 w 2928938"/>
              <a:gd name="connsiteY5" fmla="*/ 372619 h 478610"/>
              <a:gd name="connsiteX6" fmla="*/ 2757488 w 2928938"/>
              <a:gd name="connsiteY6" fmla="*/ 358331 h 478610"/>
              <a:gd name="connsiteX7" fmla="*/ 2719388 w 2928938"/>
              <a:gd name="connsiteY7" fmla="*/ 334519 h 478610"/>
              <a:gd name="connsiteX8" fmla="*/ 2705100 w 2928938"/>
              <a:gd name="connsiteY8" fmla="*/ 329756 h 478610"/>
              <a:gd name="connsiteX9" fmla="*/ 2662238 w 2928938"/>
              <a:gd name="connsiteY9" fmla="*/ 305944 h 478610"/>
              <a:gd name="connsiteX10" fmla="*/ 2643188 w 2928938"/>
              <a:gd name="connsiteY10" fmla="*/ 301181 h 478610"/>
              <a:gd name="connsiteX11" fmla="*/ 2595563 w 2928938"/>
              <a:gd name="connsiteY11" fmla="*/ 277369 h 478610"/>
              <a:gd name="connsiteX12" fmla="*/ 2571750 w 2928938"/>
              <a:gd name="connsiteY12" fmla="*/ 267844 h 478610"/>
              <a:gd name="connsiteX13" fmla="*/ 2557463 w 2928938"/>
              <a:gd name="connsiteY13" fmla="*/ 258319 h 478610"/>
              <a:gd name="connsiteX14" fmla="*/ 2524125 w 2928938"/>
              <a:gd name="connsiteY14" fmla="*/ 244031 h 478610"/>
              <a:gd name="connsiteX15" fmla="*/ 2505075 w 2928938"/>
              <a:gd name="connsiteY15" fmla="*/ 234506 h 478610"/>
              <a:gd name="connsiteX16" fmla="*/ 2481263 w 2928938"/>
              <a:gd name="connsiteY16" fmla="*/ 224981 h 478610"/>
              <a:gd name="connsiteX17" fmla="*/ 2466975 w 2928938"/>
              <a:gd name="connsiteY17" fmla="*/ 215456 h 478610"/>
              <a:gd name="connsiteX18" fmla="*/ 2438400 w 2928938"/>
              <a:gd name="connsiteY18" fmla="*/ 205931 h 478610"/>
              <a:gd name="connsiteX19" fmla="*/ 2419350 w 2928938"/>
              <a:gd name="connsiteY19" fmla="*/ 196406 h 478610"/>
              <a:gd name="connsiteX20" fmla="*/ 2405063 w 2928938"/>
              <a:gd name="connsiteY20" fmla="*/ 186881 h 478610"/>
              <a:gd name="connsiteX21" fmla="*/ 2381250 w 2928938"/>
              <a:gd name="connsiteY21" fmla="*/ 182119 h 478610"/>
              <a:gd name="connsiteX22" fmla="*/ 2300288 w 2928938"/>
              <a:gd name="connsiteY22" fmla="*/ 148781 h 478610"/>
              <a:gd name="connsiteX23" fmla="*/ 2233613 w 2928938"/>
              <a:gd name="connsiteY23" fmla="*/ 134494 h 478610"/>
              <a:gd name="connsiteX24" fmla="*/ 2205038 w 2928938"/>
              <a:gd name="connsiteY24" fmla="*/ 129731 h 478610"/>
              <a:gd name="connsiteX25" fmla="*/ 2185988 w 2928938"/>
              <a:gd name="connsiteY25" fmla="*/ 124969 h 478610"/>
              <a:gd name="connsiteX26" fmla="*/ 2171700 w 2928938"/>
              <a:gd name="connsiteY26" fmla="*/ 120206 h 478610"/>
              <a:gd name="connsiteX27" fmla="*/ 2062163 w 2928938"/>
              <a:gd name="connsiteY27" fmla="*/ 110681 h 478610"/>
              <a:gd name="connsiteX28" fmla="*/ 2033588 w 2928938"/>
              <a:gd name="connsiteY28" fmla="*/ 105919 h 478610"/>
              <a:gd name="connsiteX29" fmla="*/ 1981200 w 2928938"/>
              <a:gd name="connsiteY29" fmla="*/ 96394 h 478610"/>
              <a:gd name="connsiteX30" fmla="*/ 1900238 w 2928938"/>
              <a:gd name="connsiteY30" fmla="*/ 86869 h 478610"/>
              <a:gd name="connsiteX31" fmla="*/ 1762125 w 2928938"/>
              <a:gd name="connsiteY31" fmla="*/ 67819 h 478610"/>
              <a:gd name="connsiteX32" fmla="*/ 962025 w 2928938"/>
              <a:gd name="connsiteY32" fmla="*/ 72581 h 478610"/>
              <a:gd name="connsiteX33" fmla="*/ 928688 w 2928938"/>
              <a:gd name="connsiteY33" fmla="*/ 77344 h 478610"/>
              <a:gd name="connsiteX34" fmla="*/ 862013 w 2928938"/>
              <a:gd name="connsiteY34" fmla="*/ 82106 h 478610"/>
              <a:gd name="connsiteX35" fmla="*/ 833438 w 2928938"/>
              <a:gd name="connsiteY35" fmla="*/ 86869 h 478610"/>
              <a:gd name="connsiteX36" fmla="*/ 814388 w 2928938"/>
              <a:gd name="connsiteY36" fmla="*/ 91631 h 478610"/>
              <a:gd name="connsiteX37" fmla="*/ 728663 w 2928938"/>
              <a:gd name="connsiteY37" fmla="*/ 105919 h 478610"/>
              <a:gd name="connsiteX38" fmla="*/ 709613 w 2928938"/>
              <a:gd name="connsiteY38" fmla="*/ 110681 h 478610"/>
              <a:gd name="connsiteX39" fmla="*/ 695325 w 2928938"/>
              <a:gd name="connsiteY39" fmla="*/ 115444 h 478610"/>
              <a:gd name="connsiteX40" fmla="*/ 652463 w 2928938"/>
              <a:gd name="connsiteY40" fmla="*/ 120206 h 478610"/>
              <a:gd name="connsiteX41" fmla="*/ 633413 w 2928938"/>
              <a:gd name="connsiteY41" fmla="*/ 124969 h 478610"/>
              <a:gd name="connsiteX42" fmla="*/ 619125 w 2928938"/>
              <a:gd name="connsiteY42" fmla="*/ 129731 h 478610"/>
              <a:gd name="connsiteX43" fmla="*/ 557213 w 2928938"/>
              <a:gd name="connsiteY43" fmla="*/ 134494 h 478610"/>
              <a:gd name="connsiteX44" fmla="*/ 519113 w 2928938"/>
              <a:gd name="connsiteY44" fmla="*/ 144019 h 478610"/>
              <a:gd name="connsiteX45" fmla="*/ 438150 w 2928938"/>
              <a:gd name="connsiteY45" fmla="*/ 153544 h 478610"/>
              <a:gd name="connsiteX46" fmla="*/ 404813 w 2928938"/>
              <a:gd name="connsiteY46" fmla="*/ 163069 h 478610"/>
              <a:gd name="connsiteX47" fmla="*/ 280988 w 2928938"/>
              <a:gd name="connsiteY47" fmla="*/ 177356 h 478610"/>
              <a:gd name="connsiteX48" fmla="*/ 233363 w 2928938"/>
              <a:gd name="connsiteY48" fmla="*/ 186881 h 478610"/>
              <a:gd name="connsiteX49" fmla="*/ 200025 w 2928938"/>
              <a:gd name="connsiteY49" fmla="*/ 196406 h 478610"/>
              <a:gd name="connsiteX50" fmla="*/ 166688 w 2928938"/>
              <a:gd name="connsiteY50" fmla="*/ 201169 h 478610"/>
              <a:gd name="connsiteX51" fmla="*/ 85725 w 2928938"/>
              <a:gd name="connsiteY51" fmla="*/ 215456 h 478610"/>
              <a:gd name="connsiteX52" fmla="*/ 42863 w 2928938"/>
              <a:gd name="connsiteY52" fmla="*/ 224981 h 478610"/>
              <a:gd name="connsiteX53" fmla="*/ 0 w 2928938"/>
              <a:gd name="connsiteY53" fmla="*/ 239269 h 47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28938" h="478610">
                <a:moveTo>
                  <a:pt x="2928938" y="477394"/>
                </a:moveTo>
                <a:cubicBezTo>
                  <a:pt x="2898103" y="469684"/>
                  <a:pt x="2919920" y="478610"/>
                  <a:pt x="2895600" y="458344"/>
                </a:cubicBezTo>
                <a:cubicBezTo>
                  <a:pt x="2879377" y="444825"/>
                  <a:pt x="2879418" y="451686"/>
                  <a:pt x="2862263" y="434531"/>
                </a:cubicBezTo>
                <a:cubicBezTo>
                  <a:pt x="2858216" y="430484"/>
                  <a:pt x="2856785" y="424291"/>
                  <a:pt x="2852738" y="420244"/>
                </a:cubicBezTo>
                <a:cubicBezTo>
                  <a:pt x="2841843" y="409349"/>
                  <a:pt x="2812768" y="389595"/>
                  <a:pt x="2800350" y="382144"/>
                </a:cubicBezTo>
                <a:cubicBezTo>
                  <a:pt x="2794262" y="378491"/>
                  <a:pt x="2787506" y="376067"/>
                  <a:pt x="2781300" y="372619"/>
                </a:cubicBezTo>
                <a:cubicBezTo>
                  <a:pt x="2773208" y="368123"/>
                  <a:pt x="2765371" y="363182"/>
                  <a:pt x="2757488" y="358331"/>
                </a:cubicBezTo>
                <a:cubicBezTo>
                  <a:pt x="2744733" y="350482"/>
                  <a:pt x="2733596" y="339255"/>
                  <a:pt x="2719388" y="334519"/>
                </a:cubicBezTo>
                <a:cubicBezTo>
                  <a:pt x="2714625" y="332931"/>
                  <a:pt x="2709590" y="332001"/>
                  <a:pt x="2705100" y="329756"/>
                </a:cubicBezTo>
                <a:cubicBezTo>
                  <a:pt x="2686912" y="320662"/>
                  <a:pt x="2680585" y="312824"/>
                  <a:pt x="2662238" y="305944"/>
                </a:cubicBezTo>
                <a:cubicBezTo>
                  <a:pt x="2656109" y="303646"/>
                  <a:pt x="2649204" y="303759"/>
                  <a:pt x="2643188" y="301181"/>
                </a:cubicBezTo>
                <a:cubicBezTo>
                  <a:pt x="2626874" y="294189"/>
                  <a:pt x="2612042" y="283961"/>
                  <a:pt x="2595563" y="277369"/>
                </a:cubicBezTo>
                <a:cubicBezTo>
                  <a:pt x="2587625" y="274194"/>
                  <a:pt x="2579397" y="271667"/>
                  <a:pt x="2571750" y="267844"/>
                </a:cubicBezTo>
                <a:cubicBezTo>
                  <a:pt x="2566631" y="265284"/>
                  <a:pt x="2562582" y="260879"/>
                  <a:pt x="2557463" y="258319"/>
                </a:cubicBezTo>
                <a:cubicBezTo>
                  <a:pt x="2546649" y="252912"/>
                  <a:pt x="2535132" y="249034"/>
                  <a:pt x="2524125" y="244031"/>
                </a:cubicBezTo>
                <a:cubicBezTo>
                  <a:pt x="2517662" y="241093"/>
                  <a:pt x="2511563" y="237389"/>
                  <a:pt x="2505075" y="234506"/>
                </a:cubicBezTo>
                <a:cubicBezTo>
                  <a:pt x="2497263" y="231034"/>
                  <a:pt x="2488909" y="228804"/>
                  <a:pt x="2481263" y="224981"/>
                </a:cubicBezTo>
                <a:cubicBezTo>
                  <a:pt x="2476143" y="222421"/>
                  <a:pt x="2472206" y="217781"/>
                  <a:pt x="2466975" y="215456"/>
                </a:cubicBezTo>
                <a:cubicBezTo>
                  <a:pt x="2457800" y="211378"/>
                  <a:pt x="2447722" y="209660"/>
                  <a:pt x="2438400" y="205931"/>
                </a:cubicBezTo>
                <a:cubicBezTo>
                  <a:pt x="2431808" y="203294"/>
                  <a:pt x="2425514" y="199928"/>
                  <a:pt x="2419350" y="196406"/>
                </a:cubicBezTo>
                <a:cubicBezTo>
                  <a:pt x="2414380" y="193566"/>
                  <a:pt x="2410422" y="188891"/>
                  <a:pt x="2405063" y="186881"/>
                </a:cubicBezTo>
                <a:cubicBezTo>
                  <a:pt x="2397484" y="184039"/>
                  <a:pt x="2389188" y="183706"/>
                  <a:pt x="2381250" y="182119"/>
                </a:cubicBezTo>
                <a:cubicBezTo>
                  <a:pt x="2347390" y="165189"/>
                  <a:pt x="2337835" y="158167"/>
                  <a:pt x="2300288" y="148781"/>
                </a:cubicBezTo>
                <a:cubicBezTo>
                  <a:pt x="2274272" y="142278"/>
                  <a:pt x="2266039" y="139899"/>
                  <a:pt x="2233613" y="134494"/>
                </a:cubicBezTo>
                <a:cubicBezTo>
                  <a:pt x="2224088" y="132906"/>
                  <a:pt x="2214507" y="131625"/>
                  <a:pt x="2205038" y="129731"/>
                </a:cubicBezTo>
                <a:cubicBezTo>
                  <a:pt x="2198620" y="128447"/>
                  <a:pt x="2192282" y="126767"/>
                  <a:pt x="2185988" y="124969"/>
                </a:cubicBezTo>
                <a:cubicBezTo>
                  <a:pt x="2181161" y="123590"/>
                  <a:pt x="2176639" y="121104"/>
                  <a:pt x="2171700" y="120206"/>
                </a:cubicBezTo>
                <a:cubicBezTo>
                  <a:pt x="2140412" y="114517"/>
                  <a:pt x="2089513" y="112505"/>
                  <a:pt x="2062163" y="110681"/>
                </a:cubicBezTo>
                <a:lnTo>
                  <a:pt x="2033588" y="105919"/>
                </a:lnTo>
                <a:cubicBezTo>
                  <a:pt x="1992677" y="98481"/>
                  <a:pt x="2026861" y="103419"/>
                  <a:pt x="1981200" y="96394"/>
                </a:cubicBezTo>
                <a:cubicBezTo>
                  <a:pt x="1942079" y="90375"/>
                  <a:pt x="1944805" y="91325"/>
                  <a:pt x="1900238" y="86869"/>
                </a:cubicBezTo>
                <a:cubicBezTo>
                  <a:pt x="1806951" y="68211"/>
                  <a:pt x="1853023" y="74311"/>
                  <a:pt x="1762125" y="67819"/>
                </a:cubicBezTo>
                <a:cubicBezTo>
                  <a:pt x="1490877" y="0"/>
                  <a:pt x="1733874" y="59039"/>
                  <a:pt x="962025" y="72581"/>
                </a:cubicBezTo>
                <a:cubicBezTo>
                  <a:pt x="950802" y="72778"/>
                  <a:pt x="939863" y="76280"/>
                  <a:pt x="928688" y="77344"/>
                </a:cubicBezTo>
                <a:cubicBezTo>
                  <a:pt x="906507" y="79457"/>
                  <a:pt x="884238" y="80519"/>
                  <a:pt x="862013" y="82106"/>
                </a:cubicBezTo>
                <a:cubicBezTo>
                  <a:pt x="852488" y="83694"/>
                  <a:pt x="842907" y="84975"/>
                  <a:pt x="833438" y="86869"/>
                </a:cubicBezTo>
                <a:cubicBezTo>
                  <a:pt x="827020" y="88153"/>
                  <a:pt x="820844" y="90555"/>
                  <a:pt x="814388" y="91631"/>
                </a:cubicBezTo>
                <a:cubicBezTo>
                  <a:pt x="761679" y="100416"/>
                  <a:pt x="786997" y="91337"/>
                  <a:pt x="728663" y="105919"/>
                </a:cubicBezTo>
                <a:cubicBezTo>
                  <a:pt x="722313" y="107506"/>
                  <a:pt x="715907" y="108883"/>
                  <a:pt x="709613" y="110681"/>
                </a:cubicBezTo>
                <a:cubicBezTo>
                  <a:pt x="704786" y="112060"/>
                  <a:pt x="700277" y="114619"/>
                  <a:pt x="695325" y="115444"/>
                </a:cubicBezTo>
                <a:cubicBezTo>
                  <a:pt x="681145" y="117807"/>
                  <a:pt x="666750" y="118619"/>
                  <a:pt x="652463" y="120206"/>
                </a:cubicBezTo>
                <a:cubicBezTo>
                  <a:pt x="646113" y="121794"/>
                  <a:pt x="639707" y="123171"/>
                  <a:pt x="633413" y="124969"/>
                </a:cubicBezTo>
                <a:cubicBezTo>
                  <a:pt x="628586" y="126348"/>
                  <a:pt x="624106" y="129108"/>
                  <a:pt x="619125" y="129731"/>
                </a:cubicBezTo>
                <a:cubicBezTo>
                  <a:pt x="598587" y="132298"/>
                  <a:pt x="577850" y="132906"/>
                  <a:pt x="557213" y="134494"/>
                </a:cubicBezTo>
                <a:cubicBezTo>
                  <a:pt x="544513" y="137669"/>
                  <a:pt x="532044" y="141977"/>
                  <a:pt x="519113" y="144019"/>
                </a:cubicBezTo>
                <a:cubicBezTo>
                  <a:pt x="473367" y="151242"/>
                  <a:pt x="475067" y="145024"/>
                  <a:pt x="438150" y="153544"/>
                </a:cubicBezTo>
                <a:cubicBezTo>
                  <a:pt x="426889" y="156143"/>
                  <a:pt x="416194" y="161061"/>
                  <a:pt x="404813" y="163069"/>
                </a:cubicBezTo>
                <a:cubicBezTo>
                  <a:pt x="276986" y="185626"/>
                  <a:pt x="460833" y="141387"/>
                  <a:pt x="280988" y="177356"/>
                </a:cubicBezTo>
                <a:cubicBezTo>
                  <a:pt x="265113" y="180531"/>
                  <a:pt x="248930" y="182433"/>
                  <a:pt x="233363" y="186881"/>
                </a:cubicBezTo>
                <a:cubicBezTo>
                  <a:pt x="222250" y="190056"/>
                  <a:pt x="211326" y="193984"/>
                  <a:pt x="200025" y="196406"/>
                </a:cubicBezTo>
                <a:cubicBezTo>
                  <a:pt x="189049" y="198758"/>
                  <a:pt x="177800" y="199581"/>
                  <a:pt x="166688" y="201169"/>
                </a:cubicBezTo>
                <a:cubicBezTo>
                  <a:pt x="121478" y="216239"/>
                  <a:pt x="148112" y="209785"/>
                  <a:pt x="85725" y="215456"/>
                </a:cubicBezTo>
                <a:cubicBezTo>
                  <a:pt x="55307" y="225597"/>
                  <a:pt x="89797" y="214924"/>
                  <a:pt x="42863" y="224981"/>
                </a:cubicBezTo>
                <a:cubicBezTo>
                  <a:pt x="4416" y="233219"/>
                  <a:pt x="13706" y="225563"/>
                  <a:pt x="0" y="2392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160387" y="15803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sp>
        <p:nvSpPr>
          <p:cNvPr id="48" name="자유형 47"/>
          <p:cNvSpPr/>
          <p:nvPr/>
        </p:nvSpPr>
        <p:spPr>
          <a:xfrm>
            <a:off x="523305" y="2043113"/>
            <a:ext cx="1215008" cy="290512"/>
          </a:xfrm>
          <a:custGeom>
            <a:avLst/>
            <a:gdLst>
              <a:gd name="connsiteX0" fmla="*/ 1215008 w 1215008"/>
              <a:gd name="connsiteY0" fmla="*/ 42862 h 290512"/>
              <a:gd name="connsiteX1" fmla="*/ 1181670 w 1215008"/>
              <a:gd name="connsiteY1" fmla="*/ 28575 h 290512"/>
              <a:gd name="connsiteX2" fmla="*/ 1153095 w 1215008"/>
              <a:gd name="connsiteY2" fmla="*/ 19050 h 290512"/>
              <a:gd name="connsiteX3" fmla="*/ 1138808 w 1215008"/>
              <a:gd name="connsiteY3" fmla="*/ 14287 h 290512"/>
              <a:gd name="connsiteX4" fmla="*/ 1010220 w 1215008"/>
              <a:gd name="connsiteY4" fmla="*/ 0 h 290512"/>
              <a:gd name="connsiteX5" fmla="*/ 224408 w 1215008"/>
              <a:gd name="connsiteY5" fmla="*/ 9525 h 290512"/>
              <a:gd name="connsiteX6" fmla="*/ 162495 w 1215008"/>
              <a:gd name="connsiteY6" fmla="*/ 19050 h 290512"/>
              <a:gd name="connsiteX7" fmla="*/ 148208 w 1215008"/>
              <a:gd name="connsiteY7" fmla="*/ 28575 h 290512"/>
              <a:gd name="connsiteX8" fmla="*/ 110108 w 1215008"/>
              <a:gd name="connsiteY8" fmla="*/ 52387 h 290512"/>
              <a:gd name="connsiteX9" fmla="*/ 67245 w 1215008"/>
              <a:gd name="connsiteY9" fmla="*/ 85725 h 290512"/>
              <a:gd name="connsiteX10" fmla="*/ 52958 w 1215008"/>
              <a:gd name="connsiteY10" fmla="*/ 104775 h 290512"/>
              <a:gd name="connsiteX11" fmla="*/ 29145 w 1215008"/>
              <a:gd name="connsiteY11" fmla="*/ 123825 h 290512"/>
              <a:gd name="connsiteX12" fmla="*/ 10095 w 1215008"/>
              <a:gd name="connsiteY12" fmla="*/ 152400 h 290512"/>
              <a:gd name="connsiteX13" fmla="*/ 570 w 1215008"/>
              <a:gd name="connsiteY13" fmla="*/ 190500 h 290512"/>
              <a:gd name="connsiteX14" fmla="*/ 5333 w 1215008"/>
              <a:gd name="connsiteY14" fmla="*/ 252412 h 290512"/>
              <a:gd name="connsiteX15" fmla="*/ 19620 w 1215008"/>
              <a:gd name="connsiteY15" fmla="*/ 261937 h 290512"/>
              <a:gd name="connsiteX16" fmla="*/ 43433 w 1215008"/>
              <a:gd name="connsiteY16" fmla="*/ 276225 h 290512"/>
              <a:gd name="connsiteX17" fmla="*/ 67245 w 1215008"/>
              <a:gd name="connsiteY17" fmla="*/ 280987 h 290512"/>
              <a:gd name="connsiteX18" fmla="*/ 86295 w 1215008"/>
              <a:gd name="connsiteY18" fmla="*/ 285750 h 290512"/>
              <a:gd name="connsiteX19" fmla="*/ 91058 w 1215008"/>
              <a:gd name="connsiteY19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5008" h="290512">
                <a:moveTo>
                  <a:pt x="1215008" y="42862"/>
                </a:moveTo>
                <a:cubicBezTo>
                  <a:pt x="1192339" y="27750"/>
                  <a:pt x="1209629" y="36962"/>
                  <a:pt x="1181670" y="28575"/>
                </a:cubicBezTo>
                <a:cubicBezTo>
                  <a:pt x="1172053" y="25690"/>
                  <a:pt x="1162620" y="22225"/>
                  <a:pt x="1153095" y="19050"/>
                </a:cubicBezTo>
                <a:cubicBezTo>
                  <a:pt x="1148333" y="17462"/>
                  <a:pt x="1143800" y="14813"/>
                  <a:pt x="1138808" y="14287"/>
                </a:cubicBezTo>
                <a:cubicBezTo>
                  <a:pt x="1035592" y="3422"/>
                  <a:pt x="1078415" y="8523"/>
                  <a:pt x="1010220" y="0"/>
                </a:cubicBezTo>
                <a:lnTo>
                  <a:pt x="224408" y="9525"/>
                </a:lnTo>
                <a:cubicBezTo>
                  <a:pt x="194945" y="10033"/>
                  <a:pt x="186428" y="13066"/>
                  <a:pt x="162495" y="19050"/>
                </a:cubicBezTo>
                <a:cubicBezTo>
                  <a:pt x="157733" y="22225"/>
                  <a:pt x="153062" y="25542"/>
                  <a:pt x="148208" y="28575"/>
                </a:cubicBezTo>
                <a:cubicBezTo>
                  <a:pt x="137439" y="35306"/>
                  <a:pt x="120997" y="44220"/>
                  <a:pt x="110108" y="52387"/>
                </a:cubicBezTo>
                <a:cubicBezTo>
                  <a:pt x="95628" y="63247"/>
                  <a:pt x="78105" y="71244"/>
                  <a:pt x="67245" y="85725"/>
                </a:cubicBezTo>
                <a:cubicBezTo>
                  <a:pt x="62483" y="92075"/>
                  <a:pt x="58571" y="99162"/>
                  <a:pt x="52958" y="104775"/>
                </a:cubicBezTo>
                <a:cubicBezTo>
                  <a:pt x="45770" y="111963"/>
                  <a:pt x="35945" y="116269"/>
                  <a:pt x="29145" y="123825"/>
                </a:cubicBezTo>
                <a:cubicBezTo>
                  <a:pt x="21487" y="132334"/>
                  <a:pt x="10095" y="152400"/>
                  <a:pt x="10095" y="152400"/>
                </a:cubicBezTo>
                <a:cubicBezTo>
                  <a:pt x="6338" y="163673"/>
                  <a:pt x="570" y="179008"/>
                  <a:pt x="570" y="190500"/>
                </a:cubicBezTo>
                <a:cubicBezTo>
                  <a:pt x="570" y="211198"/>
                  <a:pt x="0" y="232413"/>
                  <a:pt x="5333" y="252412"/>
                </a:cubicBezTo>
                <a:cubicBezTo>
                  <a:pt x="6808" y="257942"/>
                  <a:pt x="14766" y="258903"/>
                  <a:pt x="19620" y="261937"/>
                </a:cubicBezTo>
                <a:cubicBezTo>
                  <a:pt x="27470" y="266843"/>
                  <a:pt x="34838" y="272787"/>
                  <a:pt x="43433" y="276225"/>
                </a:cubicBezTo>
                <a:cubicBezTo>
                  <a:pt x="50949" y="279231"/>
                  <a:pt x="59343" y="279231"/>
                  <a:pt x="67245" y="280987"/>
                </a:cubicBezTo>
                <a:cubicBezTo>
                  <a:pt x="73635" y="282407"/>
                  <a:pt x="80218" y="283319"/>
                  <a:pt x="86295" y="285750"/>
                </a:cubicBezTo>
                <a:cubicBezTo>
                  <a:pt x="88379" y="286584"/>
                  <a:pt x="89470" y="288925"/>
                  <a:pt x="91058" y="2905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38120" y="2357430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서버에서 응답된 데이터를</a:t>
            </a:r>
            <a:endParaRPr lang="en-US" altLang="ko-KR" sz="800" dirty="0" smtClean="0"/>
          </a:p>
          <a:p>
            <a:r>
              <a:rPr lang="ko-KR" altLang="en-US" sz="800" dirty="0" smtClean="0"/>
              <a:t>받아서 </a:t>
            </a:r>
            <a:r>
              <a:rPr lang="en-US" altLang="ko-KR" sz="800" dirty="0" smtClean="0"/>
              <a:t>JS</a:t>
            </a:r>
            <a:r>
              <a:rPr lang="ko-KR" altLang="en-US" sz="800" dirty="0" smtClean="0"/>
              <a:t>에서 화면 일부분을</a:t>
            </a:r>
            <a:endParaRPr lang="en-US" altLang="ko-KR" sz="800" dirty="0" smtClean="0"/>
          </a:p>
          <a:p>
            <a:r>
              <a:rPr lang="ko-KR" altLang="en-US" sz="800" dirty="0" smtClean="0"/>
              <a:t>변경하여 보여준다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5720" y="3857628"/>
            <a:ext cx="49728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데이터 생산</a:t>
            </a:r>
            <a:r>
              <a:rPr lang="en-US" altLang="ko-KR" dirty="0" smtClean="0"/>
              <a:t>. (HTML, TEXT, XML, JSON )</a:t>
            </a:r>
          </a:p>
          <a:p>
            <a:r>
              <a:rPr lang="en-US" altLang="ko-KR" sz="1600" dirty="0" smtClean="0"/>
              <a:t> -JSP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JSONArray</a:t>
            </a:r>
            <a:r>
              <a:rPr lang="ko-KR" altLang="en-US" sz="1600" dirty="0" smtClean="0"/>
              <a:t>를 만들어서 응답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외부 </a:t>
            </a:r>
            <a:r>
              <a:rPr lang="en-US" altLang="ko-KR" sz="1600" dirty="0" smtClean="0"/>
              <a:t>library </a:t>
            </a:r>
            <a:r>
              <a:rPr lang="ko-KR" altLang="en-US" sz="1600" dirty="0" smtClean="0"/>
              <a:t>를 사용하지 않고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785786" y="5072074"/>
            <a:ext cx="1428760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85786" y="5143512"/>
            <a:ext cx="1354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&lt;%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%&gt;</a:t>
            </a:r>
          </a:p>
          <a:p>
            <a:r>
              <a:rPr lang="en-US" altLang="ko-KR" sz="1400" dirty="0" smtClean="0"/>
              <a:t>{ 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”: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,,,, }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154502" y="614364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jsp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226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외부 </a:t>
            </a:r>
            <a:r>
              <a:rPr lang="en-US" altLang="ko-KR" sz="1600" dirty="0" smtClean="0"/>
              <a:t>library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 ( </a:t>
            </a:r>
            <a:r>
              <a:rPr lang="en-US" altLang="ko-KR" sz="1600" dirty="0" err="1" smtClean="0"/>
              <a:t>JSONSimple</a:t>
            </a:r>
            <a:r>
              <a:rPr lang="en-US" altLang="ko-KR" sz="1600" dirty="0" smtClean="0"/>
              <a:t> 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java.util.Map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사용하여 구현된 </a:t>
            </a:r>
            <a:r>
              <a:rPr lang="en-US" altLang="ko-KR" sz="1600" dirty="0" smtClean="0"/>
              <a:t>library.</a:t>
            </a:r>
          </a:p>
          <a:p>
            <a:r>
              <a:rPr lang="en-US" altLang="ko-KR" sz="1600" dirty="0" smtClean="0"/>
              <a:t>  code.goole.com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library</a:t>
            </a:r>
            <a:r>
              <a:rPr lang="ko-KR" altLang="en-US" sz="1600" dirty="0" smtClean="0"/>
              <a:t>를 다운받는다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1312083" cy="89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2143116"/>
            <a:ext cx="72170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객체 생성</a:t>
            </a:r>
            <a:r>
              <a:rPr lang="en-US" altLang="ko-KR" sz="1400" dirty="0" smtClean="0"/>
              <a:t>) – Generic</a:t>
            </a:r>
            <a:r>
              <a:rPr lang="ko-KR" altLang="en-US" sz="1400" dirty="0" smtClean="0"/>
              <a:t>은 지원하지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JSONObject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jsonObj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JSONObject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값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할당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입력 값은 순서대로 들어가지 않는다</a:t>
            </a:r>
            <a:r>
              <a:rPr lang="en-US" altLang="ko-KR" sz="1400" dirty="0" smtClean="0"/>
              <a:t>. ( </a:t>
            </a:r>
            <a:r>
              <a:rPr lang="ko-KR" altLang="en-US" sz="1400" dirty="0" smtClean="0"/>
              <a:t>같은 이름이 존재한다면 덮어쓴다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 err="1" smtClean="0"/>
              <a:t>jsonObj.put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”,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); 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3.JSONObject</a:t>
            </a:r>
            <a:r>
              <a:rPr lang="ko-KR" altLang="en-US" sz="1400" dirty="0" smtClean="0"/>
              <a:t>을 문자열로 얻기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jsonStr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jsonObj.toJSONString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  <a:p>
            <a:r>
              <a:rPr lang="en-US" altLang="ko-KR" sz="1400" dirty="0" err="1" smtClean="0"/>
              <a:t>JSONObject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JSONObject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값 할당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json.put</a:t>
            </a:r>
            <a:r>
              <a:rPr lang="en-US" altLang="ko-KR" sz="1400" dirty="0" smtClean="0"/>
              <a:t>(“name”, “</a:t>
            </a:r>
            <a:r>
              <a:rPr lang="ko-KR" altLang="en-US" sz="1400" dirty="0" smtClean="0"/>
              <a:t>임태균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err="1" smtClean="0"/>
              <a:t>json.put</a:t>
            </a:r>
            <a:r>
              <a:rPr lang="en-US" altLang="ko-KR" sz="1400" dirty="0" smtClean="0"/>
              <a:t>(“age” , 24);</a:t>
            </a:r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값을 가진 </a:t>
            </a:r>
            <a:r>
              <a:rPr lang="en-US" altLang="ko-KR" sz="1400" dirty="0" err="1" smtClean="0"/>
              <a:t>JSONObject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json.toJSONString</a:t>
            </a:r>
            <a:r>
              <a:rPr lang="en-US" altLang="ko-KR" sz="1400" dirty="0" smtClean="0"/>
              <a:t>();</a:t>
            </a:r>
          </a:p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57620" y="4143380"/>
            <a:ext cx="246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{ “name”:”</a:t>
            </a:r>
            <a:r>
              <a:rPr lang="ko-KR" altLang="en-US" sz="1400" dirty="0" smtClean="0"/>
              <a:t>임태균</a:t>
            </a:r>
            <a:r>
              <a:rPr lang="en-US" altLang="ko-KR" sz="1400" dirty="0" smtClean="0"/>
              <a:t>”,”age”:24  }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724025" y="4329113"/>
            <a:ext cx="2157413" cy="280987"/>
          </a:xfrm>
          <a:custGeom>
            <a:avLst/>
            <a:gdLst>
              <a:gd name="connsiteX0" fmla="*/ 0 w 2157413"/>
              <a:gd name="connsiteY0" fmla="*/ 280987 h 280987"/>
              <a:gd name="connsiteX1" fmla="*/ 4763 w 2157413"/>
              <a:gd name="connsiteY1" fmla="*/ 266700 h 280987"/>
              <a:gd name="connsiteX2" fmla="*/ 9525 w 2157413"/>
              <a:gd name="connsiteY2" fmla="*/ 247650 h 280987"/>
              <a:gd name="connsiteX3" fmla="*/ 19050 w 2157413"/>
              <a:gd name="connsiteY3" fmla="*/ 233362 h 280987"/>
              <a:gd name="connsiteX4" fmla="*/ 33338 w 2157413"/>
              <a:gd name="connsiteY4" fmla="*/ 209550 h 280987"/>
              <a:gd name="connsiteX5" fmla="*/ 47625 w 2157413"/>
              <a:gd name="connsiteY5" fmla="*/ 200025 h 280987"/>
              <a:gd name="connsiteX6" fmla="*/ 85725 w 2157413"/>
              <a:gd name="connsiteY6" fmla="*/ 176212 h 280987"/>
              <a:gd name="connsiteX7" fmla="*/ 133350 w 2157413"/>
              <a:gd name="connsiteY7" fmla="*/ 142875 h 280987"/>
              <a:gd name="connsiteX8" fmla="*/ 147638 w 2157413"/>
              <a:gd name="connsiteY8" fmla="*/ 138112 h 280987"/>
              <a:gd name="connsiteX9" fmla="*/ 204788 w 2157413"/>
              <a:gd name="connsiteY9" fmla="*/ 109537 h 280987"/>
              <a:gd name="connsiteX10" fmla="*/ 266700 w 2157413"/>
              <a:gd name="connsiteY10" fmla="*/ 85725 h 280987"/>
              <a:gd name="connsiteX11" fmla="*/ 280988 w 2157413"/>
              <a:gd name="connsiteY11" fmla="*/ 80962 h 280987"/>
              <a:gd name="connsiteX12" fmla="*/ 300038 w 2157413"/>
              <a:gd name="connsiteY12" fmla="*/ 76200 h 280987"/>
              <a:gd name="connsiteX13" fmla="*/ 333375 w 2157413"/>
              <a:gd name="connsiteY13" fmla="*/ 66675 h 280987"/>
              <a:gd name="connsiteX14" fmla="*/ 366713 w 2157413"/>
              <a:gd name="connsiteY14" fmla="*/ 57150 h 280987"/>
              <a:gd name="connsiteX15" fmla="*/ 409575 w 2157413"/>
              <a:gd name="connsiteY15" fmla="*/ 47625 h 280987"/>
              <a:gd name="connsiteX16" fmla="*/ 476250 w 2157413"/>
              <a:gd name="connsiteY16" fmla="*/ 23812 h 280987"/>
              <a:gd name="connsiteX17" fmla="*/ 509588 w 2157413"/>
              <a:gd name="connsiteY17" fmla="*/ 19050 h 280987"/>
              <a:gd name="connsiteX18" fmla="*/ 561975 w 2157413"/>
              <a:gd name="connsiteY18" fmla="*/ 4762 h 280987"/>
              <a:gd name="connsiteX19" fmla="*/ 600075 w 2157413"/>
              <a:gd name="connsiteY19" fmla="*/ 0 h 280987"/>
              <a:gd name="connsiteX20" fmla="*/ 800100 w 2157413"/>
              <a:gd name="connsiteY20" fmla="*/ 4762 h 280987"/>
              <a:gd name="connsiteX21" fmla="*/ 857250 w 2157413"/>
              <a:gd name="connsiteY21" fmla="*/ 14287 h 280987"/>
              <a:gd name="connsiteX22" fmla="*/ 890588 w 2157413"/>
              <a:gd name="connsiteY22" fmla="*/ 28575 h 280987"/>
              <a:gd name="connsiteX23" fmla="*/ 919163 w 2157413"/>
              <a:gd name="connsiteY23" fmla="*/ 33337 h 280987"/>
              <a:gd name="connsiteX24" fmla="*/ 985838 w 2157413"/>
              <a:gd name="connsiteY24" fmla="*/ 57150 h 280987"/>
              <a:gd name="connsiteX25" fmla="*/ 1004888 w 2157413"/>
              <a:gd name="connsiteY25" fmla="*/ 61912 h 280987"/>
              <a:gd name="connsiteX26" fmla="*/ 1019175 w 2157413"/>
              <a:gd name="connsiteY26" fmla="*/ 66675 h 280987"/>
              <a:gd name="connsiteX27" fmla="*/ 1085850 w 2157413"/>
              <a:gd name="connsiteY27" fmla="*/ 76200 h 280987"/>
              <a:gd name="connsiteX28" fmla="*/ 1219200 w 2157413"/>
              <a:gd name="connsiteY28" fmla="*/ 95250 h 280987"/>
              <a:gd name="connsiteX29" fmla="*/ 1300163 w 2157413"/>
              <a:gd name="connsiteY29" fmla="*/ 104775 h 280987"/>
              <a:gd name="connsiteX30" fmla="*/ 1662113 w 2157413"/>
              <a:gd name="connsiteY30" fmla="*/ 100012 h 280987"/>
              <a:gd name="connsiteX31" fmla="*/ 1695450 w 2157413"/>
              <a:gd name="connsiteY31" fmla="*/ 90487 h 280987"/>
              <a:gd name="connsiteX32" fmla="*/ 1724025 w 2157413"/>
              <a:gd name="connsiteY32" fmla="*/ 85725 h 280987"/>
              <a:gd name="connsiteX33" fmla="*/ 1814513 w 2157413"/>
              <a:gd name="connsiteY33" fmla="*/ 71437 h 280987"/>
              <a:gd name="connsiteX34" fmla="*/ 1828800 w 2157413"/>
              <a:gd name="connsiteY34" fmla="*/ 66675 h 280987"/>
              <a:gd name="connsiteX35" fmla="*/ 1890713 w 2157413"/>
              <a:gd name="connsiteY35" fmla="*/ 52387 h 280987"/>
              <a:gd name="connsiteX36" fmla="*/ 1909763 w 2157413"/>
              <a:gd name="connsiteY36" fmla="*/ 47625 h 280987"/>
              <a:gd name="connsiteX37" fmla="*/ 1990725 w 2157413"/>
              <a:gd name="connsiteY37" fmla="*/ 38100 h 280987"/>
              <a:gd name="connsiteX38" fmla="*/ 2038350 w 2157413"/>
              <a:gd name="connsiteY38" fmla="*/ 28575 h 280987"/>
              <a:gd name="connsiteX39" fmla="*/ 2076450 w 2157413"/>
              <a:gd name="connsiteY39" fmla="*/ 23812 h 280987"/>
              <a:gd name="connsiteX40" fmla="*/ 2124075 w 2157413"/>
              <a:gd name="connsiteY40" fmla="*/ 14287 h 280987"/>
              <a:gd name="connsiteX41" fmla="*/ 2143125 w 2157413"/>
              <a:gd name="connsiteY41" fmla="*/ 9525 h 280987"/>
              <a:gd name="connsiteX42" fmla="*/ 2157413 w 2157413"/>
              <a:gd name="connsiteY42" fmla="*/ 4762 h 28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57413" h="280987">
                <a:moveTo>
                  <a:pt x="0" y="280987"/>
                </a:moveTo>
                <a:cubicBezTo>
                  <a:pt x="1588" y="276225"/>
                  <a:pt x="3384" y="271527"/>
                  <a:pt x="4763" y="266700"/>
                </a:cubicBezTo>
                <a:cubicBezTo>
                  <a:pt x="6561" y="260406"/>
                  <a:pt x="6947" y="253666"/>
                  <a:pt x="9525" y="247650"/>
                </a:cubicBezTo>
                <a:cubicBezTo>
                  <a:pt x="11780" y="242389"/>
                  <a:pt x="16016" y="238216"/>
                  <a:pt x="19050" y="233362"/>
                </a:cubicBezTo>
                <a:cubicBezTo>
                  <a:pt x="23956" y="225512"/>
                  <a:pt x="27314" y="216578"/>
                  <a:pt x="33338" y="209550"/>
                </a:cubicBezTo>
                <a:cubicBezTo>
                  <a:pt x="37063" y="205204"/>
                  <a:pt x="43046" y="203459"/>
                  <a:pt x="47625" y="200025"/>
                </a:cubicBezTo>
                <a:cubicBezTo>
                  <a:pt x="78685" y="176730"/>
                  <a:pt x="60152" y="184738"/>
                  <a:pt x="85725" y="176212"/>
                </a:cubicBezTo>
                <a:cubicBezTo>
                  <a:pt x="106117" y="155821"/>
                  <a:pt x="99764" y="159668"/>
                  <a:pt x="133350" y="142875"/>
                </a:cubicBezTo>
                <a:cubicBezTo>
                  <a:pt x="137840" y="140630"/>
                  <a:pt x="143089" y="140235"/>
                  <a:pt x="147638" y="138112"/>
                </a:cubicBezTo>
                <a:cubicBezTo>
                  <a:pt x="166938" y="129105"/>
                  <a:pt x="184909" y="117183"/>
                  <a:pt x="204788" y="109537"/>
                </a:cubicBezTo>
                <a:cubicBezTo>
                  <a:pt x="225425" y="101600"/>
                  <a:pt x="245724" y="92718"/>
                  <a:pt x="266700" y="85725"/>
                </a:cubicBezTo>
                <a:cubicBezTo>
                  <a:pt x="271463" y="84137"/>
                  <a:pt x="276161" y="82341"/>
                  <a:pt x="280988" y="80962"/>
                </a:cubicBezTo>
                <a:cubicBezTo>
                  <a:pt x="287282" y="79164"/>
                  <a:pt x="293723" y="77922"/>
                  <a:pt x="300038" y="76200"/>
                </a:cubicBezTo>
                <a:cubicBezTo>
                  <a:pt x="311188" y="73159"/>
                  <a:pt x="322305" y="69996"/>
                  <a:pt x="333375" y="66675"/>
                </a:cubicBezTo>
                <a:cubicBezTo>
                  <a:pt x="356115" y="59853"/>
                  <a:pt x="339869" y="63115"/>
                  <a:pt x="366713" y="57150"/>
                </a:cubicBezTo>
                <a:cubicBezTo>
                  <a:pt x="388786" y="52245"/>
                  <a:pt x="389268" y="53427"/>
                  <a:pt x="409575" y="47625"/>
                </a:cubicBezTo>
                <a:cubicBezTo>
                  <a:pt x="432317" y="41127"/>
                  <a:pt x="453098" y="29155"/>
                  <a:pt x="476250" y="23812"/>
                </a:cubicBezTo>
                <a:cubicBezTo>
                  <a:pt x="487188" y="21288"/>
                  <a:pt x="498475" y="20637"/>
                  <a:pt x="509588" y="19050"/>
                </a:cubicBezTo>
                <a:cubicBezTo>
                  <a:pt x="529234" y="12500"/>
                  <a:pt x="537416" y="9367"/>
                  <a:pt x="561975" y="4762"/>
                </a:cubicBezTo>
                <a:cubicBezTo>
                  <a:pt x="574555" y="2403"/>
                  <a:pt x="587375" y="1587"/>
                  <a:pt x="600075" y="0"/>
                </a:cubicBezTo>
                <a:lnTo>
                  <a:pt x="800100" y="4762"/>
                </a:lnTo>
                <a:cubicBezTo>
                  <a:pt x="814938" y="5368"/>
                  <a:pt x="841549" y="11147"/>
                  <a:pt x="857250" y="14287"/>
                </a:cubicBezTo>
                <a:cubicBezTo>
                  <a:pt x="868896" y="20110"/>
                  <a:pt x="877976" y="25772"/>
                  <a:pt x="890588" y="28575"/>
                </a:cubicBezTo>
                <a:cubicBezTo>
                  <a:pt x="900014" y="30670"/>
                  <a:pt x="909638" y="31750"/>
                  <a:pt x="919163" y="33337"/>
                </a:cubicBezTo>
                <a:cubicBezTo>
                  <a:pt x="940881" y="42024"/>
                  <a:pt x="963188" y="51488"/>
                  <a:pt x="985838" y="57150"/>
                </a:cubicBezTo>
                <a:cubicBezTo>
                  <a:pt x="992188" y="58737"/>
                  <a:pt x="998594" y="60114"/>
                  <a:pt x="1004888" y="61912"/>
                </a:cubicBezTo>
                <a:cubicBezTo>
                  <a:pt x="1009715" y="63291"/>
                  <a:pt x="1014305" y="65457"/>
                  <a:pt x="1019175" y="66675"/>
                </a:cubicBezTo>
                <a:cubicBezTo>
                  <a:pt x="1043429" y="72738"/>
                  <a:pt x="1059193" y="73238"/>
                  <a:pt x="1085850" y="76200"/>
                </a:cubicBezTo>
                <a:cubicBezTo>
                  <a:pt x="1174471" y="101520"/>
                  <a:pt x="1040797" y="65519"/>
                  <a:pt x="1219200" y="95250"/>
                </a:cubicBezTo>
                <a:cubicBezTo>
                  <a:pt x="1265071" y="102894"/>
                  <a:pt x="1238158" y="99138"/>
                  <a:pt x="1300163" y="104775"/>
                </a:cubicBezTo>
                <a:cubicBezTo>
                  <a:pt x="1420813" y="103187"/>
                  <a:pt x="1541531" y="104371"/>
                  <a:pt x="1662113" y="100012"/>
                </a:cubicBezTo>
                <a:cubicBezTo>
                  <a:pt x="1673662" y="99595"/>
                  <a:pt x="1684189" y="93086"/>
                  <a:pt x="1695450" y="90487"/>
                </a:cubicBezTo>
                <a:cubicBezTo>
                  <a:pt x="1704859" y="88316"/>
                  <a:pt x="1714481" y="87193"/>
                  <a:pt x="1724025" y="85725"/>
                </a:cubicBezTo>
                <a:cubicBezTo>
                  <a:pt x="1742868" y="82826"/>
                  <a:pt x="1804120" y="74901"/>
                  <a:pt x="1814513" y="71437"/>
                </a:cubicBezTo>
                <a:cubicBezTo>
                  <a:pt x="1819275" y="69850"/>
                  <a:pt x="1823973" y="68054"/>
                  <a:pt x="1828800" y="66675"/>
                </a:cubicBezTo>
                <a:cubicBezTo>
                  <a:pt x="1843879" y="62367"/>
                  <a:pt x="1882091" y="54377"/>
                  <a:pt x="1890713" y="52387"/>
                </a:cubicBezTo>
                <a:cubicBezTo>
                  <a:pt x="1897091" y="50915"/>
                  <a:pt x="1903307" y="48701"/>
                  <a:pt x="1909763" y="47625"/>
                </a:cubicBezTo>
                <a:cubicBezTo>
                  <a:pt x="1929700" y="44302"/>
                  <a:pt x="1971564" y="40655"/>
                  <a:pt x="1990725" y="38100"/>
                </a:cubicBezTo>
                <a:cubicBezTo>
                  <a:pt x="2095490" y="24131"/>
                  <a:pt x="1962665" y="41189"/>
                  <a:pt x="2038350" y="28575"/>
                </a:cubicBezTo>
                <a:cubicBezTo>
                  <a:pt x="2050975" y="26471"/>
                  <a:pt x="2063825" y="25916"/>
                  <a:pt x="2076450" y="23812"/>
                </a:cubicBezTo>
                <a:cubicBezTo>
                  <a:pt x="2092419" y="21150"/>
                  <a:pt x="2108369" y="18213"/>
                  <a:pt x="2124075" y="14287"/>
                </a:cubicBezTo>
                <a:cubicBezTo>
                  <a:pt x="2130425" y="12700"/>
                  <a:pt x="2136831" y="11323"/>
                  <a:pt x="2143125" y="9525"/>
                </a:cubicBezTo>
                <a:cubicBezTo>
                  <a:pt x="2147952" y="8146"/>
                  <a:pt x="2157413" y="4762"/>
                  <a:pt x="2157413" y="47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33663" y="4443413"/>
            <a:ext cx="1428750" cy="684474"/>
          </a:xfrm>
          <a:custGeom>
            <a:avLst/>
            <a:gdLst>
              <a:gd name="connsiteX0" fmla="*/ 0 w 1428750"/>
              <a:gd name="connsiteY0" fmla="*/ 671512 h 684474"/>
              <a:gd name="connsiteX1" fmla="*/ 433387 w 1428750"/>
              <a:gd name="connsiteY1" fmla="*/ 671512 h 684474"/>
              <a:gd name="connsiteX2" fmla="*/ 490537 w 1428750"/>
              <a:gd name="connsiteY2" fmla="*/ 666750 h 684474"/>
              <a:gd name="connsiteX3" fmla="*/ 557212 w 1428750"/>
              <a:gd name="connsiteY3" fmla="*/ 657225 h 684474"/>
              <a:gd name="connsiteX4" fmla="*/ 638175 w 1428750"/>
              <a:gd name="connsiteY4" fmla="*/ 638175 h 684474"/>
              <a:gd name="connsiteX5" fmla="*/ 690562 w 1428750"/>
              <a:gd name="connsiteY5" fmla="*/ 623887 h 684474"/>
              <a:gd name="connsiteX6" fmla="*/ 704850 w 1428750"/>
              <a:gd name="connsiteY6" fmla="*/ 609600 h 684474"/>
              <a:gd name="connsiteX7" fmla="*/ 776287 w 1428750"/>
              <a:gd name="connsiteY7" fmla="*/ 585787 h 684474"/>
              <a:gd name="connsiteX8" fmla="*/ 809625 w 1428750"/>
              <a:gd name="connsiteY8" fmla="*/ 571500 h 684474"/>
              <a:gd name="connsiteX9" fmla="*/ 885825 w 1428750"/>
              <a:gd name="connsiteY9" fmla="*/ 533400 h 684474"/>
              <a:gd name="connsiteX10" fmla="*/ 914400 w 1428750"/>
              <a:gd name="connsiteY10" fmla="*/ 523875 h 684474"/>
              <a:gd name="connsiteX11" fmla="*/ 928687 w 1428750"/>
              <a:gd name="connsiteY11" fmla="*/ 514350 h 684474"/>
              <a:gd name="connsiteX12" fmla="*/ 966787 w 1428750"/>
              <a:gd name="connsiteY12" fmla="*/ 495300 h 684474"/>
              <a:gd name="connsiteX13" fmla="*/ 1000125 w 1428750"/>
              <a:gd name="connsiteY13" fmla="*/ 471487 h 684474"/>
              <a:gd name="connsiteX14" fmla="*/ 1062037 w 1428750"/>
              <a:gd name="connsiteY14" fmla="*/ 419100 h 684474"/>
              <a:gd name="connsiteX15" fmla="*/ 1076325 w 1428750"/>
              <a:gd name="connsiteY15" fmla="*/ 409575 h 684474"/>
              <a:gd name="connsiteX16" fmla="*/ 1100137 w 1428750"/>
              <a:gd name="connsiteY16" fmla="*/ 385762 h 684474"/>
              <a:gd name="connsiteX17" fmla="*/ 1128712 w 1428750"/>
              <a:gd name="connsiteY17" fmla="*/ 366712 h 684474"/>
              <a:gd name="connsiteX18" fmla="*/ 1157287 w 1428750"/>
              <a:gd name="connsiteY18" fmla="*/ 338137 h 684474"/>
              <a:gd name="connsiteX19" fmla="*/ 1200150 w 1428750"/>
              <a:gd name="connsiteY19" fmla="*/ 304800 h 684474"/>
              <a:gd name="connsiteX20" fmla="*/ 1209675 w 1428750"/>
              <a:gd name="connsiteY20" fmla="*/ 290512 h 684474"/>
              <a:gd name="connsiteX21" fmla="*/ 1262062 w 1428750"/>
              <a:gd name="connsiteY21" fmla="*/ 252412 h 684474"/>
              <a:gd name="connsiteX22" fmla="*/ 1290637 w 1428750"/>
              <a:gd name="connsiteY22" fmla="*/ 223837 h 684474"/>
              <a:gd name="connsiteX23" fmla="*/ 1309687 w 1428750"/>
              <a:gd name="connsiteY23" fmla="*/ 200025 h 684474"/>
              <a:gd name="connsiteX24" fmla="*/ 1323975 w 1428750"/>
              <a:gd name="connsiteY24" fmla="*/ 185737 h 684474"/>
              <a:gd name="connsiteX25" fmla="*/ 1347787 w 1428750"/>
              <a:gd name="connsiteY25" fmla="*/ 142875 h 684474"/>
              <a:gd name="connsiteX26" fmla="*/ 1362075 w 1428750"/>
              <a:gd name="connsiteY26" fmla="*/ 119062 h 684474"/>
              <a:gd name="connsiteX27" fmla="*/ 1371600 w 1428750"/>
              <a:gd name="connsiteY27" fmla="*/ 104775 h 684474"/>
              <a:gd name="connsiteX28" fmla="*/ 1385887 w 1428750"/>
              <a:gd name="connsiteY28" fmla="*/ 76200 h 684474"/>
              <a:gd name="connsiteX29" fmla="*/ 1404937 w 1428750"/>
              <a:gd name="connsiteY29" fmla="*/ 47625 h 684474"/>
              <a:gd name="connsiteX30" fmla="*/ 1414462 w 1428750"/>
              <a:gd name="connsiteY30" fmla="*/ 28575 h 684474"/>
              <a:gd name="connsiteX31" fmla="*/ 1423987 w 1428750"/>
              <a:gd name="connsiteY31" fmla="*/ 14287 h 684474"/>
              <a:gd name="connsiteX32" fmla="*/ 1428750 w 1428750"/>
              <a:gd name="connsiteY32" fmla="*/ 0 h 68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28750" h="684474">
                <a:moveTo>
                  <a:pt x="0" y="671512"/>
                </a:moveTo>
                <a:cubicBezTo>
                  <a:pt x="181452" y="684474"/>
                  <a:pt x="83679" y="679371"/>
                  <a:pt x="433387" y="671512"/>
                </a:cubicBezTo>
                <a:cubicBezTo>
                  <a:pt x="452498" y="671083"/>
                  <a:pt x="471547" y="668941"/>
                  <a:pt x="490537" y="666750"/>
                </a:cubicBezTo>
                <a:cubicBezTo>
                  <a:pt x="512840" y="664177"/>
                  <a:pt x="557212" y="657225"/>
                  <a:pt x="557212" y="657225"/>
                </a:cubicBezTo>
                <a:cubicBezTo>
                  <a:pt x="631445" y="632481"/>
                  <a:pt x="524962" y="666478"/>
                  <a:pt x="638175" y="638175"/>
                </a:cubicBezTo>
                <a:cubicBezTo>
                  <a:pt x="729968" y="615227"/>
                  <a:pt x="586893" y="641167"/>
                  <a:pt x="690562" y="623887"/>
                </a:cubicBezTo>
                <a:cubicBezTo>
                  <a:pt x="695325" y="619125"/>
                  <a:pt x="699139" y="613170"/>
                  <a:pt x="704850" y="609600"/>
                </a:cubicBezTo>
                <a:cubicBezTo>
                  <a:pt x="717233" y="601861"/>
                  <a:pt x="772466" y="587136"/>
                  <a:pt x="776287" y="585787"/>
                </a:cubicBezTo>
                <a:cubicBezTo>
                  <a:pt x="787688" y="581763"/>
                  <a:pt x="798718" y="576716"/>
                  <a:pt x="809625" y="571500"/>
                </a:cubicBezTo>
                <a:cubicBezTo>
                  <a:pt x="835244" y="559248"/>
                  <a:pt x="858884" y="542380"/>
                  <a:pt x="885825" y="533400"/>
                </a:cubicBezTo>
                <a:lnTo>
                  <a:pt x="914400" y="523875"/>
                </a:lnTo>
                <a:cubicBezTo>
                  <a:pt x="919162" y="520700"/>
                  <a:pt x="923662" y="517091"/>
                  <a:pt x="928687" y="514350"/>
                </a:cubicBezTo>
                <a:cubicBezTo>
                  <a:pt x="941152" y="507551"/>
                  <a:pt x="954973" y="503176"/>
                  <a:pt x="966787" y="495300"/>
                </a:cubicBezTo>
                <a:cubicBezTo>
                  <a:pt x="979696" y="486694"/>
                  <a:pt x="987567" y="481829"/>
                  <a:pt x="1000125" y="471487"/>
                </a:cubicBezTo>
                <a:cubicBezTo>
                  <a:pt x="1020993" y="454301"/>
                  <a:pt x="1039543" y="434095"/>
                  <a:pt x="1062037" y="419100"/>
                </a:cubicBezTo>
                <a:cubicBezTo>
                  <a:pt x="1066800" y="415925"/>
                  <a:pt x="1072017" y="413344"/>
                  <a:pt x="1076325" y="409575"/>
                </a:cubicBezTo>
                <a:cubicBezTo>
                  <a:pt x="1084773" y="402183"/>
                  <a:pt x="1091449" y="392870"/>
                  <a:pt x="1100137" y="385762"/>
                </a:cubicBezTo>
                <a:cubicBezTo>
                  <a:pt x="1108997" y="378513"/>
                  <a:pt x="1120617" y="374807"/>
                  <a:pt x="1128712" y="366712"/>
                </a:cubicBezTo>
                <a:cubicBezTo>
                  <a:pt x="1138237" y="357187"/>
                  <a:pt x="1146939" y="346760"/>
                  <a:pt x="1157287" y="338137"/>
                </a:cubicBezTo>
                <a:cubicBezTo>
                  <a:pt x="1190259" y="310661"/>
                  <a:pt x="1175546" y="321202"/>
                  <a:pt x="1200150" y="304800"/>
                </a:cubicBezTo>
                <a:cubicBezTo>
                  <a:pt x="1203325" y="300037"/>
                  <a:pt x="1205628" y="294560"/>
                  <a:pt x="1209675" y="290512"/>
                </a:cubicBezTo>
                <a:cubicBezTo>
                  <a:pt x="1232421" y="267765"/>
                  <a:pt x="1232556" y="296670"/>
                  <a:pt x="1262062" y="252412"/>
                </a:cubicBezTo>
                <a:cubicBezTo>
                  <a:pt x="1284509" y="218742"/>
                  <a:pt x="1255194" y="259280"/>
                  <a:pt x="1290637" y="223837"/>
                </a:cubicBezTo>
                <a:cubicBezTo>
                  <a:pt x="1297825" y="216649"/>
                  <a:pt x="1302993" y="207675"/>
                  <a:pt x="1309687" y="200025"/>
                </a:cubicBezTo>
                <a:cubicBezTo>
                  <a:pt x="1314122" y="194956"/>
                  <a:pt x="1319934" y="191125"/>
                  <a:pt x="1323975" y="185737"/>
                </a:cubicBezTo>
                <a:cubicBezTo>
                  <a:pt x="1336736" y="168723"/>
                  <a:pt x="1338095" y="160321"/>
                  <a:pt x="1347787" y="142875"/>
                </a:cubicBezTo>
                <a:cubicBezTo>
                  <a:pt x="1352283" y="134783"/>
                  <a:pt x="1357169" y="126912"/>
                  <a:pt x="1362075" y="119062"/>
                </a:cubicBezTo>
                <a:cubicBezTo>
                  <a:pt x="1365109" y="114208"/>
                  <a:pt x="1368820" y="109778"/>
                  <a:pt x="1371600" y="104775"/>
                </a:cubicBezTo>
                <a:cubicBezTo>
                  <a:pt x="1376772" y="95466"/>
                  <a:pt x="1380521" y="85399"/>
                  <a:pt x="1385887" y="76200"/>
                </a:cubicBezTo>
                <a:cubicBezTo>
                  <a:pt x="1391655" y="66312"/>
                  <a:pt x="1399817" y="57864"/>
                  <a:pt x="1404937" y="47625"/>
                </a:cubicBezTo>
                <a:cubicBezTo>
                  <a:pt x="1408112" y="41275"/>
                  <a:pt x="1410940" y="34739"/>
                  <a:pt x="1414462" y="28575"/>
                </a:cubicBezTo>
                <a:cubicBezTo>
                  <a:pt x="1417302" y="23605"/>
                  <a:pt x="1421427" y="19407"/>
                  <a:pt x="1423987" y="14287"/>
                </a:cubicBezTo>
                <a:cubicBezTo>
                  <a:pt x="1426232" y="9797"/>
                  <a:pt x="1428750" y="0"/>
                  <a:pt x="14287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047875" y="4362450"/>
            <a:ext cx="3371850" cy="1052513"/>
          </a:xfrm>
          <a:custGeom>
            <a:avLst/>
            <a:gdLst>
              <a:gd name="connsiteX0" fmla="*/ 0 w 3371850"/>
              <a:gd name="connsiteY0" fmla="*/ 942975 h 1052513"/>
              <a:gd name="connsiteX1" fmla="*/ 4763 w 3371850"/>
              <a:gd name="connsiteY1" fmla="*/ 962025 h 1052513"/>
              <a:gd name="connsiteX2" fmla="*/ 42863 w 3371850"/>
              <a:gd name="connsiteY2" fmla="*/ 985838 h 1052513"/>
              <a:gd name="connsiteX3" fmla="*/ 66675 w 3371850"/>
              <a:gd name="connsiteY3" fmla="*/ 1000125 h 1052513"/>
              <a:gd name="connsiteX4" fmla="*/ 166688 w 3371850"/>
              <a:gd name="connsiteY4" fmla="*/ 1014413 h 1052513"/>
              <a:gd name="connsiteX5" fmla="*/ 195263 w 3371850"/>
              <a:gd name="connsiteY5" fmla="*/ 1023938 h 1052513"/>
              <a:gd name="connsiteX6" fmla="*/ 247650 w 3371850"/>
              <a:gd name="connsiteY6" fmla="*/ 1028700 h 1052513"/>
              <a:gd name="connsiteX7" fmla="*/ 285750 w 3371850"/>
              <a:gd name="connsiteY7" fmla="*/ 1033463 h 1052513"/>
              <a:gd name="connsiteX8" fmla="*/ 319088 w 3371850"/>
              <a:gd name="connsiteY8" fmla="*/ 1042988 h 1052513"/>
              <a:gd name="connsiteX9" fmla="*/ 428625 w 3371850"/>
              <a:gd name="connsiteY9" fmla="*/ 1052513 h 1052513"/>
              <a:gd name="connsiteX10" fmla="*/ 1728788 w 3371850"/>
              <a:gd name="connsiteY10" fmla="*/ 1042988 h 1052513"/>
              <a:gd name="connsiteX11" fmla="*/ 1762125 w 3371850"/>
              <a:gd name="connsiteY11" fmla="*/ 1038225 h 1052513"/>
              <a:gd name="connsiteX12" fmla="*/ 1828800 w 3371850"/>
              <a:gd name="connsiteY12" fmla="*/ 1028700 h 1052513"/>
              <a:gd name="connsiteX13" fmla="*/ 1876425 w 3371850"/>
              <a:gd name="connsiteY13" fmla="*/ 1019175 h 1052513"/>
              <a:gd name="connsiteX14" fmla="*/ 1914525 w 3371850"/>
              <a:gd name="connsiteY14" fmla="*/ 1004888 h 1052513"/>
              <a:gd name="connsiteX15" fmla="*/ 1938338 w 3371850"/>
              <a:gd name="connsiteY15" fmla="*/ 1000125 h 1052513"/>
              <a:gd name="connsiteX16" fmla="*/ 1966913 w 3371850"/>
              <a:gd name="connsiteY16" fmla="*/ 990600 h 1052513"/>
              <a:gd name="connsiteX17" fmla="*/ 2009775 w 3371850"/>
              <a:gd name="connsiteY17" fmla="*/ 981075 h 1052513"/>
              <a:gd name="connsiteX18" fmla="*/ 2043113 w 3371850"/>
              <a:gd name="connsiteY18" fmla="*/ 971550 h 1052513"/>
              <a:gd name="connsiteX19" fmla="*/ 2081213 w 3371850"/>
              <a:gd name="connsiteY19" fmla="*/ 962025 h 1052513"/>
              <a:gd name="connsiteX20" fmla="*/ 2119313 w 3371850"/>
              <a:gd name="connsiteY20" fmla="*/ 942975 h 1052513"/>
              <a:gd name="connsiteX21" fmla="*/ 2157413 w 3371850"/>
              <a:gd name="connsiteY21" fmla="*/ 933450 h 1052513"/>
              <a:gd name="connsiteX22" fmla="*/ 2185988 w 3371850"/>
              <a:gd name="connsiteY22" fmla="*/ 919163 h 1052513"/>
              <a:gd name="connsiteX23" fmla="*/ 2219325 w 3371850"/>
              <a:gd name="connsiteY23" fmla="*/ 909638 h 1052513"/>
              <a:gd name="connsiteX24" fmla="*/ 2271713 w 3371850"/>
              <a:gd name="connsiteY24" fmla="*/ 881063 h 1052513"/>
              <a:gd name="connsiteX25" fmla="*/ 2286000 w 3371850"/>
              <a:gd name="connsiteY25" fmla="*/ 876300 h 1052513"/>
              <a:gd name="connsiteX26" fmla="*/ 2314575 w 3371850"/>
              <a:gd name="connsiteY26" fmla="*/ 862013 h 1052513"/>
              <a:gd name="connsiteX27" fmla="*/ 2357438 w 3371850"/>
              <a:gd name="connsiteY27" fmla="*/ 847725 h 1052513"/>
              <a:gd name="connsiteX28" fmla="*/ 2390775 w 3371850"/>
              <a:gd name="connsiteY28" fmla="*/ 828675 h 1052513"/>
              <a:gd name="connsiteX29" fmla="*/ 2405063 w 3371850"/>
              <a:gd name="connsiteY29" fmla="*/ 823913 h 1052513"/>
              <a:gd name="connsiteX30" fmla="*/ 2428875 w 3371850"/>
              <a:gd name="connsiteY30" fmla="*/ 809625 h 1052513"/>
              <a:gd name="connsiteX31" fmla="*/ 2486025 w 3371850"/>
              <a:gd name="connsiteY31" fmla="*/ 790575 h 1052513"/>
              <a:gd name="connsiteX32" fmla="*/ 2505075 w 3371850"/>
              <a:gd name="connsiteY32" fmla="*/ 781050 h 1052513"/>
              <a:gd name="connsiteX33" fmla="*/ 2547938 w 3371850"/>
              <a:gd name="connsiteY33" fmla="*/ 762000 h 1052513"/>
              <a:gd name="connsiteX34" fmla="*/ 2571750 w 3371850"/>
              <a:gd name="connsiteY34" fmla="*/ 747713 h 1052513"/>
              <a:gd name="connsiteX35" fmla="*/ 2609850 w 3371850"/>
              <a:gd name="connsiteY35" fmla="*/ 742950 h 1052513"/>
              <a:gd name="connsiteX36" fmla="*/ 2638425 w 3371850"/>
              <a:gd name="connsiteY36" fmla="*/ 738188 h 1052513"/>
              <a:gd name="connsiteX37" fmla="*/ 2709863 w 3371850"/>
              <a:gd name="connsiteY37" fmla="*/ 714375 h 1052513"/>
              <a:gd name="connsiteX38" fmla="*/ 2790825 w 3371850"/>
              <a:gd name="connsiteY38" fmla="*/ 676275 h 1052513"/>
              <a:gd name="connsiteX39" fmla="*/ 2814638 w 3371850"/>
              <a:gd name="connsiteY39" fmla="*/ 671513 h 1052513"/>
              <a:gd name="connsiteX40" fmla="*/ 2857500 w 3371850"/>
              <a:gd name="connsiteY40" fmla="*/ 652463 h 1052513"/>
              <a:gd name="connsiteX41" fmla="*/ 2871788 w 3371850"/>
              <a:gd name="connsiteY41" fmla="*/ 642938 h 1052513"/>
              <a:gd name="connsiteX42" fmla="*/ 2905125 w 3371850"/>
              <a:gd name="connsiteY42" fmla="*/ 628650 h 1052513"/>
              <a:gd name="connsiteX43" fmla="*/ 2924175 w 3371850"/>
              <a:gd name="connsiteY43" fmla="*/ 614363 h 1052513"/>
              <a:gd name="connsiteX44" fmla="*/ 2947988 w 3371850"/>
              <a:gd name="connsiteY44" fmla="*/ 609600 h 1052513"/>
              <a:gd name="connsiteX45" fmla="*/ 2990850 w 3371850"/>
              <a:gd name="connsiteY45" fmla="*/ 600075 h 1052513"/>
              <a:gd name="connsiteX46" fmla="*/ 3014663 w 3371850"/>
              <a:gd name="connsiteY46" fmla="*/ 585788 h 1052513"/>
              <a:gd name="connsiteX47" fmla="*/ 3028950 w 3371850"/>
              <a:gd name="connsiteY47" fmla="*/ 576263 h 1052513"/>
              <a:gd name="connsiteX48" fmla="*/ 3043238 w 3371850"/>
              <a:gd name="connsiteY48" fmla="*/ 571500 h 1052513"/>
              <a:gd name="connsiteX49" fmla="*/ 3081338 w 3371850"/>
              <a:gd name="connsiteY49" fmla="*/ 547688 h 1052513"/>
              <a:gd name="connsiteX50" fmla="*/ 3105150 w 3371850"/>
              <a:gd name="connsiteY50" fmla="*/ 538163 h 1052513"/>
              <a:gd name="connsiteX51" fmla="*/ 3148013 w 3371850"/>
              <a:gd name="connsiteY51" fmla="*/ 509588 h 1052513"/>
              <a:gd name="connsiteX52" fmla="*/ 3171825 w 3371850"/>
              <a:gd name="connsiteY52" fmla="*/ 495300 h 1052513"/>
              <a:gd name="connsiteX53" fmla="*/ 3190875 w 3371850"/>
              <a:gd name="connsiteY53" fmla="*/ 485775 h 1052513"/>
              <a:gd name="connsiteX54" fmla="*/ 3205163 w 3371850"/>
              <a:gd name="connsiteY54" fmla="*/ 471488 h 1052513"/>
              <a:gd name="connsiteX55" fmla="*/ 3224213 w 3371850"/>
              <a:gd name="connsiteY55" fmla="*/ 457200 h 1052513"/>
              <a:gd name="connsiteX56" fmla="*/ 3233738 w 3371850"/>
              <a:gd name="connsiteY56" fmla="*/ 442913 h 1052513"/>
              <a:gd name="connsiteX57" fmla="*/ 3267075 w 3371850"/>
              <a:gd name="connsiteY57" fmla="*/ 400050 h 1052513"/>
              <a:gd name="connsiteX58" fmla="*/ 3286125 w 3371850"/>
              <a:gd name="connsiteY58" fmla="*/ 361950 h 1052513"/>
              <a:gd name="connsiteX59" fmla="*/ 3300413 w 3371850"/>
              <a:gd name="connsiteY59" fmla="*/ 333375 h 1052513"/>
              <a:gd name="connsiteX60" fmla="*/ 3319463 w 3371850"/>
              <a:gd name="connsiteY60" fmla="*/ 295275 h 1052513"/>
              <a:gd name="connsiteX61" fmla="*/ 3324225 w 3371850"/>
              <a:gd name="connsiteY61" fmla="*/ 276225 h 1052513"/>
              <a:gd name="connsiteX62" fmla="*/ 3333750 w 3371850"/>
              <a:gd name="connsiteY62" fmla="*/ 242888 h 1052513"/>
              <a:gd name="connsiteX63" fmla="*/ 3338513 w 3371850"/>
              <a:gd name="connsiteY63" fmla="*/ 204788 h 1052513"/>
              <a:gd name="connsiteX64" fmla="*/ 3352800 w 3371850"/>
              <a:gd name="connsiteY64" fmla="*/ 166688 h 1052513"/>
              <a:gd name="connsiteX65" fmla="*/ 3357563 w 3371850"/>
              <a:gd name="connsiteY65" fmla="*/ 133350 h 1052513"/>
              <a:gd name="connsiteX66" fmla="*/ 3371850 w 3371850"/>
              <a:gd name="connsiteY66" fmla="*/ 47625 h 1052513"/>
              <a:gd name="connsiteX67" fmla="*/ 3371850 w 3371850"/>
              <a:gd name="connsiteY67" fmla="*/ 0 h 10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71850" h="1052513">
                <a:moveTo>
                  <a:pt x="0" y="942975"/>
                </a:moveTo>
                <a:cubicBezTo>
                  <a:pt x="1588" y="949325"/>
                  <a:pt x="836" y="956789"/>
                  <a:pt x="4763" y="962025"/>
                </a:cubicBezTo>
                <a:cubicBezTo>
                  <a:pt x="24437" y="988257"/>
                  <a:pt x="22912" y="975862"/>
                  <a:pt x="42863" y="985838"/>
                </a:cubicBezTo>
                <a:cubicBezTo>
                  <a:pt x="51142" y="989978"/>
                  <a:pt x="57795" y="997513"/>
                  <a:pt x="66675" y="1000125"/>
                </a:cubicBezTo>
                <a:cubicBezTo>
                  <a:pt x="88326" y="1006493"/>
                  <a:pt x="141609" y="1011626"/>
                  <a:pt x="166688" y="1014413"/>
                </a:cubicBezTo>
                <a:cubicBezTo>
                  <a:pt x="176213" y="1017588"/>
                  <a:pt x="185376" y="1022193"/>
                  <a:pt x="195263" y="1023938"/>
                </a:cubicBezTo>
                <a:cubicBezTo>
                  <a:pt x="212531" y="1026985"/>
                  <a:pt x="230212" y="1026864"/>
                  <a:pt x="247650" y="1028700"/>
                </a:cubicBezTo>
                <a:cubicBezTo>
                  <a:pt x="260379" y="1030040"/>
                  <a:pt x="273050" y="1031875"/>
                  <a:pt x="285750" y="1033463"/>
                </a:cubicBezTo>
                <a:cubicBezTo>
                  <a:pt x="296863" y="1036638"/>
                  <a:pt x="307707" y="1040980"/>
                  <a:pt x="319088" y="1042988"/>
                </a:cubicBezTo>
                <a:cubicBezTo>
                  <a:pt x="334892" y="1045777"/>
                  <a:pt x="418809" y="1051758"/>
                  <a:pt x="428625" y="1052513"/>
                </a:cubicBezTo>
                <a:lnTo>
                  <a:pt x="1728788" y="1042988"/>
                </a:lnTo>
                <a:cubicBezTo>
                  <a:pt x="1740013" y="1042868"/>
                  <a:pt x="1750998" y="1039709"/>
                  <a:pt x="1762125" y="1038225"/>
                </a:cubicBezTo>
                <a:cubicBezTo>
                  <a:pt x="1796165" y="1033686"/>
                  <a:pt x="1797893" y="1034495"/>
                  <a:pt x="1828800" y="1028700"/>
                </a:cubicBezTo>
                <a:cubicBezTo>
                  <a:pt x="1844712" y="1025716"/>
                  <a:pt x="1861266" y="1024859"/>
                  <a:pt x="1876425" y="1019175"/>
                </a:cubicBezTo>
                <a:cubicBezTo>
                  <a:pt x="1889125" y="1014413"/>
                  <a:pt x="1901561" y="1008877"/>
                  <a:pt x="1914525" y="1004888"/>
                </a:cubicBezTo>
                <a:cubicBezTo>
                  <a:pt x="1922262" y="1002507"/>
                  <a:pt x="1930528" y="1002255"/>
                  <a:pt x="1938338" y="1000125"/>
                </a:cubicBezTo>
                <a:cubicBezTo>
                  <a:pt x="1948024" y="997483"/>
                  <a:pt x="1957212" y="993187"/>
                  <a:pt x="1966913" y="990600"/>
                </a:cubicBezTo>
                <a:cubicBezTo>
                  <a:pt x="1981055" y="986829"/>
                  <a:pt x="1995576" y="984625"/>
                  <a:pt x="2009775" y="981075"/>
                </a:cubicBezTo>
                <a:cubicBezTo>
                  <a:pt x="2020987" y="978272"/>
                  <a:pt x="2031946" y="974528"/>
                  <a:pt x="2043113" y="971550"/>
                </a:cubicBezTo>
                <a:cubicBezTo>
                  <a:pt x="2055762" y="968177"/>
                  <a:pt x="2068956" y="966622"/>
                  <a:pt x="2081213" y="962025"/>
                </a:cubicBezTo>
                <a:cubicBezTo>
                  <a:pt x="2094508" y="957039"/>
                  <a:pt x="2106018" y="947961"/>
                  <a:pt x="2119313" y="942975"/>
                </a:cubicBezTo>
                <a:cubicBezTo>
                  <a:pt x="2131570" y="938378"/>
                  <a:pt x="2145085" y="937853"/>
                  <a:pt x="2157413" y="933450"/>
                </a:cubicBezTo>
                <a:cubicBezTo>
                  <a:pt x="2167442" y="929868"/>
                  <a:pt x="2176049" y="922986"/>
                  <a:pt x="2185988" y="919163"/>
                </a:cubicBezTo>
                <a:cubicBezTo>
                  <a:pt x="2196775" y="915014"/>
                  <a:pt x="2208538" y="913787"/>
                  <a:pt x="2219325" y="909638"/>
                </a:cubicBezTo>
                <a:cubicBezTo>
                  <a:pt x="2252159" y="897009"/>
                  <a:pt x="2242262" y="895788"/>
                  <a:pt x="2271713" y="881063"/>
                </a:cubicBezTo>
                <a:cubicBezTo>
                  <a:pt x="2276203" y="878818"/>
                  <a:pt x="2281413" y="878339"/>
                  <a:pt x="2286000" y="876300"/>
                </a:cubicBezTo>
                <a:cubicBezTo>
                  <a:pt x="2295731" y="871975"/>
                  <a:pt x="2304880" y="866420"/>
                  <a:pt x="2314575" y="862013"/>
                </a:cubicBezTo>
                <a:cubicBezTo>
                  <a:pt x="2336494" y="852050"/>
                  <a:pt x="2336197" y="853036"/>
                  <a:pt x="2357438" y="847725"/>
                </a:cubicBezTo>
                <a:cubicBezTo>
                  <a:pt x="2368550" y="841375"/>
                  <a:pt x="2379327" y="834399"/>
                  <a:pt x="2390775" y="828675"/>
                </a:cubicBezTo>
                <a:cubicBezTo>
                  <a:pt x="2395265" y="826430"/>
                  <a:pt x="2400573" y="826158"/>
                  <a:pt x="2405063" y="823913"/>
                </a:cubicBezTo>
                <a:cubicBezTo>
                  <a:pt x="2413342" y="819773"/>
                  <a:pt x="2420470" y="813504"/>
                  <a:pt x="2428875" y="809625"/>
                </a:cubicBezTo>
                <a:cubicBezTo>
                  <a:pt x="2525268" y="765136"/>
                  <a:pt x="2428643" y="812094"/>
                  <a:pt x="2486025" y="790575"/>
                </a:cubicBezTo>
                <a:cubicBezTo>
                  <a:pt x="2492672" y="788082"/>
                  <a:pt x="2498587" y="783933"/>
                  <a:pt x="2505075" y="781050"/>
                </a:cubicBezTo>
                <a:cubicBezTo>
                  <a:pt x="2531570" y="769274"/>
                  <a:pt x="2524488" y="775028"/>
                  <a:pt x="2547938" y="762000"/>
                </a:cubicBezTo>
                <a:cubicBezTo>
                  <a:pt x="2556030" y="757505"/>
                  <a:pt x="2562903" y="750435"/>
                  <a:pt x="2571750" y="747713"/>
                </a:cubicBezTo>
                <a:cubicBezTo>
                  <a:pt x="2583983" y="743949"/>
                  <a:pt x="2597180" y="744760"/>
                  <a:pt x="2609850" y="742950"/>
                </a:cubicBezTo>
                <a:cubicBezTo>
                  <a:pt x="2619409" y="741584"/>
                  <a:pt x="2628900" y="739775"/>
                  <a:pt x="2638425" y="738188"/>
                </a:cubicBezTo>
                <a:cubicBezTo>
                  <a:pt x="2693566" y="716132"/>
                  <a:pt x="2669284" y="722491"/>
                  <a:pt x="2709863" y="714375"/>
                </a:cubicBezTo>
                <a:cubicBezTo>
                  <a:pt x="2726638" y="705987"/>
                  <a:pt x="2769554" y="683365"/>
                  <a:pt x="2790825" y="676275"/>
                </a:cubicBezTo>
                <a:cubicBezTo>
                  <a:pt x="2798504" y="673715"/>
                  <a:pt x="2806700" y="673100"/>
                  <a:pt x="2814638" y="671513"/>
                </a:cubicBezTo>
                <a:cubicBezTo>
                  <a:pt x="2854621" y="641525"/>
                  <a:pt x="2811161" y="669839"/>
                  <a:pt x="2857500" y="652463"/>
                </a:cubicBezTo>
                <a:cubicBezTo>
                  <a:pt x="2862860" y="650453"/>
                  <a:pt x="2866668" y="645498"/>
                  <a:pt x="2871788" y="642938"/>
                </a:cubicBezTo>
                <a:cubicBezTo>
                  <a:pt x="2904194" y="626734"/>
                  <a:pt x="2865485" y="653424"/>
                  <a:pt x="2905125" y="628650"/>
                </a:cubicBezTo>
                <a:cubicBezTo>
                  <a:pt x="2911856" y="624443"/>
                  <a:pt x="2916922" y="617587"/>
                  <a:pt x="2924175" y="614363"/>
                </a:cubicBezTo>
                <a:cubicBezTo>
                  <a:pt x="2931572" y="611075"/>
                  <a:pt x="2940073" y="611296"/>
                  <a:pt x="2947988" y="609600"/>
                </a:cubicBezTo>
                <a:lnTo>
                  <a:pt x="2990850" y="600075"/>
                </a:lnTo>
                <a:cubicBezTo>
                  <a:pt x="2998788" y="595313"/>
                  <a:pt x="3006813" y="590694"/>
                  <a:pt x="3014663" y="585788"/>
                </a:cubicBezTo>
                <a:cubicBezTo>
                  <a:pt x="3019517" y="582755"/>
                  <a:pt x="3023831" y="578823"/>
                  <a:pt x="3028950" y="576263"/>
                </a:cubicBezTo>
                <a:cubicBezTo>
                  <a:pt x="3033440" y="574018"/>
                  <a:pt x="3038475" y="573088"/>
                  <a:pt x="3043238" y="571500"/>
                </a:cubicBezTo>
                <a:cubicBezTo>
                  <a:pt x="3062652" y="556940"/>
                  <a:pt x="3059943" y="557197"/>
                  <a:pt x="3081338" y="547688"/>
                </a:cubicBezTo>
                <a:cubicBezTo>
                  <a:pt x="3089150" y="544216"/>
                  <a:pt x="3097728" y="542404"/>
                  <a:pt x="3105150" y="538163"/>
                </a:cubicBezTo>
                <a:cubicBezTo>
                  <a:pt x="3120059" y="529644"/>
                  <a:pt x="3133569" y="518874"/>
                  <a:pt x="3148013" y="509588"/>
                </a:cubicBezTo>
                <a:cubicBezTo>
                  <a:pt x="3155799" y="504582"/>
                  <a:pt x="3163546" y="499440"/>
                  <a:pt x="3171825" y="495300"/>
                </a:cubicBezTo>
                <a:cubicBezTo>
                  <a:pt x="3178175" y="492125"/>
                  <a:pt x="3185098" y="489901"/>
                  <a:pt x="3190875" y="485775"/>
                </a:cubicBezTo>
                <a:cubicBezTo>
                  <a:pt x="3196356" y="481860"/>
                  <a:pt x="3200049" y="475871"/>
                  <a:pt x="3205163" y="471488"/>
                </a:cubicBezTo>
                <a:cubicBezTo>
                  <a:pt x="3211190" y="466322"/>
                  <a:pt x="3218600" y="462813"/>
                  <a:pt x="3224213" y="457200"/>
                </a:cubicBezTo>
                <a:cubicBezTo>
                  <a:pt x="3228260" y="453153"/>
                  <a:pt x="3230304" y="447492"/>
                  <a:pt x="3233738" y="442913"/>
                </a:cubicBezTo>
                <a:cubicBezTo>
                  <a:pt x="3244598" y="428433"/>
                  <a:pt x="3258980" y="416239"/>
                  <a:pt x="3267075" y="400050"/>
                </a:cubicBezTo>
                <a:cubicBezTo>
                  <a:pt x="3273425" y="387350"/>
                  <a:pt x="3281634" y="375420"/>
                  <a:pt x="3286125" y="361950"/>
                </a:cubicBezTo>
                <a:cubicBezTo>
                  <a:pt x="3292698" y="342233"/>
                  <a:pt x="3288103" y="351840"/>
                  <a:pt x="3300413" y="333375"/>
                </a:cubicBezTo>
                <a:cubicBezTo>
                  <a:pt x="3312106" y="286598"/>
                  <a:pt x="3295177" y="343847"/>
                  <a:pt x="3319463" y="295275"/>
                </a:cubicBezTo>
                <a:cubicBezTo>
                  <a:pt x="3322390" y="289421"/>
                  <a:pt x="3322503" y="282540"/>
                  <a:pt x="3324225" y="276225"/>
                </a:cubicBezTo>
                <a:cubicBezTo>
                  <a:pt x="3327266" y="265075"/>
                  <a:pt x="3330575" y="254000"/>
                  <a:pt x="3333750" y="242888"/>
                </a:cubicBezTo>
                <a:cubicBezTo>
                  <a:pt x="3335338" y="230188"/>
                  <a:pt x="3335409" y="217205"/>
                  <a:pt x="3338513" y="204788"/>
                </a:cubicBezTo>
                <a:cubicBezTo>
                  <a:pt x="3360535" y="116704"/>
                  <a:pt x="3337494" y="250874"/>
                  <a:pt x="3352800" y="166688"/>
                </a:cubicBezTo>
                <a:cubicBezTo>
                  <a:pt x="3354808" y="155644"/>
                  <a:pt x="3355789" y="144435"/>
                  <a:pt x="3357563" y="133350"/>
                </a:cubicBezTo>
                <a:cubicBezTo>
                  <a:pt x="3362140" y="104745"/>
                  <a:pt x="3371850" y="76594"/>
                  <a:pt x="3371850" y="47625"/>
                </a:cubicBezTo>
                <a:lnTo>
                  <a:pt x="337185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61488"/>
            <a:ext cx="54833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JSONArray</a:t>
            </a:r>
            <a:r>
              <a:rPr lang="en-US" altLang="ko-KR" sz="1600" dirty="0" smtClean="0"/>
              <a:t> ( </a:t>
            </a:r>
            <a:r>
              <a:rPr lang="en-US" altLang="ko-KR" sz="1600" dirty="0" err="1" smtClean="0"/>
              <a:t>java.util.List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기반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1.JSONArray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– </a:t>
            </a:r>
            <a:r>
              <a:rPr lang="en-US" altLang="ko-KR" sz="1600" dirty="0" err="1" smtClean="0"/>
              <a:t>JSONObject</a:t>
            </a:r>
            <a:r>
              <a:rPr lang="ko-KR" altLang="en-US" sz="1600" dirty="0" err="1" smtClean="0"/>
              <a:t>을가진다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JSONArray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ja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JSONArray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JSONArray</a:t>
            </a:r>
            <a:r>
              <a:rPr lang="ko-KR" altLang="en-US" sz="1600" dirty="0" smtClean="0"/>
              <a:t>에 들어간 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jo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(); ( </a:t>
            </a:r>
            <a:r>
              <a:rPr lang="en-US" altLang="ko-KR" sz="1600" dirty="0" err="1" smtClean="0"/>
              <a:t>java.util.Map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기반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r>
              <a:rPr lang="en-US" altLang="ko-KR" sz="1600" dirty="0" smtClean="0"/>
              <a:t>  //</a:t>
            </a:r>
            <a:r>
              <a:rPr lang="en-US" altLang="ko-KR" sz="1600" dirty="0" err="1" smtClean="0"/>
              <a:t>jo</a:t>
            </a:r>
            <a:r>
              <a:rPr lang="ko-KR" altLang="en-US" sz="1600" dirty="0" smtClean="0"/>
              <a:t>에 값 할당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jo.put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 </a:t>
            </a:r>
            <a:r>
              <a:rPr lang="en-US" altLang="ko-KR" sz="1600" dirty="0" err="1" smtClean="0"/>
              <a:t>JSONObject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JSONArray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ja.add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jo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ja.toJSONString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928794" y="500042"/>
            <a:ext cx="235745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124" y="357166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en-US" altLang="ko-KR" sz="1400" dirty="0" smtClean="0"/>
              <a:t>{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,,}, {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,,}, {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,,},,,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642910" y="2643182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44" y="4429132"/>
            <a:ext cx="510909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복합형태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JSONObject</a:t>
            </a:r>
            <a:r>
              <a:rPr lang="ko-KR" altLang="en-US" sz="1600" dirty="0" smtClean="0"/>
              <a:t>안에 </a:t>
            </a:r>
            <a:r>
              <a:rPr lang="en-US" altLang="ko-KR" sz="1600" dirty="0" err="1" smtClean="0"/>
              <a:t>JSONArray</a:t>
            </a:r>
            <a:r>
              <a:rPr lang="ko-KR" altLang="en-US" sz="1600" dirty="0" smtClean="0"/>
              <a:t>가 있는 형태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1.JSONObject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2.JSONArray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3.JSONArray</a:t>
            </a:r>
            <a:r>
              <a:rPr lang="ko-KR" altLang="en-US" sz="1600" dirty="0" smtClean="0"/>
              <a:t>에 데이터를 가진 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 할당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데이터를 가진 </a:t>
            </a:r>
            <a:r>
              <a:rPr lang="en-US" altLang="ko-KR" sz="1600" dirty="0" err="1" smtClean="0"/>
              <a:t>JSONArray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JSONObject</a:t>
            </a:r>
            <a:r>
              <a:rPr lang="ko-KR" altLang="en-US" sz="1600" dirty="0" smtClean="0"/>
              <a:t>에 저장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071670" y="51435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1736" y="5000636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데이터와 부가적인 정보를 가지는 객체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>
            <a:off x="1857356" y="557214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3108" y="5438017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여러 개의 데이터를 관리하는 객체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3929058" y="5857892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0906" y="572376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하나의 데이터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 rot="16200000" flipH="1">
            <a:off x="4143372" y="5429264"/>
            <a:ext cx="264320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8" y="4357694"/>
            <a:ext cx="25090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{ </a:t>
            </a:r>
            <a:r>
              <a:rPr lang="ko-KR" altLang="en-US" sz="1400" b="1" dirty="0" smtClean="0"/>
              <a:t>이름 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값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이름 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값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이름 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값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이름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{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이름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이름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,,,},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이름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이름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,,,},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이름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이름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,,,},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072198" y="4143380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86446" y="39290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부가적인 정보</a:t>
            </a:r>
            <a:endParaRPr lang="ko-KR" altLang="en-US" sz="11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6000760" y="542926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7884" y="566772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데이터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998</Words>
  <Application>Microsoft Office PowerPoint</Application>
  <PresentationFormat>화면 슬라이드 쇼(4:3)</PresentationFormat>
  <Paragraphs>214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33</cp:revision>
  <dcterms:created xsi:type="dcterms:W3CDTF">2023-10-25T00:12:57Z</dcterms:created>
  <dcterms:modified xsi:type="dcterms:W3CDTF">2023-10-26T00:27:33Z</dcterms:modified>
</cp:coreProperties>
</file>