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442" autoAdjust="0"/>
    <p:restoredTop sz="94660"/>
  </p:normalViewPr>
  <p:slideViewPr>
    <p:cSldViewPr>
      <p:cViewPr>
        <p:scale>
          <a:sx n="150" d="100"/>
          <a:sy n="150" d="100"/>
        </p:scale>
        <p:origin x="-71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BA08-AB64-43E6-A783-405C3EE01E51}" type="datetimeFigureOut">
              <a:rPr lang="ko-KR" altLang="en-US" smtClean="0"/>
              <a:pPr/>
              <a:t>2023-10-27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EA37-FEC5-42A8-8B91-6971BC810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BA08-AB64-43E6-A783-405C3EE01E51}" type="datetimeFigureOut">
              <a:rPr lang="ko-KR" altLang="en-US" smtClean="0"/>
              <a:pPr/>
              <a:t>2023-10-27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EA37-FEC5-42A8-8B91-6971BC810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BA08-AB64-43E6-A783-405C3EE01E51}" type="datetimeFigureOut">
              <a:rPr lang="ko-KR" altLang="en-US" smtClean="0"/>
              <a:pPr/>
              <a:t>2023-10-27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EA37-FEC5-42A8-8B91-6971BC810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BA08-AB64-43E6-A783-405C3EE01E51}" type="datetimeFigureOut">
              <a:rPr lang="ko-KR" altLang="en-US" smtClean="0"/>
              <a:pPr/>
              <a:t>2023-10-27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EA37-FEC5-42A8-8B91-6971BC810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BA08-AB64-43E6-A783-405C3EE01E51}" type="datetimeFigureOut">
              <a:rPr lang="ko-KR" altLang="en-US" smtClean="0"/>
              <a:pPr/>
              <a:t>2023-10-27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EA37-FEC5-42A8-8B91-6971BC810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BA08-AB64-43E6-A783-405C3EE01E51}" type="datetimeFigureOut">
              <a:rPr lang="ko-KR" altLang="en-US" smtClean="0"/>
              <a:pPr/>
              <a:t>2023-10-27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EA37-FEC5-42A8-8B91-6971BC810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BA08-AB64-43E6-A783-405C3EE01E51}" type="datetimeFigureOut">
              <a:rPr lang="ko-KR" altLang="en-US" smtClean="0"/>
              <a:pPr/>
              <a:t>2023-10-27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EA37-FEC5-42A8-8B91-6971BC810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BA08-AB64-43E6-A783-405C3EE01E51}" type="datetimeFigureOut">
              <a:rPr lang="ko-KR" altLang="en-US" smtClean="0"/>
              <a:pPr/>
              <a:t>2023-10-27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EA37-FEC5-42A8-8B91-6971BC810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BA08-AB64-43E6-A783-405C3EE01E51}" type="datetimeFigureOut">
              <a:rPr lang="ko-KR" altLang="en-US" smtClean="0"/>
              <a:pPr/>
              <a:t>2023-10-27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EA37-FEC5-42A8-8B91-6971BC810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BA08-AB64-43E6-A783-405C3EE01E51}" type="datetimeFigureOut">
              <a:rPr lang="ko-KR" altLang="en-US" smtClean="0"/>
              <a:pPr/>
              <a:t>2023-10-27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EA37-FEC5-42A8-8B91-6971BC810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BA08-AB64-43E6-A783-405C3EE01E51}" type="datetimeFigureOut">
              <a:rPr lang="ko-KR" altLang="en-US" smtClean="0"/>
              <a:pPr/>
              <a:t>2023-10-27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EA37-FEC5-42A8-8B91-6971BC810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4BA08-AB64-43E6-A783-405C3EE01E51}" type="datetimeFigureOut">
              <a:rPr lang="ko-KR" altLang="en-US" smtClean="0"/>
              <a:pPr/>
              <a:t>2023-10-27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6EA37-FEC5-42A8-8B91-6971BC810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531916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jQuery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AJAX </a:t>
            </a:r>
            <a:r>
              <a:rPr lang="ko-KR" altLang="en-US" sz="1600" dirty="0" smtClean="0"/>
              <a:t>함수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jQuery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AJAX</a:t>
            </a:r>
            <a:r>
              <a:rPr lang="ko-KR" altLang="en-US" sz="1600" dirty="0" smtClean="0"/>
              <a:t>는 </a:t>
            </a:r>
            <a:r>
              <a:rPr lang="en-US" altLang="ko-KR" sz="1600" dirty="0" err="1" smtClean="0"/>
              <a:t>jQueryObject</a:t>
            </a:r>
            <a:r>
              <a:rPr lang="en-US" altLang="ko-KR" sz="1600" dirty="0" smtClean="0"/>
              <a:t>( $ )</a:t>
            </a:r>
            <a:r>
              <a:rPr lang="ko-KR" altLang="en-US" sz="1600" dirty="0" smtClean="0"/>
              <a:t>에서 바로 기능을 제공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$.</a:t>
            </a:r>
            <a:r>
              <a:rPr lang="en-US" altLang="ko-KR" sz="1600" dirty="0" err="1" smtClean="0"/>
              <a:t>ajax</a:t>
            </a:r>
            <a:r>
              <a:rPr lang="en-US" altLang="ko-KR" sz="1600" dirty="0" smtClean="0"/>
              <a:t>( )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$.</a:t>
            </a:r>
            <a:r>
              <a:rPr lang="en-US" altLang="ko-KR" sz="1600" dirty="0" err="1" smtClean="0"/>
              <a:t>ajax</a:t>
            </a:r>
            <a:r>
              <a:rPr lang="en-US" altLang="ko-KR" sz="1600" dirty="0" smtClean="0"/>
              <a:t>({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 : “</a:t>
            </a:r>
            <a:r>
              <a:rPr lang="ko-KR" altLang="en-US" sz="1600" dirty="0" smtClean="0"/>
              <a:t>요청할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URL”,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type :”</a:t>
            </a:r>
            <a:r>
              <a:rPr lang="ko-KR" altLang="en-US" sz="1600" dirty="0" smtClean="0"/>
              <a:t>요청방식 </a:t>
            </a:r>
            <a:r>
              <a:rPr lang="en-US" altLang="ko-KR" sz="1600" dirty="0" smtClean="0"/>
              <a:t>GET | POST”,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data : </a:t>
            </a:r>
            <a:r>
              <a:rPr lang="en-US" altLang="ko-KR" sz="1600" dirty="0" err="1" smtClean="0"/>
              <a:t>queryString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async</a:t>
            </a:r>
            <a:r>
              <a:rPr lang="en-US" altLang="ko-KR" sz="1600" dirty="0" smtClean="0"/>
              <a:t>: “</a:t>
            </a:r>
            <a:r>
              <a:rPr lang="ko-KR" altLang="en-US" sz="1600" dirty="0" smtClean="0"/>
              <a:t>동작방식 </a:t>
            </a:r>
            <a:r>
              <a:rPr lang="en-US" altLang="ko-KR" sz="1600" dirty="0" smtClean="0"/>
              <a:t>true | false”,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dataType</a:t>
            </a:r>
            <a:r>
              <a:rPr lang="en-US" altLang="ko-KR" sz="1600" dirty="0" smtClean="0"/>
              <a:t>:”</a:t>
            </a:r>
            <a:r>
              <a:rPr lang="ko-KR" altLang="en-US" sz="1600" dirty="0" smtClean="0"/>
              <a:t>서버에서 응답되는 데이터형식 </a:t>
            </a:r>
            <a:r>
              <a:rPr lang="en-US" altLang="ko-KR" sz="1600" dirty="0" smtClean="0"/>
              <a:t>HTML,TEXT,XML, JSON”,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error: function( </a:t>
            </a:r>
            <a:r>
              <a:rPr lang="en-US" altLang="ko-KR" sz="1600" dirty="0" err="1" smtClean="0"/>
              <a:t>xhr</a:t>
            </a:r>
            <a:r>
              <a:rPr lang="en-US" altLang="ko-KR" sz="1600" dirty="0" smtClean="0"/>
              <a:t> ){</a:t>
            </a:r>
          </a:p>
          <a:p>
            <a:r>
              <a:rPr lang="en-US" altLang="ko-KR" sz="1600" dirty="0" smtClean="0"/>
              <a:t>          </a:t>
            </a:r>
            <a:r>
              <a:rPr lang="ko-KR" altLang="en-US" sz="1600" dirty="0" smtClean="0"/>
              <a:t>에러가 발생했을 때 실행코드정의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},</a:t>
            </a:r>
          </a:p>
          <a:p>
            <a:r>
              <a:rPr lang="en-US" altLang="ko-KR" sz="1600" dirty="0" smtClean="0"/>
              <a:t>    success : function ( data ){</a:t>
            </a:r>
          </a:p>
          <a:p>
            <a:r>
              <a:rPr lang="en-US" altLang="ko-KR" sz="1600" dirty="0" smtClean="0"/>
              <a:t>         </a:t>
            </a:r>
            <a:r>
              <a:rPr lang="ko-KR" altLang="en-US" sz="1600" dirty="0" smtClean="0"/>
              <a:t>응답 성공했을 때 실행될 코드</a:t>
            </a:r>
            <a:endParaRPr lang="en-US" altLang="ko-KR" sz="1600" dirty="0"/>
          </a:p>
          <a:p>
            <a:r>
              <a:rPr lang="en-US" altLang="ko-KR" sz="1600" dirty="0" smtClean="0"/>
              <a:t>    }</a:t>
            </a:r>
          </a:p>
          <a:p>
            <a:r>
              <a:rPr lang="en-US" altLang="ko-KR" sz="1600" dirty="0" smtClean="0"/>
              <a:t> });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2643174" y="1214422"/>
            <a:ext cx="1357322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29058" y="1000108"/>
            <a:ext cx="40591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true : </a:t>
            </a:r>
            <a:r>
              <a:rPr lang="ko-KR" altLang="en-US" sz="1100" dirty="0" err="1" smtClean="0"/>
              <a:t>비동기식으로</a:t>
            </a:r>
            <a:r>
              <a:rPr lang="ko-KR" altLang="en-US" sz="1100" dirty="0" smtClean="0"/>
              <a:t> 동작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</a:t>
            </a:r>
            <a:r>
              <a:rPr lang="ko-KR" altLang="en-US" sz="1100" dirty="0" smtClean="0"/>
              <a:t>서버에서 데이터가 </a:t>
            </a:r>
            <a:r>
              <a:rPr lang="ko-KR" altLang="en-US" sz="1100" dirty="0" err="1" smtClean="0"/>
              <a:t>응답되기전에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callback function</a:t>
            </a:r>
            <a:r>
              <a:rPr lang="ko-KR" altLang="en-US" sz="1100" dirty="0" smtClean="0"/>
              <a:t>이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</a:t>
            </a:r>
            <a:r>
              <a:rPr lang="ko-KR" altLang="en-US" sz="1100" dirty="0" smtClean="0"/>
              <a:t>호출되는 방식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( </a:t>
            </a:r>
            <a:r>
              <a:rPr lang="ko-KR" altLang="en-US" sz="1100" dirty="0" smtClean="0"/>
              <a:t>데이터의 양이 많다면 처리되기 전에 호출될 수 있다</a:t>
            </a:r>
            <a:r>
              <a:rPr lang="en-US" altLang="ko-KR" sz="1100" dirty="0" smtClean="0"/>
              <a:t>. )</a:t>
            </a:r>
          </a:p>
          <a:p>
            <a:r>
              <a:rPr lang="en-US" altLang="ko-KR" sz="1100" dirty="0" smtClean="0"/>
              <a:t>false :</a:t>
            </a:r>
            <a:r>
              <a:rPr lang="ko-KR" altLang="en-US" sz="1100" dirty="0"/>
              <a:t> </a:t>
            </a:r>
            <a:r>
              <a:rPr lang="ko-KR" altLang="en-US" sz="1100" dirty="0" err="1" smtClean="0"/>
              <a:t>동기식으로</a:t>
            </a:r>
            <a:r>
              <a:rPr lang="ko-KR" altLang="en-US" sz="1100" dirty="0" smtClean="0"/>
              <a:t> 동작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</a:t>
            </a:r>
            <a:r>
              <a:rPr lang="ko-KR" altLang="en-US" sz="1100" dirty="0" smtClean="0"/>
              <a:t>서버에서 데이터가 모두 응답 된 </a:t>
            </a:r>
            <a:r>
              <a:rPr lang="ko-KR" altLang="en-US" sz="1100" dirty="0" smtClean="0"/>
              <a:t>후 </a:t>
            </a:r>
            <a:r>
              <a:rPr lang="en-US" altLang="ko-KR" sz="1100" dirty="0" smtClean="0"/>
              <a:t>callback function</a:t>
            </a:r>
            <a:r>
              <a:rPr lang="ko-KR" altLang="en-US" sz="1100" dirty="0" smtClean="0"/>
              <a:t>이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</a:t>
            </a:r>
            <a:r>
              <a:rPr lang="ko-KR" altLang="en-US" sz="1100" dirty="0" smtClean="0"/>
              <a:t>호출되는 방식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(</a:t>
            </a:r>
            <a:r>
              <a:rPr lang="ko-KR" altLang="en-US" sz="1100" dirty="0" smtClean="0"/>
              <a:t>데이터의 양의 많더라도 모두 보여줄 수 있다</a:t>
            </a:r>
            <a:r>
              <a:rPr lang="en-US" altLang="ko-KR" sz="1100" dirty="0" smtClean="0"/>
              <a:t>.)</a:t>
            </a:r>
            <a:endParaRPr lang="en-US" altLang="ko-KR" sz="11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14282" y="2857496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왼쪽 중괄호 10"/>
          <p:cNvSpPr/>
          <p:nvPr/>
        </p:nvSpPr>
        <p:spPr>
          <a:xfrm>
            <a:off x="571472" y="1785926"/>
            <a:ext cx="45719" cy="10001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>
            <a:off x="571472" y="3000372"/>
            <a:ext cx="71438" cy="15001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1406" y="207167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요청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104678" y="36433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  <p:cxnSp>
        <p:nvCxnSpPr>
          <p:cNvPr id="24" name="직선 화살표 연결선 23"/>
          <p:cNvCxnSpPr/>
          <p:nvPr/>
        </p:nvCxnSpPr>
        <p:spPr>
          <a:xfrm rot="10800000">
            <a:off x="1928794" y="3357562"/>
            <a:ext cx="292895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10800000">
            <a:off x="3143240" y="4071942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86314" y="3810332"/>
            <a:ext cx="31438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Callback function</a:t>
            </a:r>
          </a:p>
          <a:p>
            <a:r>
              <a:rPr lang="ko-KR" altLang="en-US" sz="1100" dirty="0" smtClean="0"/>
              <a:t>개발자가 호출하는 것이 아닌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응답상황에 따라</a:t>
            </a:r>
            <a:endParaRPr lang="en-US" altLang="ko-KR" sz="1100" dirty="0" smtClean="0"/>
          </a:p>
          <a:p>
            <a:r>
              <a:rPr lang="ko-KR" altLang="en-US" sz="1100" dirty="0" smtClean="0"/>
              <a:t>자동으로 호출되는 함수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158" y="642918"/>
            <a:ext cx="3000396" cy="2928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14876" y="642918"/>
            <a:ext cx="1785950" cy="2000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43636" y="2428868"/>
            <a:ext cx="1428760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00826" y="2151869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714356"/>
            <a:ext cx="214314" cy="24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866348" y="894199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a.jsp</a:t>
            </a:r>
            <a:endParaRPr lang="ko-KR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3357554" y="78579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</a:t>
            </a:r>
            <a:r>
              <a:rPr lang="ko-KR" altLang="en-US" sz="1200" dirty="0"/>
              <a:t>청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rot="16200000" flipH="1">
            <a:off x="5200653" y="1119169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6396" y="1247763"/>
            <a:ext cx="214314" cy="24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323554" y="1427606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a.java</a:t>
            </a:r>
            <a:endParaRPr lang="ko-KR" altLang="en-US" sz="8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6200000" flipH="1">
            <a:off x="5579589" y="1619235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5332" y="1747829"/>
            <a:ext cx="214314" cy="24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5702490" y="1927672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a.class</a:t>
            </a:r>
            <a:endParaRPr lang="ko-KR" altLang="en-US" sz="8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16200000" flipH="1">
            <a:off x="6000760" y="2214554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72264" y="271349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instance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_</a:t>
            </a:r>
            <a:r>
              <a:rPr lang="en-US" altLang="ko-KR" sz="800" dirty="0" err="1" smtClean="0"/>
              <a:t>jspService</a:t>
            </a:r>
            <a:r>
              <a:rPr lang="en-US" altLang="ko-KR" sz="800" dirty="0" smtClean="0"/>
              <a:t>()</a:t>
            </a:r>
            <a:endParaRPr lang="ko-KR" altLang="en-US" sz="800" dirty="0"/>
          </a:p>
        </p:txBody>
      </p:sp>
      <p:sp>
        <p:nvSpPr>
          <p:cNvPr id="19" name="자유형 18"/>
          <p:cNvSpPr/>
          <p:nvPr/>
        </p:nvSpPr>
        <p:spPr>
          <a:xfrm>
            <a:off x="5800726" y="2533634"/>
            <a:ext cx="1143000" cy="729317"/>
          </a:xfrm>
          <a:custGeom>
            <a:avLst/>
            <a:gdLst>
              <a:gd name="connsiteX0" fmla="*/ 1143000 w 1143000"/>
              <a:gd name="connsiteY0" fmla="*/ 642937 h 729317"/>
              <a:gd name="connsiteX1" fmla="*/ 1133475 w 1143000"/>
              <a:gd name="connsiteY1" fmla="*/ 657225 h 729317"/>
              <a:gd name="connsiteX2" fmla="*/ 1095375 w 1143000"/>
              <a:gd name="connsiteY2" fmla="*/ 690562 h 729317"/>
              <a:gd name="connsiteX3" fmla="*/ 1052513 w 1143000"/>
              <a:gd name="connsiteY3" fmla="*/ 709612 h 729317"/>
              <a:gd name="connsiteX4" fmla="*/ 1038225 w 1143000"/>
              <a:gd name="connsiteY4" fmla="*/ 714375 h 729317"/>
              <a:gd name="connsiteX5" fmla="*/ 1000125 w 1143000"/>
              <a:gd name="connsiteY5" fmla="*/ 728662 h 729317"/>
              <a:gd name="connsiteX6" fmla="*/ 871538 w 1143000"/>
              <a:gd name="connsiteY6" fmla="*/ 723900 h 729317"/>
              <a:gd name="connsiteX7" fmla="*/ 847725 w 1143000"/>
              <a:gd name="connsiteY7" fmla="*/ 704850 h 729317"/>
              <a:gd name="connsiteX8" fmla="*/ 828675 w 1143000"/>
              <a:gd name="connsiteY8" fmla="*/ 690562 h 729317"/>
              <a:gd name="connsiteX9" fmla="*/ 795338 w 1143000"/>
              <a:gd name="connsiteY9" fmla="*/ 671512 h 729317"/>
              <a:gd name="connsiteX10" fmla="*/ 738188 w 1143000"/>
              <a:gd name="connsiteY10" fmla="*/ 600075 h 729317"/>
              <a:gd name="connsiteX11" fmla="*/ 709613 w 1143000"/>
              <a:gd name="connsiteY11" fmla="*/ 561975 h 729317"/>
              <a:gd name="connsiteX12" fmla="*/ 700088 w 1143000"/>
              <a:gd name="connsiteY12" fmla="*/ 542925 h 729317"/>
              <a:gd name="connsiteX13" fmla="*/ 690563 w 1143000"/>
              <a:gd name="connsiteY13" fmla="*/ 514350 h 729317"/>
              <a:gd name="connsiteX14" fmla="*/ 676275 w 1143000"/>
              <a:gd name="connsiteY14" fmla="*/ 495300 h 729317"/>
              <a:gd name="connsiteX15" fmla="*/ 657225 w 1143000"/>
              <a:gd name="connsiteY15" fmla="*/ 466725 h 729317"/>
              <a:gd name="connsiteX16" fmla="*/ 623888 w 1143000"/>
              <a:gd name="connsiteY16" fmla="*/ 423862 h 729317"/>
              <a:gd name="connsiteX17" fmla="*/ 619125 w 1143000"/>
              <a:gd name="connsiteY17" fmla="*/ 409575 h 729317"/>
              <a:gd name="connsiteX18" fmla="*/ 590550 w 1143000"/>
              <a:gd name="connsiteY18" fmla="*/ 376237 h 729317"/>
              <a:gd name="connsiteX19" fmla="*/ 576263 w 1143000"/>
              <a:gd name="connsiteY19" fmla="*/ 357187 h 729317"/>
              <a:gd name="connsiteX20" fmla="*/ 561975 w 1143000"/>
              <a:gd name="connsiteY20" fmla="*/ 342900 h 729317"/>
              <a:gd name="connsiteX21" fmla="*/ 547688 w 1143000"/>
              <a:gd name="connsiteY21" fmla="*/ 323850 h 729317"/>
              <a:gd name="connsiteX22" fmla="*/ 533400 w 1143000"/>
              <a:gd name="connsiteY22" fmla="*/ 314325 h 729317"/>
              <a:gd name="connsiteX23" fmla="*/ 509588 w 1143000"/>
              <a:gd name="connsiteY23" fmla="*/ 285750 h 729317"/>
              <a:gd name="connsiteX24" fmla="*/ 461963 w 1143000"/>
              <a:gd name="connsiteY24" fmla="*/ 252412 h 729317"/>
              <a:gd name="connsiteX25" fmla="*/ 414338 w 1143000"/>
              <a:gd name="connsiteY25" fmla="*/ 219075 h 729317"/>
              <a:gd name="connsiteX26" fmla="*/ 400050 w 1143000"/>
              <a:gd name="connsiteY26" fmla="*/ 204787 h 729317"/>
              <a:gd name="connsiteX27" fmla="*/ 385763 w 1143000"/>
              <a:gd name="connsiteY27" fmla="*/ 195262 h 729317"/>
              <a:gd name="connsiteX28" fmla="*/ 371475 w 1143000"/>
              <a:gd name="connsiteY28" fmla="*/ 176212 h 729317"/>
              <a:gd name="connsiteX29" fmla="*/ 347663 w 1143000"/>
              <a:gd name="connsiteY29" fmla="*/ 161925 h 729317"/>
              <a:gd name="connsiteX30" fmla="*/ 328613 w 1143000"/>
              <a:gd name="connsiteY30" fmla="*/ 147637 h 729317"/>
              <a:gd name="connsiteX31" fmla="*/ 314325 w 1143000"/>
              <a:gd name="connsiteY31" fmla="*/ 138112 h 729317"/>
              <a:gd name="connsiteX32" fmla="*/ 280988 w 1143000"/>
              <a:gd name="connsiteY32" fmla="*/ 114300 h 729317"/>
              <a:gd name="connsiteX33" fmla="*/ 261938 w 1143000"/>
              <a:gd name="connsiteY33" fmla="*/ 104775 h 729317"/>
              <a:gd name="connsiteX34" fmla="*/ 209550 w 1143000"/>
              <a:gd name="connsiteY34" fmla="*/ 85725 h 729317"/>
              <a:gd name="connsiteX35" fmla="*/ 171450 w 1143000"/>
              <a:gd name="connsiteY35" fmla="*/ 66675 h 729317"/>
              <a:gd name="connsiteX36" fmla="*/ 119063 w 1143000"/>
              <a:gd name="connsiteY36" fmla="*/ 47625 h 729317"/>
              <a:gd name="connsiteX37" fmla="*/ 66675 w 1143000"/>
              <a:gd name="connsiteY37" fmla="*/ 23812 h 729317"/>
              <a:gd name="connsiteX38" fmla="*/ 42863 w 1143000"/>
              <a:gd name="connsiteY38" fmla="*/ 19050 h 729317"/>
              <a:gd name="connsiteX39" fmla="*/ 0 w 1143000"/>
              <a:gd name="connsiteY39" fmla="*/ 0 h 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43000" h="729317">
                <a:moveTo>
                  <a:pt x="1143000" y="642937"/>
                </a:moveTo>
                <a:cubicBezTo>
                  <a:pt x="1139825" y="647700"/>
                  <a:pt x="1137139" y="652828"/>
                  <a:pt x="1133475" y="657225"/>
                </a:cubicBezTo>
                <a:cubicBezTo>
                  <a:pt x="1124869" y="667553"/>
                  <a:pt x="1105025" y="684129"/>
                  <a:pt x="1095375" y="690562"/>
                </a:cubicBezTo>
                <a:cubicBezTo>
                  <a:pt x="1086098" y="696747"/>
                  <a:pt x="1061941" y="706076"/>
                  <a:pt x="1052513" y="709612"/>
                </a:cubicBezTo>
                <a:cubicBezTo>
                  <a:pt x="1047812" y="711375"/>
                  <a:pt x="1042839" y="712397"/>
                  <a:pt x="1038225" y="714375"/>
                </a:cubicBezTo>
                <a:cubicBezTo>
                  <a:pt x="1003362" y="729317"/>
                  <a:pt x="1035244" y="719883"/>
                  <a:pt x="1000125" y="728662"/>
                </a:cubicBezTo>
                <a:cubicBezTo>
                  <a:pt x="957263" y="727075"/>
                  <a:pt x="914335" y="726753"/>
                  <a:pt x="871538" y="723900"/>
                </a:cubicBezTo>
                <a:cubicBezTo>
                  <a:pt x="851671" y="722576"/>
                  <a:pt x="860205" y="717330"/>
                  <a:pt x="847725" y="704850"/>
                </a:cubicBezTo>
                <a:cubicBezTo>
                  <a:pt x="842112" y="699237"/>
                  <a:pt x="835372" y="694824"/>
                  <a:pt x="828675" y="690562"/>
                </a:cubicBezTo>
                <a:cubicBezTo>
                  <a:pt x="817877" y="683691"/>
                  <a:pt x="805577" y="679191"/>
                  <a:pt x="795338" y="671512"/>
                </a:cubicBezTo>
                <a:cubicBezTo>
                  <a:pt x="770136" y="652610"/>
                  <a:pt x="756707" y="624766"/>
                  <a:pt x="738188" y="600075"/>
                </a:cubicBezTo>
                <a:cubicBezTo>
                  <a:pt x="728663" y="587375"/>
                  <a:pt x="716713" y="576174"/>
                  <a:pt x="709613" y="561975"/>
                </a:cubicBezTo>
                <a:cubicBezTo>
                  <a:pt x="706438" y="555625"/>
                  <a:pt x="702725" y="549517"/>
                  <a:pt x="700088" y="542925"/>
                </a:cubicBezTo>
                <a:cubicBezTo>
                  <a:pt x="696359" y="533603"/>
                  <a:pt x="696587" y="522382"/>
                  <a:pt x="690563" y="514350"/>
                </a:cubicBezTo>
                <a:cubicBezTo>
                  <a:pt x="685800" y="508000"/>
                  <a:pt x="680827" y="501803"/>
                  <a:pt x="676275" y="495300"/>
                </a:cubicBezTo>
                <a:cubicBezTo>
                  <a:pt x="669710" y="485922"/>
                  <a:pt x="663995" y="475956"/>
                  <a:pt x="657225" y="466725"/>
                </a:cubicBezTo>
                <a:cubicBezTo>
                  <a:pt x="646521" y="452129"/>
                  <a:pt x="623888" y="423862"/>
                  <a:pt x="623888" y="423862"/>
                </a:cubicBezTo>
                <a:cubicBezTo>
                  <a:pt x="622300" y="419100"/>
                  <a:pt x="621616" y="413934"/>
                  <a:pt x="619125" y="409575"/>
                </a:cubicBezTo>
                <a:cubicBezTo>
                  <a:pt x="607185" y="388681"/>
                  <a:pt x="605030" y="393130"/>
                  <a:pt x="590550" y="376237"/>
                </a:cubicBezTo>
                <a:cubicBezTo>
                  <a:pt x="585384" y="370210"/>
                  <a:pt x="581429" y="363213"/>
                  <a:pt x="576263" y="357187"/>
                </a:cubicBezTo>
                <a:cubicBezTo>
                  <a:pt x="571880" y="352073"/>
                  <a:pt x="566358" y="348014"/>
                  <a:pt x="561975" y="342900"/>
                </a:cubicBezTo>
                <a:cubicBezTo>
                  <a:pt x="556809" y="336874"/>
                  <a:pt x="553301" y="329463"/>
                  <a:pt x="547688" y="323850"/>
                </a:cubicBezTo>
                <a:cubicBezTo>
                  <a:pt x="543641" y="319803"/>
                  <a:pt x="537447" y="318372"/>
                  <a:pt x="533400" y="314325"/>
                </a:cubicBezTo>
                <a:cubicBezTo>
                  <a:pt x="524633" y="305558"/>
                  <a:pt x="518355" y="294517"/>
                  <a:pt x="509588" y="285750"/>
                </a:cubicBezTo>
                <a:cubicBezTo>
                  <a:pt x="500375" y="276537"/>
                  <a:pt x="469747" y="258639"/>
                  <a:pt x="461963" y="252412"/>
                </a:cubicBezTo>
                <a:cubicBezTo>
                  <a:pt x="417664" y="216973"/>
                  <a:pt x="471957" y="247884"/>
                  <a:pt x="414338" y="219075"/>
                </a:cubicBezTo>
                <a:cubicBezTo>
                  <a:pt x="409575" y="214312"/>
                  <a:pt x="405224" y="209099"/>
                  <a:pt x="400050" y="204787"/>
                </a:cubicBezTo>
                <a:cubicBezTo>
                  <a:pt x="395653" y="201123"/>
                  <a:pt x="389810" y="199309"/>
                  <a:pt x="385763" y="195262"/>
                </a:cubicBezTo>
                <a:cubicBezTo>
                  <a:pt x="380150" y="189649"/>
                  <a:pt x="377449" y="181439"/>
                  <a:pt x="371475" y="176212"/>
                </a:cubicBezTo>
                <a:cubicBezTo>
                  <a:pt x="364509" y="170117"/>
                  <a:pt x="355365" y="167060"/>
                  <a:pt x="347663" y="161925"/>
                </a:cubicBezTo>
                <a:cubicBezTo>
                  <a:pt x="341059" y="157522"/>
                  <a:pt x="335072" y="152251"/>
                  <a:pt x="328613" y="147637"/>
                </a:cubicBezTo>
                <a:cubicBezTo>
                  <a:pt x="323955" y="144310"/>
                  <a:pt x="318983" y="141439"/>
                  <a:pt x="314325" y="138112"/>
                </a:cubicBezTo>
                <a:cubicBezTo>
                  <a:pt x="304109" y="130815"/>
                  <a:pt x="292207" y="120711"/>
                  <a:pt x="280988" y="114300"/>
                </a:cubicBezTo>
                <a:cubicBezTo>
                  <a:pt x="274824" y="110778"/>
                  <a:pt x="268530" y="107412"/>
                  <a:pt x="261938" y="104775"/>
                </a:cubicBezTo>
                <a:cubicBezTo>
                  <a:pt x="224428" y="89771"/>
                  <a:pt x="243388" y="101342"/>
                  <a:pt x="209550" y="85725"/>
                </a:cubicBezTo>
                <a:cubicBezTo>
                  <a:pt x="196658" y="79775"/>
                  <a:pt x="185225" y="70119"/>
                  <a:pt x="171450" y="66675"/>
                </a:cubicBezTo>
                <a:cubicBezTo>
                  <a:pt x="143378" y="59656"/>
                  <a:pt x="153418" y="63241"/>
                  <a:pt x="119063" y="47625"/>
                </a:cubicBezTo>
                <a:cubicBezTo>
                  <a:pt x="96393" y="37321"/>
                  <a:pt x="94287" y="33016"/>
                  <a:pt x="66675" y="23812"/>
                </a:cubicBezTo>
                <a:cubicBezTo>
                  <a:pt x="58996" y="21252"/>
                  <a:pt x="50716" y="21013"/>
                  <a:pt x="42863" y="19050"/>
                </a:cubicBezTo>
                <a:cubicBezTo>
                  <a:pt x="27515" y="15213"/>
                  <a:pt x="14016" y="7007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4314" y="2214554"/>
            <a:ext cx="214314" cy="24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5412416" y="2394397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text?</a:t>
            </a:r>
          </a:p>
          <a:p>
            <a:endParaRPr lang="ko-KR" altLang="en-US" sz="800" dirty="0"/>
          </a:p>
        </p:txBody>
      </p:sp>
      <p:cxnSp>
        <p:nvCxnSpPr>
          <p:cNvPr id="22" name="직선 화살표 연결선 21"/>
          <p:cNvCxnSpPr/>
          <p:nvPr/>
        </p:nvCxnSpPr>
        <p:spPr>
          <a:xfrm rot="5400000" flipH="1" flipV="1">
            <a:off x="5243436" y="2471812"/>
            <a:ext cx="214314" cy="27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00100" y="428604"/>
            <a:ext cx="930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Web client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643438" y="428604"/>
            <a:ext cx="510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WAS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1406" y="928670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사용자에게 응답된</a:t>
            </a:r>
            <a:endParaRPr lang="en-US" altLang="ko-KR" sz="800" dirty="0" smtClean="0"/>
          </a:p>
          <a:p>
            <a:r>
              <a:rPr lang="ko-KR" altLang="en-US" sz="800" dirty="0" smtClean="0"/>
              <a:t>디자인 </a:t>
            </a:r>
            <a:r>
              <a:rPr lang="en-US" altLang="ko-KR" sz="800" dirty="0" smtClean="0"/>
              <a:t>=&gt; </a:t>
            </a:r>
            <a:r>
              <a:rPr lang="ko-KR" altLang="en-US" sz="800" dirty="0" smtClean="0"/>
              <a:t>이벤트</a:t>
            </a:r>
            <a:endParaRPr lang="en-US" altLang="ko-KR" sz="8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4572000" y="2714620"/>
            <a:ext cx="12522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사용자에게 응답할 </a:t>
            </a:r>
            <a:r>
              <a:rPr lang="en-US" altLang="ko-KR" sz="800" dirty="0" smtClean="0"/>
              <a:t>text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3428992" y="20002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</a:t>
            </a:r>
            <a:r>
              <a:rPr lang="ko-KR" altLang="en-US" sz="1200" dirty="0"/>
              <a:t>답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6124" y="2285992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서버에서 응답된 데이터를</a:t>
            </a:r>
            <a:endParaRPr lang="en-US" altLang="ko-KR" sz="800" dirty="0" smtClean="0"/>
          </a:p>
          <a:p>
            <a:r>
              <a:rPr lang="ko-KR" altLang="en-US" sz="800" dirty="0" smtClean="0"/>
              <a:t>받아서 </a:t>
            </a:r>
            <a:r>
              <a:rPr lang="en-US" altLang="ko-KR" sz="800" dirty="0" smtClean="0"/>
              <a:t>JS</a:t>
            </a:r>
            <a:r>
              <a:rPr lang="ko-KR" altLang="en-US" sz="800" dirty="0" smtClean="0"/>
              <a:t>를 사용하여</a:t>
            </a:r>
            <a:endParaRPr lang="en-US" altLang="ko-KR" sz="800" dirty="0" smtClean="0"/>
          </a:p>
          <a:p>
            <a:r>
              <a:rPr lang="ko-KR" altLang="en-US" sz="800" dirty="0" smtClean="0"/>
              <a:t> 화면 일부분을</a:t>
            </a:r>
            <a:endParaRPr lang="en-US" altLang="ko-KR" sz="800" dirty="0" smtClean="0"/>
          </a:p>
          <a:p>
            <a:r>
              <a:rPr lang="ko-KR" altLang="en-US" sz="800" dirty="0" smtClean="0"/>
              <a:t>변경하여 보여준다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00166" y="938194"/>
            <a:ext cx="19736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$.</a:t>
            </a:r>
            <a:r>
              <a:rPr lang="en-US" altLang="ko-KR" sz="1200" dirty="0" err="1" smtClean="0"/>
              <a:t>ajax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 : “a.jsp”,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type:”get”,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 smtClean="0"/>
              <a:t>dataType</a:t>
            </a:r>
            <a:r>
              <a:rPr lang="en-US" altLang="ko-KR" sz="1200" dirty="0" smtClean="0"/>
              <a:t>:”text”,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 smtClean="0"/>
              <a:t>error:function</a:t>
            </a:r>
            <a:r>
              <a:rPr lang="en-US" altLang="ko-KR" sz="1200" dirty="0" smtClean="0"/>
              <a:t>( </a:t>
            </a:r>
            <a:r>
              <a:rPr lang="en-US" altLang="ko-KR" sz="1200" dirty="0" err="1" smtClean="0"/>
              <a:t>xhr</a:t>
            </a:r>
            <a:r>
              <a:rPr lang="en-US" altLang="ko-KR" sz="1200" dirty="0" smtClean="0"/>
              <a:t> ){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alert(“</a:t>
            </a:r>
            <a:r>
              <a:rPr lang="ko-KR" altLang="en-US" sz="1200" dirty="0" smtClean="0"/>
              <a:t>에러</a:t>
            </a:r>
            <a:r>
              <a:rPr lang="en-US" altLang="ko-KR" sz="1200" dirty="0" smtClean="0"/>
              <a:t>”);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},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success: function( data ){</a:t>
            </a:r>
          </a:p>
          <a:p>
            <a:r>
              <a:rPr lang="en-US" altLang="ko-KR" sz="1200" dirty="0" smtClean="0"/>
              <a:t>   alert(“</a:t>
            </a:r>
            <a:r>
              <a:rPr lang="ko-KR" altLang="en-US" sz="1200" dirty="0" smtClean="0"/>
              <a:t>성공</a:t>
            </a:r>
            <a:r>
              <a:rPr lang="en-US" altLang="ko-KR" sz="1200" dirty="0" smtClean="0"/>
              <a:t>”);</a:t>
            </a:r>
            <a:endParaRPr lang="en-US" altLang="ko-KR" sz="1200" dirty="0"/>
          </a:p>
          <a:p>
            <a:r>
              <a:rPr lang="en-US" altLang="ko-KR" sz="1200" dirty="0" smtClean="0"/>
              <a:t> }</a:t>
            </a:r>
          </a:p>
          <a:p>
            <a:r>
              <a:rPr lang="en-US" altLang="ko-KR" sz="1200" dirty="0" smtClean="0"/>
              <a:t>}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200" dirty="0" smtClean="0"/>
              <a:t>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1285860"/>
            <a:ext cx="1214423" cy="34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폭발 2 38"/>
          <p:cNvSpPr/>
          <p:nvPr/>
        </p:nvSpPr>
        <p:spPr>
          <a:xfrm>
            <a:off x="214282" y="1285860"/>
            <a:ext cx="357190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왼쪽 중괄호 39"/>
          <p:cNvSpPr/>
          <p:nvPr/>
        </p:nvSpPr>
        <p:spPr>
          <a:xfrm>
            <a:off x="1571604" y="1214422"/>
            <a:ext cx="45719" cy="357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595313" y="1195388"/>
            <a:ext cx="947737" cy="200025"/>
          </a:xfrm>
          <a:custGeom>
            <a:avLst/>
            <a:gdLst>
              <a:gd name="connsiteX0" fmla="*/ 0 w 947737"/>
              <a:gd name="connsiteY0" fmla="*/ 161925 h 200025"/>
              <a:gd name="connsiteX1" fmla="*/ 228600 w 947737"/>
              <a:gd name="connsiteY1" fmla="*/ 161925 h 200025"/>
              <a:gd name="connsiteX2" fmla="*/ 242887 w 947737"/>
              <a:gd name="connsiteY2" fmla="*/ 157162 h 200025"/>
              <a:gd name="connsiteX3" fmla="*/ 280987 w 947737"/>
              <a:gd name="connsiteY3" fmla="*/ 138112 h 200025"/>
              <a:gd name="connsiteX4" fmla="*/ 309562 w 947737"/>
              <a:gd name="connsiteY4" fmla="*/ 114300 h 200025"/>
              <a:gd name="connsiteX5" fmla="*/ 323850 w 947737"/>
              <a:gd name="connsiteY5" fmla="*/ 90487 h 200025"/>
              <a:gd name="connsiteX6" fmla="*/ 338137 w 947737"/>
              <a:gd name="connsiteY6" fmla="*/ 85725 h 200025"/>
              <a:gd name="connsiteX7" fmla="*/ 390525 w 947737"/>
              <a:gd name="connsiteY7" fmla="*/ 42862 h 200025"/>
              <a:gd name="connsiteX8" fmla="*/ 419100 w 947737"/>
              <a:gd name="connsiteY8" fmla="*/ 33337 h 200025"/>
              <a:gd name="connsiteX9" fmla="*/ 433387 w 947737"/>
              <a:gd name="connsiteY9" fmla="*/ 28575 h 200025"/>
              <a:gd name="connsiteX10" fmla="*/ 495300 w 947737"/>
              <a:gd name="connsiteY10" fmla="*/ 4762 h 200025"/>
              <a:gd name="connsiteX11" fmla="*/ 514350 w 947737"/>
              <a:gd name="connsiteY11" fmla="*/ 0 h 200025"/>
              <a:gd name="connsiteX12" fmla="*/ 585787 w 947737"/>
              <a:gd name="connsiteY12" fmla="*/ 4762 h 200025"/>
              <a:gd name="connsiteX13" fmla="*/ 614362 w 947737"/>
              <a:gd name="connsiteY13" fmla="*/ 19050 h 200025"/>
              <a:gd name="connsiteX14" fmla="*/ 628650 w 947737"/>
              <a:gd name="connsiteY14" fmla="*/ 23812 h 200025"/>
              <a:gd name="connsiteX15" fmla="*/ 657225 w 947737"/>
              <a:gd name="connsiteY15" fmla="*/ 42862 h 200025"/>
              <a:gd name="connsiteX16" fmla="*/ 671512 w 947737"/>
              <a:gd name="connsiteY16" fmla="*/ 47625 h 200025"/>
              <a:gd name="connsiteX17" fmla="*/ 700087 w 947737"/>
              <a:gd name="connsiteY17" fmla="*/ 66675 h 200025"/>
              <a:gd name="connsiteX18" fmla="*/ 728662 w 947737"/>
              <a:gd name="connsiteY18" fmla="*/ 85725 h 200025"/>
              <a:gd name="connsiteX19" fmla="*/ 742950 w 947737"/>
              <a:gd name="connsiteY19" fmla="*/ 95250 h 200025"/>
              <a:gd name="connsiteX20" fmla="*/ 762000 w 947737"/>
              <a:gd name="connsiteY20" fmla="*/ 104775 h 200025"/>
              <a:gd name="connsiteX21" fmla="*/ 790575 w 947737"/>
              <a:gd name="connsiteY21" fmla="*/ 119062 h 200025"/>
              <a:gd name="connsiteX22" fmla="*/ 838200 w 947737"/>
              <a:gd name="connsiteY22" fmla="*/ 142875 h 200025"/>
              <a:gd name="connsiteX23" fmla="*/ 852487 w 947737"/>
              <a:gd name="connsiteY23" fmla="*/ 152400 h 200025"/>
              <a:gd name="connsiteX24" fmla="*/ 871537 w 947737"/>
              <a:gd name="connsiteY24" fmla="*/ 166687 h 200025"/>
              <a:gd name="connsiteX25" fmla="*/ 890587 w 947737"/>
              <a:gd name="connsiteY25" fmla="*/ 176212 h 200025"/>
              <a:gd name="connsiteX26" fmla="*/ 904875 w 947737"/>
              <a:gd name="connsiteY26" fmla="*/ 185737 h 200025"/>
              <a:gd name="connsiteX27" fmla="*/ 933450 w 947737"/>
              <a:gd name="connsiteY27" fmla="*/ 195262 h 200025"/>
              <a:gd name="connsiteX28" fmla="*/ 947737 w 947737"/>
              <a:gd name="connsiteY28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947737" h="200025">
                <a:moveTo>
                  <a:pt x="0" y="161925"/>
                </a:moveTo>
                <a:cubicBezTo>
                  <a:pt x="97984" y="172811"/>
                  <a:pt x="56204" y="170134"/>
                  <a:pt x="228600" y="161925"/>
                </a:cubicBezTo>
                <a:cubicBezTo>
                  <a:pt x="233614" y="161686"/>
                  <a:pt x="238317" y="159239"/>
                  <a:pt x="242887" y="157162"/>
                </a:cubicBezTo>
                <a:cubicBezTo>
                  <a:pt x="255813" y="151286"/>
                  <a:pt x="270946" y="148152"/>
                  <a:pt x="280987" y="138112"/>
                </a:cubicBezTo>
                <a:cubicBezTo>
                  <a:pt x="299322" y="119778"/>
                  <a:pt x="289671" y="127561"/>
                  <a:pt x="309562" y="114300"/>
                </a:cubicBezTo>
                <a:cubicBezTo>
                  <a:pt x="314325" y="106362"/>
                  <a:pt x="317304" y="97033"/>
                  <a:pt x="323850" y="90487"/>
                </a:cubicBezTo>
                <a:cubicBezTo>
                  <a:pt x="327400" y="86937"/>
                  <a:pt x="334217" y="88861"/>
                  <a:pt x="338137" y="85725"/>
                </a:cubicBezTo>
                <a:cubicBezTo>
                  <a:pt x="377353" y="54352"/>
                  <a:pt x="357031" y="56260"/>
                  <a:pt x="390525" y="42862"/>
                </a:cubicBezTo>
                <a:cubicBezTo>
                  <a:pt x="399847" y="39133"/>
                  <a:pt x="409575" y="36512"/>
                  <a:pt x="419100" y="33337"/>
                </a:cubicBezTo>
                <a:cubicBezTo>
                  <a:pt x="423862" y="31750"/>
                  <a:pt x="429082" y="31158"/>
                  <a:pt x="433387" y="28575"/>
                </a:cubicBezTo>
                <a:cubicBezTo>
                  <a:pt x="468424" y="7552"/>
                  <a:pt x="448221" y="16531"/>
                  <a:pt x="495300" y="4762"/>
                </a:cubicBezTo>
                <a:lnTo>
                  <a:pt x="514350" y="0"/>
                </a:lnTo>
                <a:cubicBezTo>
                  <a:pt x="538162" y="1587"/>
                  <a:pt x="562068" y="2127"/>
                  <a:pt x="585787" y="4762"/>
                </a:cubicBezTo>
                <a:cubicBezTo>
                  <a:pt x="601179" y="6472"/>
                  <a:pt x="600830" y="12284"/>
                  <a:pt x="614362" y="19050"/>
                </a:cubicBezTo>
                <a:cubicBezTo>
                  <a:pt x="618852" y="21295"/>
                  <a:pt x="623887" y="22225"/>
                  <a:pt x="628650" y="23812"/>
                </a:cubicBezTo>
                <a:cubicBezTo>
                  <a:pt x="638175" y="30162"/>
                  <a:pt x="646365" y="39241"/>
                  <a:pt x="657225" y="42862"/>
                </a:cubicBezTo>
                <a:cubicBezTo>
                  <a:pt x="661987" y="44450"/>
                  <a:pt x="667124" y="45187"/>
                  <a:pt x="671512" y="47625"/>
                </a:cubicBezTo>
                <a:cubicBezTo>
                  <a:pt x="681519" y="53185"/>
                  <a:pt x="690562" y="60325"/>
                  <a:pt x="700087" y="66675"/>
                </a:cubicBezTo>
                <a:lnTo>
                  <a:pt x="728662" y="85725"/>
                </a:lnTo>
                <a:cubicBezTo>
                  <a:pt x="733425" y="88900"/>
                  <a:pt x="737830" y="92690"/>
                  <a:pt x="742950" y="95250"/>
                </a:cubicBezTo>
                <a:cubicBezTo>
                  <a:pt x="749300" y="98425"/>
                  <a:pt x="755836" y="101253"/>
                  <a:pt x="762000" y="104775"/>
                </a:cubicBezTo>
                <a:cubicBezTo>
                  <a:pt x="787849" y="119546"/>
                  <a:pt x="764380" y="110331"/>
                  <a:pt x="790575" y="119062"/>
                </a:cubicBezTo>
                <a:cubicBezTo>
                  <a:pt x="824596" y="141743"/>
                  <a:pt x="808044" y="135335"/>
                  <a:pt x="838200" y="142875"/>
                </a:cubicBezTo>
                <a:cubicBezTo>
                  <a:pt x="842962" y="146050"/>
                  <a:pt x="847829" y="149073"/>
                  <a:pt x="852487" y="152400"/>
                </a:cubicBezTo>
                <a:cubicBezTo>
                  <a:pt x="858946" y="157014"/>
                  <a:pt x="864806" y="162480"/>
                  <a:pt x="871537" y="166687"/>
                </a:cubicBezTo>
                <a:cubicBezTo>
                  <a:pt x="877557" y="170450"/>
                  <a:pt x="884423" y="172690"/>
                  <a:pt x="890587" y="176212"/>
                </a:cubicBezTo>
                <a:cubicBezTo>
                  <a:pt x="895557" y="179052"/>
                  <a:pt x="899644" y="183412"/>
                  <a:pt x="904875" y="185737"/>
                </a:cubicBezTo>
                <a:cubicBezTo>
                  <a:pt x="914050" y="189815"/>
                  <a:pt x="923925" y="192087"/>
                  <a:pt x="933450" y="195262"/>
                </a:cubicBezTo>
                <a:lnTo>
                  <a:pt x="947737" y="200025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중괄호 41"/>
          <p:cNvSpPr/>
          <p:nvPr/>
        </p:nvSpPr>
        <p:spPr>
          <a:xfrm>
            <a:off x="2428860" y="1214422"/>
            <a:ext cx="71438" cy="285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2552700" y="852488"/>
            <a:ext cx="2276475" cy="562059"/>
          </a:xfrm>
          <a:custGeom>
            <a:avLst/>
            <a:gdLst>
              <a:gd name="connsiteX0" fmla="*/ 0 w 2276475"/>
              <a:gd name="connsiteY0" fmla="*/ 504825 h 562059"/>
              <a:gd name="connsiteX1" fmla="*/ 14288 w 2276475"/>
              <a:gd name="connsiteY1" fmla="*/ 509587 h 562059"/>
              <a:gd name="connsiteX2" fmla="*/ 33338 w 2276475"/>
              <a:gd name="connsiteY2" fmla="*/ 514350 h 562059"/>
              <a:gd name="connsiteX3" fmla="*/ 57150 w 2276475"/>
              <a:gd name="connsiteY3" fmla="*/ 523875 h 562059"/>
              <a:gd name="connsiteX4" fmla="*/ 95250 w 2276475"/>
              <a:gd name="connsiteY4" fmla="*/ 528637 h 562059"/>
              <a:gd name="connsiteX5" fmla="*/ 471488 w 2276475"/>
              <a:gd name="connsiteY5" fmla="*/ 528637 h 562059"/>
              <a:gd name="connsiteX6" fmla="*/ 485775 w 2276475"/>
              <a:gd name="connsiteY6" fmla="*/ 523875 h 562059"/>
              <a:gd name="connsiteX7" fmla="*/ 504825 w 2276475"/>
              <a:gd name="connsiteY7" fmla="*/ 519112 h 562059"/>
              <a:gd name="connsiteX8" fmla="*/ 519113 w 2276475"/>
              <a:gd name="connsiteY8" fmla="*/ 514350 h 562059"/>
              <a:gd name="connsiteX9" fmla="*/ 566738 w 2276475"/>
              <a:gd name="connsiteY9" fmla="*/ 504825 h 562059"/>
              <a:gd name="connsiteX10" fmla="*/ 581025 w 2276475"/>
              <a:gd name="connsiteY10" fmla="*/ 500062 h 562059"/>
              <a:gd name="connsiteX11" fmla="*/ 604838 w 2276475"/>
              <a:gd name="connsiteY11" fmla="*/ 490537 h 562059"/>
              <a:gd name="connsiteX12" fmla="*/ 642938 w 2276475"/>
              <a:gd name="connsiteY12" fmla="*/ 481012 h 562059"/>
              <a:gd name="connsiteX13" fmla="*/ 657225 w 2276475"/>
              <a:gd name="connsiteY13" fmla="*/ 466725 h 562059"/>
              <a:gd name="connsiteX14" fmla="*/ 690563 w 2276475"/>
              <a:gd name="connsiteY14" fmla="*/ 452437 h 562059"/>
              <a:gd name="connsiteX15" fmla="*/ 719138 w 2276475"/>
              <a:gd name="connsiteY15" fmla="*/ 433387 h 562059"/>
              <a:gd name="connsiteX16" fmla="*/ 733425 w 2276475"/>
              <a:gd name="connsiteY16" fmla="*/ 419100 h 562059"/>
              <a:gd name="connsiteX17" fmla="*/ 771525 w 2276475"/>
              <a:gd name="connsiteY17" fmla="*/ 400050 h 562059"/>
              <a:gd name="connsiteX18" fmla="*/ 800100 w 2276475"/>
              <a:gd name="connsiteY18" fmla="*/ 376237 h 562059"/>
              <a:gd name="connsiteX19" fmla="*/ 814388 w 2276475"/>
              <a:gd name="connsiteY19" fmla="*/ 371475 h 562059"/>
              <a:gd name="connsiteX20" fmla="*/ 847725 w 2276475"/>
              <a:gd name="connsiteY20" fmla="*/ 352425 h 562059"/>
              <a:gd name="connsiteX21" fmla="*/ 885825 w 2276475"/>
              <a:gd name="connsiteY21" fmla="*/ 333375 h 562059"/>
              <a:gd name="connsiteX22" fmla="*/ 909638 w 2276475"/>
              <a:gd name="connsiteY22" fmla="*/ 314325 h 562059"/>
              <a:gd name="connsiteX23" fmla="*/ 928688 w 2276475"/>
              <a:gd name="connsiteY23" fmla="*/ 304800 h 562059"/>
              <a:gd name="connsiteX24" fmla="*/ 957263 w 2276475"/>
              <a:gd name="connsiteY24" fmla="*/ 285750 h 562059"/>
              <a:gd name="connsiteX25" fmla="*/ 957263 w 2276475"/>
              <a:gd name="connsiteY25" fmla="*/ 285750 h 562059"/>
              <a:gd name="connsiteX26" fmla="*/ 995363 w 2276475"/>
              <a:gd name="connsiteY26" fmla="*/ 261937 h 562059"/>
              <a:gd name="connsiteX27" fmla="*/ 1009650 w 2276475"/>
              <a:gd name="connsiteY27" fmla="*/ 252412 h 562059"/>
              <a:gd name="connsiteX28" fmla="*/ 1042988 w 2276475"/>
              <a:gd name="connsiteY28" fmla="*/ 238125 h 562059"/>
              <a:gd name="connsiteX29" fmla="*/ 1090613 w 2276475"/>
              <a:gd name="connsiteY29" fmla="*/ 209550 h 562059"/>
              <a:gd name="connsiteX30" fmla="*/ 1109663 w 2276475"/>
              <a:gd name="connsiteY30" fmla="*/ 204787 h 562059"/>
              <a:gd name="connsiteX31" fmla="*/ 1138238 w 2276475"/>
              <a:gd name="connsiteY31" fmla="*/ 185737 h 562059"/>
              <a:gd name="connsiteX32" fmla="*/ 1166813 w 2276475"/>
              <a:gd name="connsiteY32" fmla="*/ 176212 h 562059"/>
              <a:gd name="connsiteX33" fmla="*/ 1181100 w 2276475"/>
              <a:gd name="connsiteY33" fmla="*/ 171450 h 562059"/>
              <a:gd name="connsiteX34" fmla="*/ 1200150 w 2276475"/>
              <a:gd name="connsiteY34" fmla="*/ 161925 h 562059"/>
              <a:gd name="connsiteX35" fmla="*/ 1223963 w 2276475"/>
              <a:gd name="connsiteY35" fmla="*/ 147637 h 562059"/>
              <a:gd name="connsiteX36" fmla="*/ 1243013 w 2276475"/>
              <a:gd name="connsiteY36" fmla="*/ 142875 h 562059"/>
              <a:gd name="connsiteX37" fmla="*/ 1262063 w 2276475"/>
              <a:gd name="connsiteY37" fmla="*/ 133350 h 562059"/>
              <a:gd name="connsiteX38" fmla="*/ 1276350 w 2276475"/>
              <a:gd name="connsiteY38" fmla="*/ 128587 h 562059"/>
              <a:gd name="connsiteX39" fmla="*/ 1290638 w 2276475"/>
              <a:gd name="connsiteY39" fmla="*/ 119062 h 562059"/>
              <a:gd name="connsiteX40" fmla="*/ 1328738 w 2276475"/>
              <a:gd name="connsiteY40" fmla="*/ 109537 h 562059"/>
              <a:gd name="connsiteX41" fmla="*/ 1371600 w 2276475"/>
              <a:gd name="connsiteY41" fmla="*/ 90487 h 562059"/>
              <a:gd name="connsiteX42" fmla="*/ 1409700 w 2276475"/>
              <a:gd name="connsiteY42" fmla="*/ 76200 h 562059"/>
              <a:gd name="connsiteX43" fmla="*/ 1438275 w 2276475"/>
              <a:gd name="connsiteY43" fmla="*/ 71437 h 562059"/>
              <a:gd name="connsiteX44" fmla="*/ 1485900 w 2276475"/>
              <a:gd name="connsiteY44" fmla="*/ 57150 h 562059"/>
              <a:gd name="connsiteX45" fmla="*/ 1524000 w 2276475"/>
              <a:gd name="connsiteY45" fmla="*/ 38100 h 562059"/>
              <a:gd name="connsiteX46" fmla="*/ 1571625 w 2276475"/>
              <a:gd name="connsiteY46" fmla="*/ 28575 h 562059"/>
              <a:gd name="connsiteX47" fmla="*/ 1590675 w 2276475"/>
              <a:gd name="connsiteY47" fmla="*/ 23812 h 562059"/>
              <a:gd name="connsiteX48" fmla="*/ 1657350 w 2276475"/>
              <a:gd name="connsiteY48" fmla="*/ 19050 h 562059"/>
              <a:gd name="connsiteX49" fmla="*/ 2238375 w 2276475"/>
              <a:gd name="connsiteY49" fmla="*/ 9525 h 562059"/>
              <a:gd name="connsiteX50" fmla="*/ 2262188 w 2276475"/>
              <a:gd name="connsiteY50" fmla="*/ 4762 h 562059"/>
              <a:gd name="connsiteX51" fmla="*/ 2276475 w 2276475"/>
              <a:gd name="connsiteY51" fmla="*/ 0 h 56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276475" h="562059">
                <a:moveTo>
                  <a:pt x="0" y="504825"/>
                </a:moveTo>
                <a:cubicBezTo>
                  <a:pt x="4763" y="506412"/>
                  <a:pt x="9461" y="508208"/>
                  <a:pt x="14288" y="509587"/>
                </a:cubicBezTo>
                <a:cubicBezTo>
                  <a:pt x="20582" y="511385"/>
                  <a:pt x="27128" y="512280"/>
                  <a:pt x="33338" y="514350"/>
                </a:cubicBezTo>
                <a:cubicBezTo>
                  <a:pt x="41448" y="517053"/>
                  <a:pt x="48820" y="521953"/>
                  <a:pt x="57150" y="523875"/>
                </a:cubicBezTo>
                <a:cubicBezTo>
                  <a:pt x="69621" y="526753"/>
                  <a:pt x="82550" y="527050"/>
                  <a:pt x="95250" y="528637"/>
                </a:cubicBezTo>
                <a:cubicBezTo>
                  <a:pt x="228925" y="562059"/>
                  <a:pt x="123993" y="537547"/>
                  <a:pt x="471488" y="528637"/>
                </a:cubicBezTo>
                <a:cubicBezTo>
                  <a:pt x="476506" y="528508"/>
                  <a:pt x="480948" y="525254"/>
                  <a:pt x="485775" y="523875"/>
                </a:cubicBezTo>
                <a:cubicBezTo>
                  <a:pt x="492069" y="522077"/>
                  <a:pt x="498531" y="520910"/>
                  <a:pt x="504825" y="519112"/>
                </a:cubicBezTo>
                <a:cubicBezTo>
                  <a:pt x="509652" y="517733"/>
                  <a:pt x="514221" y="515479"/>
                  <a:pt x="519113" y="514350"/>
                </a:cubicBezTo>
                <a:cubicBezTo>
                  <a:pt x="534888" y="510710"/>
                  <a:pt x="551380" y="509945"/>
                  <a:pt x="566738" y="504825"/>
                </a:cubicBezTo>
                <a:cubicBezTo>
                  <a:pt x="571500" y="503237"/>
                  <a:pt x="576325" y="501825"/>
                  <a:pt x="581025" y="500062"/>
                </a:cubicBezTo>
                <a:cubicBezTo>
                  <a:pt x="589030" y="497060"/>
                  <a:pt x="596649" y="492993"/>
                  <a:pt x="604838" y="490537"/>
                </a:cubicBezTo>
                <a:cubicBezTo>
                  <a:pt x="719695" y="456081"/>
                  <a:pt x="567556" y="506141"/>
                  <a:pt x="642938" y="481012"/>
                </a:cubicBezTo>
                <a:cubicBezTo>
                  <a:pt x="647700" y="476250"/>
                  <a:pt x="651745" y="470640"/>
                  <a:pt x="657225" y="466725"/>
                </a:cubicBezTo>
                <a:cubicBezTo>
                  <a:pt x="667523" y="459369"/>
                  <a:pt x="678904" y="456324"/>
                  <a:pt x="690563" y="452437"/>
                </a:cubicBezTo>
                <a:cubicBezTo>
                  <a:pt x="736137" y="406863"/>
                  <a:pt x="677785" y="460956"/>
                  <a:pt x="719138" y="433387"/>
                </a:cubicBezTo>
                <a:cubicBezTo>
                  <a:pt x="724742" y="429651"/>
                  <a:pt x="727743" y="422716"/>
                  <a:pt x="733425" y="419100"/>
                </a:cubicBezTo>
                <a:cubicBezTo>
                  <a:pt x="745404" y="411477"/>
                  <a:pt x="761485" y="410090"/>
                  <a:pt x="771525" y="400050"/>
                </a:cubicBezTo>
                <a:cubicBezTo>
                  <a:pt x="782056" y="389519"/>
                  <a:pt x="786841" y="382866"/>
                  <a:pt x="800100" y="376237"/>
                </a:cubicBezTo>
                <a:cubicBezTo>
                  <a:pt x="804590" y="373992"/>
                  <a:pt x="809625" y="373062"/>
                  <a:pt x="814388" y="371475"/>
                </a:cubicBezTo>
                <a:cubicBezTo>
                  <a:pt x="860453" y="336925"/>
                  <a:pt x="811362" y="370606"/>
                  <a:pt x="847725" y="352425"/>
                </a:cubicBezTo>
                <a:cubicBezTo>
                  <a:pt x="892712" y="329931"/>
                  <a:pt x="853608" y="344113"/>
                  <a:pt x="885825" y="333375"/>
                </a:cubicBezTo>
                <a:cubicBezTo>
                  <a:pt x="893763" y="327025"/>
                  <a:pt x="901180" y="319964"/>
                  <a:pt x="909638" y="314325"/>
                </a:cubicBezTo>
                <a:cubicBezTo>
                  <a:pt x="915545" y="310387"/>
                  <a:pt x="922600" y="308453"/>
                  <a:pt x="928688" y="304800"/>
                </a:cubicBezTo>
                <a:cubicBezTo>
                  <a:pt x="938504" y="298910"/>
                  <a:pt x="947738" y="292100"/>
                  <a:pt x="957263" y="285750"/>
                </a:cubicBezTo>
                <a:lnTo>
                  <a:pt x="957263" y="285750"/>
                </a:lnTo>
                <a:cubicBezTo>
                  <a:pt x="993687" y="258431"/>
                  <a:pt x="958753" y="282857"/>
                  <a:pt x="995363" y="261937"/>
                </a:cubicBezTo>
                <a:cubicBezTo>
                  <a:pt x="1000333" y="259097"/>
                  <a:pt x="1004680" y="255252"/>
                  <a:pt x="1009650" y="252412"/>
                </a:cubicBezTo>
                <a:cubicBezTo>
                  <a:pt x="1026129" y="242995"/>
                  <a:pt x="1026958" y="243468"/>
                  <a:pt x="1042988" y="238125"/>
                </a:cubicBezTo>
                <a:cubicBezTo>
                  <a:pt x="1057231" y="228630"/>
                  <a:pt x="1073876" y="215827"/>
                  <a:pt x="1090613" y="209550"/>
                </a:cubicBezTo>
                <a:cubicBezTo>
                  <a:pt x="1096742" y="207252"/>
                  <a:pt x="1103313" y="206375"/>
                  <a:pt x="1109663" y="204787"/>
                </a:cubicBezTo>
                <a:cubicBezTo>
                  <a:pt x="1119188" y="198437"/>
                  <a:pt x="1127378" y="189357"/>
                  <a:pt x="1138238" y="185737"/>
                </a:cubicBezTo>
                <a:lnTo>
                  <a:pt x="1166813" y="176212"/>
                </a:lnTo>
                <a:cubicBezTo>
                  <a:pt x="1171575" y="174625"/>
                  <a:pt x="1176610" y="173695"/>
                  <a:pt x="1181100" y="171450"/>
                </a:cubicBezTo>
                <a:cubicBezTo>
                  <a:pt x="1187450" y="168275"/>
                  <a:pt x="1193944" y="165373"/>
                  <a:pt x="1200150" y="161925"/>
                </a:cubicBezTo>
                <a:cubicBezTo>
                  <a:pt x="1208242" y="157429"/>
                  <a:pt x="1215504" y="151397"/>
                  <a:pt x="1223963" y="147637"/>
                </a:cubicBezTo>
                <a:cubicBezTo>
                  <a:pt x="1229944" y="144979"/>
                  <a:pt x="1236663" y="144462"/>
                  <a:pt x="1243013" y="142875"/>
                </a:cubicBezTo>
                <a:cubicBezTo>
                  <a:pt x="1249363" y="139700"/>
                  <a:pt x="1255538" y="136147"/>
                  <a:pt x="1262063" y="133350"/>
                </a:cubicBezTo>
                <a:cubicBezTo>
                  <a:pt x="1266677" y="131372"/>
                  <a:pt x="1271860" y="130832"/>
                  <a:pt x="1276350" y="128587"/>
                </a:cubicBezTo>
                <a:cubicBezTo>
                  <a:pt x="1281470" y="126027"/>
                  <a:pt x="1285259" y="121018"/>
                  <a:pt x="1290638" y="119062"/>
                </a:cubicBezTo>
                <a:cubicBezTo>
                  <a:pt x="1302941" y="114588"/>
                  <a:pt x="1328738" y="109537"/>
                  <a:pt x="1328738" y="109537"/>
                </a:cubicBezTo>
                <a:cubicBezTo>
                  <a:pt x="1353435" y="84840"/>
                  <a:pt x="1331246" y="101493"/>
                  <a:pt x="1371600" y="90487"/>
                </a:cubicBezTo>
                <a:cubicBezTo>
                  <a:pt x="1387924" y="86035"/>
                  <a:pt x="1394437" y="79592"/>
                  <a:pt x="1409700" y="76200"/>
                </a:cubicBezTo>
                <a:cubicBezTo>
                  <a:pt x="1419126" y="74105"/>
                  <a:pt x="1428750" y="73025"/>
                  <a:pt x="1438275" y="71437"/>
                </a:cubicBezTo>
                <a:cubicBezTo>
                  <a:pt x="1500839" y="40155"/>
                  <a:pt x="1402885" y="86798"/>
                  <a:pt x="1485900" y="57150"/>
                </a:cubicBezTo>
                <a:cubicBezTo>
                  <a:pt x="1499272" y="52374"/>
                  <a:pt x="1510077" y="40885"/>
                  <a:pt x="1524000" y="38100"/>
                </a:cubicBezTo>
                <a:lnTo>
                  <a:pt x="1571625" y="28575"/>
                </a:lnTo>
                <a:cubicBezTo>
                  <a:pt x="1578025" y="27203"/>
                  <a:pt x="1584170" y="24535"/>
                  <a:pt x="1590675" y="23812"/>
                </a:cubicBezTo>
                <a:cubicBezTo>
                  <a:pt x="1612820" y="21351"/>
                  <a:pt x="1635074" y="19541"/>
                  <a:pt x="1657350" y="19050"/>
                </a:cubicBezTo>
                <a:lnTo>
                  <a:pt x="2238375" y="9525"/>
                </a:lnTo>
                <a:cubicBezTo>
                  <a:pt x="2246313" y="7937"/>
                  <a:pt x="2254335" y="6725"/>
                  <a:pt x="2262188" y="4762"/>
                </a:cubicBezTo>
                <a:cubicBezTo>
                  <a:pt x="2267058" y="3544"/>
                  <a:pt x="2276475" y="0"/>
                  <a:pt x="2276475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중괄호 43"/>
          <p:cNvSpPr/>
          <p:nvPr/>
        </p:nvSpPr>
        <p:spPr>
          <a:xfrm>
            <a:off x="3286116" y="1714488"/>
            <a:ext cx="357190" cy="15001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3662363" y="1956267"/>
            <a:ext cx="1728787" cy="501183"/>
          </a:xfrm>
          <a:custGeom>
            <a:avLst/>
            <a:gdLst>
              <a:gd name="connsiteX0" fmla="*/ 1728787 w 1728787"/>
              <a:gd name="connsiteY0" fmla="*/ 453558 h 501183"/>
              <a:gd name="connsiteX1" fmla="*/ 1724025 w 1728787"/>
              <a:gd name="connsiteY1" fmla="*/ 324971 h 501183"/>
              <a:gd name="connsiteX2" fmla="*/ 1714500 w 1728787"/>
              <a:gd name="connsiteY2" fmla="*/ 301158 h 501183"/>
              <a:gd name="connsiteX3" fmla="*/ 1690687 w 1728787"/>
              <a:gd name="connsiteY3" fmla="*/ 258296 h 501183"/>
              <a:gd name="connsiteX4" fmla="*/ 1676400 w 1728787"/>
              <a:gd name="connsiteY4" fmla="*/ 244008 h 501183"/>
              <a:gd name="connsiteX5" fmla="*/ 1662112 w 1728787"/>
              <a:gd name="connsiteY5" fmla="*/ 224958 h 501183"/>
              <a:gd name="connsiteX6" fmla="*/ 1643062 w 1728787"/>
              <a:gd name="connsiteY6" fmla="*/ 210671 h 501183"/>
              <a:gd name="connsiteX7" fmla="*/ 1619250 w 1728787"/>
              <a:gd name="connsiteY7" fmla="*/ 186858 h 501183"/>
              <a:gd name="connsiteX8" fmla="*/ 1604962 w 1728787"/>
              <a:gd name="connsiteY8" fmla="*/ 167808 h 501183"/>
              <a:gd name="connsiteX9" fmla="*/ 1547812 w 1728787"/>
              <a:gd name="connsiteY9" fmla="*/ 129708 h 501183"/>
              <a:gd name="connsiteX10" fmla="*/ 1471612 w 1728787"/>
              <a:gd name="connsiteY10" fmla="*/ 77321 h 501183"/>
              <a:gd name="connsiteX11" fmla="*/ 1400175 w 1728787"/>
              <a:gd name="connsiteY11" fmla="*/ 53508 h 501183"/>
              <a:gd name="connsiteX12" fmla="*/ 1381125 w 1728787"/>
              <a:gd name="connsiteY12" fmla="*/ 48746 h 501183"/>
              <a:gd name="connsiteX13" fmla="*/ 1357312 w 1728787"/>
              <a:gd name="connsiteY13" fmla="*/ 39221 h 501183"/>
              <a:gd name="connsiteX14" fmla="*/ 1304925 w 1728787"/>
              <a:gd name="connsiteY14" fmla="*/ 29696 h 501183"/>
              <a:gd name="connsiteX15" fmla="*/ 1219200 w 1728787"/>
              <a:gd name="connsiteY15" fmla="*/ 20171 h 501183"/>
              <a:gd name="connsiteX16" fmla="*/ 1195387 w 1728787"/>
              <a:gd name="connsiteY16" fmla="*/ 15408 h 501183"/>
              <a:gd name="connsiteX17" fmla="*/ 857250 w 1728787"/>
              <a:gd name="connsiteY17" fmla="*/ 24933 h 501183"/>
              <a:gd name="connsiteX18" fmla="*/ 828675 w 1728787"/>
              <a:gd name="connsiteY18" fmla="*/ 39221 h 501183"/>
              <a:gd name="connsiteX19" fmla="*/ 790575 w 1728787"/>
              <a:gd name="connsiteY19" fmla="*/ 63033 h 501183"/>
              <a:gd name="connsiteX20" fmla="*/ 766762 w 1728787"/>
              <a:gd name="connsiteY20" fmla="*/ 77321 h 501183"/>
              <a:gd name="connsiteX21" fmla="*/ 752475 w 1728787"/>
              <a:gd name="connsiteY21" fmla="*/ 91608 h 501183"/>
              <a:gd name="connsiteX22" fmla="*/ 700087 w 1728787"/>
              <a:gd name="connsiteY22" fmla="*/ 129708 h 501183"/>
              <a:gd name="connsiteX23" fmla="*/ 671512 w 1728787"/>
              <a:gd name="connsiteY23" fmla="*/ 177333 h 501183"/>
              <a:gd name="connsiteX24" fmla="*/ 657225 w 1728787"/>
              <a:gd name="connsiteY24" fmla="*/ 191621 h 501183"/>
              <a:gd name="connsiteX25" fmla="*/ 647700 w 1728787"/>
              <a:gd name="connsiteY25" fmla="*/ 210671 h 501183"/>
              <a:gd name="connsiteX26" fmla="*/ 623887 w 1728787"/>
              <a:gd name="connsiteY26" fmla="*/ 239246 h 501183"/>
              <a:gd name="connsiteX27" fmla="*/ 581025 w 1728787"/>
              <a:gd name="connsiteY27" fmla="*/ 301158 h 501183"/>
              <a:gd name="connsiteX28" fmla="*/ 547687 w 1728787"/>
              <a:gd name="connsiteY28" fmla="*/ 334496 h 501183"/>
              <a:gd name="connsiteX29" fmla="*/ 519112 w 1728787"/>
              <a:gd name="connsiteY29" fmla="*/ 358308 h 501183"/>
              <a:gd name="connsiteX30" fmla="*/ 500062 w 1728787"/>
              <a:gd name="connsiteY30" fmla="*/ 377358 h 501183"/>
              <a:gd name="connsiteX31" fmla="*/ 466725 w 1728787"/>
              <a:gd name="connsiteY31" fmla="*/ 396408 h 501183"/>
              <a:gd name="connsiteX32" fmla="*/ 423862 w 1728787"/>
              <a:gd name="connsiteY32" fmla="*/ 424983 h 501183"/>
              <a:gd name="connsiteX33" fmla="*/ 409575 w 1728787"/>
              <a:gd name="connsiteY33" fmla="*/ 429746 h 501183"/>
              <a:gd name="connsiteX34" fmla="*/ 390525 w 1728787"/>
              <a:gd name="connsiteY34" fmla="*/ 439271 h 501183"/>
              <a:gd name="connsiteX35" fmla="*/ 357187 w 1728787"/>
              <a:gd name="connsiteY35" fmla="*/ 448796 h 501183"/>
              <a:gd name="connsiteX36" fmla="*/ 328612 w 1728787"/>
              <a:gd name="connsiteY36" fmla="*/ 458321 h 501183"/>
              <a:gd name="connsiteX37" fmla="*/ 309562 w 1728787"/>
              <a:gd name="connsiteY37" fmla="*/ 463083 h 501183"/>
              <a:gd name="connsiteX38" fmla="*/ 285750 w 1728787"/>
              <a:gd name="connsiteY38" fmla="*/ 472608 h 501183"/>
              <a:gd name="connsiteX39" fmla="*/ 176212 w 1728787"/>
              <a:gd name="connsiteY39" fmla="*/ 477371 h 501183"/>
              <a:gd name="connsiteX40" fmla="*/ 114300 w 1728787"/>
              <a:gd name="connsiteY40" fmla="*/ 482133 h 501183"/>
              <a:gd name="connsiteX41" fmla="*/ 52387 w 1728787"/>
              <a:gd name="connsiteY41" fmla="*/ 491658 h 501183"/>
              <a:gd name="connsiteX42" fmla="*/ 33337 w 1728787"/>
              <a:gd name="connsiteY42" fmla="*/ 496421 h 501183"/>
              <a:gd name="connsiteX43" fmla="*/ 0 w 1728787"/>
              <a:gd name="connsiteY43" fmla="*/ 501183 h 50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728787" h="501183">
                <a:moveTo>
                  <a:pt x="1728787" y="453558"/>
                </a:moveTo>
                <a:cubicBezTo>
                  <a:pt x="1727200" y="410696"/>
                  <a:pt x="1728028" y="367675"/>
                  <a:pt x="1724025" y="324971"/>
                </a:cubicBezTo>
                <a:cubicBezTo>
                  <a:pt x="1723227" y="316459"/>
                  <a:pt x="1717972" y="308970"/>
                  <a:pt x="1714500" y="301158"/>
                </a:cubicBezTo>
                <a:cubicBezTo>
                  <a:pt x="1709564" y="290053"/>
                  <a:pt x="1697247" y="267042"/>
                  <a:pt x="1690687" y="258296"/>
                </a:cubicBezTo>
                <a:cubicBezTo>
                  <a:pt x="1686646" y="252908"/>
                  <a:pt x="1680783" y="249122"/>
                  <a:pt x="1676400" y="244008"/>
                </a:cubicBezTo>
                <a:cubicBezTo>
                  <a:pt x="1671234" y="237981"/>
                  <a:pt x="1667725" y="230571"/>
                  <a:pt x="1662112" y="224958"/>
                </a:cubicBezTo>
                <a:cubicBezTo>
                  <a:pt x="1656499" y="219345"/>
                  <a:pt x="1648994" y="215944"/>
                  <a:pt x="1643062" y="210671"/>
                </a:cubicBezTo>
                <a:cubicBezTo>
                  <a:pt x="1634672" y="203213"/>
                  <a:pt x="1626708" y="195248"/>
                  <a:pt x="1619250" y="186858"/>
                </a:cubicBezTo>
                <a:cubicBezTo>
                  <a:pt x="1613977" y="180925"/>
                  <a:pt x="1610862" y="173118"/>
                  <a:pt x="1604962" y="167808"/>
                </a:cubicBezTo>
                <a:cubicBezTo>
                  <a:pt x="1572715" y="138786"/>
                  <a:pt x="1577490" y="150907"/>
                  <a:pt x="1547812" y="129708"/>
                </a:cubicBezTo>
                <a:cubicBezTo>
                  <a:pt x="1520725" y="110360"/>
                  <a:pt x="1502366" y="89902"/>
                  <a:pt x="1471612" y="77321"/>
                </a:cubicBezTo>
                <a:cubicBezTo>
                  <a:pt x="1448380" y="67817"/>
                  <a:pt x="1424526" y="59595"/>
                  <a:pt x="1400175" y="53508"/>
                </a:cubicBezTo>
                <a:cubicBezTo>
                  <a:pt x="1393825" y="51921"/>
                  <a:pt x="1387335" y="50816"/>
                  <a:pt x="1381125" y="48746"/>
                </a:cubicBezTo>
                <a:cubicBezTo>
                  <a:pt x="1373015" y="46043"/>
                  <a:pt x="1365501" y="41678"/>
                  <a:pt x="1357312" y="39221"/>
                </a:cubicBezTo>
                <a:cubicBezTo>
                  <a:pt x="1349845" y="36981"/>
                  <a:pt x="1310690" y="30520"/>
                  <a:pt x="1304925" y="29696"/>
                </a:cubicBezTo>
                <a:cubicBezTo>
                  <a:pt x="1273443" y="25199"/>
                  <a:pt x="1251577" y="23408"/>
                  <a:pt x="1219200" y="20171"/>
                </a:cubicBezTo>
                <a:cubicBezTo>
                  <a:pt x="1211262" y="18583"/>
                  <a:pt x="1203482" y="15408"/>
                  <a:pt x="1195387" y="15408"/>
                </a:cubicBezTo>
                <a:cubicBezTo>
                  <a:pt x="897399" y="15408"/>
                  <a:pt x="981927" y="0"/>
                  <a:pt x="857250" y="24933"/>
                </a:cubicBezTo>
                <a:cubicBezTo>
                  <a:pt x="816306" y="52228"/>
                  <a:pt x="868107" y="19505"/>
                  <a:pt x="828675" y="39221"/>
                </a:cubicBezTo>
                <a:cubicBezTo>
                  <a:pt x="811065" y="48026"/>
                  <a:pt x="805694" y="53584"/>
                  <a:pt x="790575" y="63033"/>
                </a:cubicBezTo>
                <a:cubicBezTo>
                  <a:pt x="782725" y="67939"/>
                  <a:pt x="774167" y="71767"/>
                  <a:pt x="766762" y="77321"/>
                </a:cubicBezTo>
                <a:cubicBezTo>
                  <a:pt x="761374" y="81362"/>
                  <a:pt x="757688" y="87343"/>
                  <a:pt x="752475" y="91608"/>
                </a:cubicBezTo>
                <a:cubicBezTo>
                  <a:pt x="728998" y="110816"/>
                  <a:pt x="720660" y="115993"/>
                  <a:pt x="700087" y="129708"/>
                </a:cubicBezTo>
                <a:cubicBezTo>
                  <a:pt x="692570" y="144741"/>
                  <a:pt x="683007" y="165837"/>
                  <a:pt x="671512" y="177333"/>
                </a:cubicBezTo>
                <a:cubicBezTo>
                  <a:pt x="666750" y="182096"/>
                  <a:pt x="661140" y="186140"/>
                  <a:pt x="657225" y="191621"/>
                </a:cubicBezTo>
                <a:cubicBezTo>
                  <a:pt x="653099" y="197398"/>
                  <a:pt x="651222" y="204507"/>
                  <a:pt x="647700" y="210671"/>
                </a:cubicBezTo>
                <a:cubicBezTo>
                  <a:pt x="638860" y="226141"/>
                  <a:pt x="637020" y="226113"/>
                  <a:pt x="623887" y="239246"/>
                </a:cubicBezTo>
                <a:cubicBezTo>
                  <a:pt x="600781" y="308564"/>
                  <a:pt x="634940" y="220285"/>
                  <a:pt x="581025" y="301158"/>
                </a:cubicBezTo>
                <a:cubicBezTo>
                  <a:pt x="559190" y="333910"/>
                  <a:pt x="572835" y="326113"/>
                  <a:pt x="547687" y="334496"/>
                </a:cubicBezTo>
                <a:cubicBezTo>
                  <a:pt x="498147" y="384036"/>
                  <a:pt x="565525" y="318526"/>
                  <a:pt x="519112" y="358308"/>
                </a:cubicBezTo>
                <a:cubicBezTo>
                  <a:pt x="512294" y="364152"/>
                  <a:pt x="506880" y="371514"/>
                  <a:pt x="500062" y="377358"/>
                </a:cubicBezTo>
                <a:cubicBezTo>
                  <a:pt x="485943" y="389460"/>
                  <a:pt x="483359" y="386012"/>
                  <a:pt x="466725" y="396408"/>
                </a:cubicBezTo>
                <a:cubicBezTo>
                  <a:pt x="434810" y="416355"/>
                  <a:pt x="460848" y="406490"/>
                  <a:pt x="423862" y="424983"/>
                </a:cubicBezTo>
                <a:cubicBezTo>
                  <a:pt x="419372" y="427228"/>
                  <a:pt x="414189" y="427768"/>
                  <a:pt x="409575" y="429746"/>
                </a:cubicBezTo>
                <a:cubicBezTo>
                  <a:pt x="403050" y="432543"/>
                  <a:pt x="397051" y="436474"/>
                  <a:pt x="390525" y="439271"/>
                </a:cubicBezTo>
                <a:cubicBezTo>
                  <a:pt x="378084" y="444602"/>
                  <a:pt x="370602" y="444771"/>
                  <a:pt x="357187" y="448796"/>
                </a:cubicBezTo>
                <a:cubicBezTo>
                  <a:pt x="347570" y="451681"/>
                  <a:pt x="338353" y="455886"/>
                  <a:pt x="328612" y="458321"/>
                </a:cubicBezTo>
                <a:cubicBezTo>
                  <a:pt x="322262" y="459908"/>
                  <a:pt x="315772" y="461013"/>
                  <a:pt x="309562" y="463083"/>
                </a:cubicBezTo>
                <a:cubicBezTo>
                  <a:pt x="301452" y="465786"/>
                  <a:pt x="294250" y="471697"/>
                  <a:pt x="285750" y="472608"/>
                </a:cubicBezTo>
                <a:cubicBezTo>
                  <a:pt x="249411" y="476502"/>
                  <a:pt x="212703" y="475344"/>
                  <a:pt x="176212" y="477371"/>
                </a:cubicBezTo>
                <a:cubicBezTo>
                  <a:pt x="155546" y="478519"/>
                  <a:pt x="134937" y="480546"/>
                  <a:pt x="114300" y="482133"/>
                </a:cubicBezTo>
                <a:cubicBezTo>
                  <a:pt x="71313" y="492881"/>
                  <a:pt x="123697" y="480687"/>
                  <a:pt x="52387" y="491658"/>
                </a:cubicBezTo>
                <a:cubicBezTo>
                  <a:pt x="45918" y="492653"/>
                  <a:pt x="39777" y="495250"/>
                  <a:pt x="33337" y="496421"/>
                </a:cubicBezTo>
                <a:cubicBezTo>
                  <a:pt x="22293" y="498429"/>
                  <a:pt x="0" y="501183"/>
                  <a:pt x="0" y="501183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왼쪽 중괄호 45"/>
          <p:cNvSpPr/>
          <p:nvPr/>
        </p:nvSpPr>
        <p:spPr>
          <a:xfrm>
            <a:off x="1500166" y="1785926"/>
            <a:ext cx="117157" cy="1428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2071678"/>
            <a:ext cx="3214710" cy="2428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72000" y="2071678"/>
            <a:ext cx="1785950" cy="2000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00760" y="3857628"/>
            <a:ext cx="1428760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57950" y="3580629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2143116"/>
            <a:ext cx="214314" cy="24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723472" y="2322959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a.jsp</a:t>
            </a:r>
            <a:endParaRPr lang="ko-KR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3007987" y="2071678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 </a:t>
            </a:r>
            <a:endParaRPr lang="en-US" altLang="ko-KR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6200000" flipH="1">
            <a:off x="5057777" y="2547929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3520" y="2676523"/>
            <a:ext cx="214314" cy="24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180678" y="2856366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a.java</a:t>
            </a:r>
            <a:endParaRPr lang="ko-KR" altLang="en-US" sz="8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6200000" flipH="1">
            <a:off x="5436713" y="3047995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22456" y="3176589"/>
            <a:ext cx="214314" cy="24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5559614" y="3356432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a.class</a:t>
            </a:r>
            <a:endParaRPr lang="ko-KR" altLang="en-US" sz="8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16200000" flipH="1">
            <a:off x="5857884" y="3643314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29388" y="414225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instance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_</a:t>
            </a:r>
            <a:r>
              <a:rPr lang="en-US" altLang="ko-KR" sz="800" dirty="0" err="1" smtClean="0"/>
              <a:t>jspService</a:t>
            </a:r>
            <a:r>
              <a:rPr lang="en-US" altLang="ko-KR" sz="800" dirty="0" smtClean="0"/>
              <a:t>()</a:t>
            </a:r>
            <a:endParaRPr lang="ko-KR" altLang="en-US" sz="800" dirty="0"/>
          </a:p>
        </p:txBody>
      </p:sp>
      <p:sp>
        <p:nvSpPr>
          <p:cNvPr id="19" name="자유형 18"/>
          <p:cNvSpPr/>
          <p:nvPr/>
        </p:nvSpPr>
        <p:spPr>
          <a:xfrm>
            <a:off x="5657850" y="3962394"/>
            <a:ext cx="1143000" cy="729317"/>
          </a:xfrm>
          <a:custGeom>
            <a:avLst/>
            <a:gdLst>
              <a:gd name="connsiteX0" fmla="*/ 1143000 w 1143000"/>
              <a:gd name="connsiteY0" fmla="*/ 642937 h 729317"/>
              <a:gd name="connsiteX1" fmla="*/ 1133475 w 1143000"/>
              <a:gd name="connsiteY1" fmla="*/ 657225 h 729317"/>
              <a:gd name="connsiteX2" fmla="*/ 1095375 w 1143000"/>
              <a:gd name="connsiteY2" fmla="*/ 690562 h 729317"/>
              <a:gd name="connsiteX3" fmla="*/ 1052513 w 1143000"/>
              <a:gd name="connsiteY3" fmla="*/ 709612 h 729317"/>
              <a:gd name="connsiteX4" fmla="*/ 1038225 w 1143000"/>
              <a:gd name="connsiteY4" fmla="*/ 714375 h 729317"/>
              <a:gd name="connsiteX5" fmla="*/ 1000125 w 1143000"/>
              <a:gd name="connsiteY5" fmla="*/ 728662 h 729317"/>
              <a:gd name="connsiteX6" fmla="*/ 871538 w 1143000"/>
              <a:gd name="connsiteY6" fmla="*/ 723900 h 729317"/>
              <a:gd name="connsiteX7" fmla="*/ 847725 w 1143000"/>
              <a:gd name="connsiteY7" fmla="*/ 704850 h 729317"/>
              <a:gd name="connsiteX8" fmla="*/ 828675 w 1143000"/>
              <a:gd name="connsiteY8" fmla="*/ 690562 h 729317"/>
              <a:gd name="connsiteX9" fmla="*/ 795338 w 1143000"/>
              <a:gd name="connsiteY9" fmla="*/ 671512 h 729317"/>
              <a:gd name="connsiteX10" fmla="*/ 738188 w 1143000"/>
              <a:gd name="connsiteY10" fmla="*/ 600075 h 729317"/>
              <a:gd name="connsiteX11" fmla="*/ 709613 w 1143000"/>
              <a:gd name="connsiteY11" fmla="*/ 561975 h 729317"/>
              <a:gd name="connsiteX12" fmla="*/ 700088 w 1143000"/>
              <a:gd name="connsiteY12" fmla="*/ 542925 h 729317"/>
              <a:gd name="connsiteX13" fmla="*/ 690563 w 1143000"/>
              <a:gd name="connsiteY13" fmla="*/ 514350 h 729317"/>
              <a:gd name="connsiteX14" fmla="*/ 676275 w 1143000"/>
              <a:gd name="connsiteY14" fmla="*/ 495300 h 729317"/>
              <a:gd name="connsiteX15" fmla="*/ 657225 w 1143000"/>
              <a:gd name="connsiteY15" fmla="*/ 466725 h 729317"/>
              <a:gd name="connsiteX16" fmla="*/ 623888 w 1143000"/>
              <a:gd name="connsiteY16" fmla="*/ 423862 h 729317"/>
              <a:gd name="connsiteX17" fmla="*/ 619125 w 1143000"/>
              <a:gd name="connsiteY17" fmla="*/ 409575 h 729317"/>
              <a:gd name="connsiteX18" fmla="*/ 590550 w 1143000"/>
              <a:gd name="connsiteY18" fmla="*/ 376237 h 729317"/>
              <a:gd name="connsiteX19" fmla="*/ 576263 w 1143000"/>
              <a:gd name="connsiteY19" fmla="*/ 357187 h 729317"/>
              <a:gd name="connsiteX20" fmla="*/ 561975 w 1143000"/>
              <a:gd name="connsiteY20" fmla="*/ 342900 h 729317"/>
              <a:gd name="connsiteX21" fmla="*/ 547688 w 1143000"/>
              <a:gd name="connsiteY21" fmla="*/ 323850 h 729317"/>
              <a:gd name="connsiteX22" fmla="*/ 533400 w 1143000"/>
              <a:gd name="connsiteY22" fmla="*/ 314325 h 729317"/>
              <a:gd name="connsiteX23" fmla="*/ 509588 w 1143000"/>
              <a:gd name="connsiteY23" fmla="*/ 285750 h 729317"/>
              <a:gd name="connsiteX24" fmla="*/ 461963 w 1143000"/>
              <a:gd name="connsiteY24" fmla="*/ 252412 h 729317"/>
              <a:gd name="connsiteX25" fmla="*/ 414338 w 1143000"/>
              <a:gd name="connsiteY25" fmla="*/ 219075 h 729317"/>
              <a:gd name="connsiteX26" fmla="*/ 400050 w 1143000"/>
              <a:gd name="connsiteY26" fmla="*/ 204787 h 729317"/>
              <a:gd name="connsiteX27" fmla="*/ 385763 w 1143000"/>
              <a:gd name="connsiteY27" fmla="*/ 195262 h 729317"/>
              <a:gd name="connsiteX28" fmla="*/ 371475 w 1143000"/>
              <a:gd name="connsiteY28" fmla="*/ 176212 h 729317"/>
              <a:gd name="connsiteX29" fmla="*/ 347663 w 1143000"/>
              <a:gd name="connsiteY29" fmla="*/ 161925 h 729317"/>
              <a:gd name="connsiteX30" fmla="*/ 328613 w 1143000"/>
              <a:gd name="connsiteY30" fmla="*/ 147637 h 729317"/>
              <a:gd name="connsiteX31" fmla="*/ 314325 w 1143000"/>
              <a:gd name="connsiteY31" fmla="*/ 138112 h 729317"/>
              <a:gd name="connsiteX32" fmla="*/ 280988 w 1143000"/>
              <a:gd name="connsiteY32" fmla="*/ 114300 h 729317"/>
              <a:gd name="connsiteX33" fmla="*/ 261938 w 1143000"/>
              <a:gd name="connsiteY33" fmla="*/ 104775 h 729317"/>
              <a:gd name="connsiteX34" fmla="*/ 209550 w 1143000"/>
              <a:gd name="connsiteY34" fmla="*/ 85725 h 729317"/>
              <a:gd name="connsiteX35" fmla="*/ 171450 w 1143000"/>
              <a:gd name="connsiteY35" fmla="*/ 66675 h 729317"/>
              <a:gd name="connsiteX36" fmla="*/ 119063 w 1143000"/>
              <a:gd name="connsiteY36" fmla="*/ 47625 h 729317"/>
              <a:gd name="connsiteX37" fmla="*/ 66675 w 1143000"/>
              <a:gd name="connsiteY37" fmla="*/ 23812 h 729317"/>
              <a:gd name="connsiteX38" fmla="*/ 42863 w 1143000"/>
              <a:gd name="connsiteY38" fmla="*/ 19050 h 729317"/>
              <a:gd name="connsiteX39" fmla="*/ 0 w 1143000"/>
              <a:gd name="connsiteY39" fmla="*/ 0 h 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43000" h="729317">
                <a:moveTo>
                  <a:pt x="1143000" y="642937"/>
                </a:moveTo>
                <a:cubicBezTo>
                  <a:pt x="1139825" y="647700"/>
                  <a:pt x="1137139" y="652828"/>
                  <a:pt x="1133475" y="657225"/>
                </a:cubicBezTo>
                <a:cubicBezTo>
                  <a:pt x="1124869" y="667553"/>
                  <a:pt x="1105025" y="684129"/>
                  <a:pt x="1095375" y="690562"/>
                </a:cubicBezTo>
                <a:cubicBezTo>
                  <a:pt x="1086098" y="696747"/>
                  <a:pt x="1061941" y="706076"/>
                  <a:pt x="1052513" y="709612"/>
                </a:cubicBezTo>
                <a:cubicBezTo>
                  <a:pt x="1047812" y="711375"/>
                  <a:pt x="1042839" y="712397"/>
                  <a:pt x="1038225" y="714375"/>
                </a:cubicBezTo>
                <a:cubicBezTo>
                  <a:pt x="1003362" y="729317"/>
                  <a:pt x="1035244" y="719883"/>
                  <a:pt x="1000125" y="728662"/>
                </a:cubicBezTo>
                <a:cubicBezTo>
                  <a:pt x="957263" y="727075"/>
                  <a:pt x="914335" y="726753"/>
                  <a:pt x="871538" y="723900"/>
                </a:cubicBezTo>
                <a:cubicBezTo>
                  <a:pt x="851671" y="722576"/>
                  <a:pt x="860205" y="717330"/>
                  <a:pt x="847725" y="704850"/>
                </a:cubicBezTo>
                <a:cubicBezTo>
                  <a:pt x="842112" y="699237"/>
                  <a:pt x="835372" y="694824"/>
                  <a:pt x="828675" y="690562"/>
                </a:cubicBezTo>
                <a:cubicBezTo>
                  <a:pt x="817877" y="683691"/>
                  <a:pt x="805577" y="679191"/>
                  <a:pt x="795338" y="671512"/>
                </a:cubicBezTo>
                <a:cubicBezTo>
                  <a:pt x="770136" y="652610"/>
                  <a:pt x="756707" y="624766"/>
                  <a:pt x="738188" y="600075"/>
                </a:cubicBezTo>
                <a:cubicBezTo>
                  <a:pt x="728663" y="587375"/>
                  <a:pt x="716713" y="576174"/>
                  <a:pt x="709613" y="561975"/>
                </a:cubicBezTo>
                <a:cubicBezTo>
                  <a:pt x="706438" y="555625"/>
                  <a:pt x="702725" y="549517"/>
                  <a:pt x="700088" y="542925"/>
                </a:cubicBezTo>
                <a:cubicBezTo>
                  <a:pt x="696359" y="533603"/>
                  <a:pt x="696587" y="522382"/>
                  <a:pt x="690563" y="514350"/>
                </a:cubicBezTo>
                <a:cubicBezTo>
                  <a:pt x="685800" y="508000"/>
                  <a:pt x="680827" y="501803"/>
                  <a:pt x="676275" y="495300"/>
                </a:cubicBezTo>
                <a:cubicBezTo>
                  <a:pt x="669710" y="485922"/>
                  <a:pt x="663995" y="475956"/>
                  <a:pt x="657225" y="466725"/>
                </a:cubicBezTo>
                <a:cubicBezTo>
                  <a:pt x="646521" y="452129"/>
                  <a:pt x="623888" y="423862"/>
                  <a:pt x="623888" y="423862"/>
                </a:cubicBezTo>
                <a:cubicBezTo>
                  <a:pt x="622300" y="419100"/>
                  <a:pt x="621616" y="413934"/>
                  <a:pt x="619125" y="409575"/>
                </a:cubicBezTo>
                <a:cubicBezTo>
                  <a:pt x="607185" y="388681"/>
                  <a:pt x="605030" y="393130"/>
                  <a:pt x="590550" y="376237"/>
                </a:cubicBezTo>
                <a:cubicBezTo>
                  <a:pt x="585384" y="370210"/>
                  <a:pt x="581429" y="363213"/>
                  <a:pt x="576263" y="357187"/>
                </a:cubicBezTo>
                <a:cubicBezTo>
                  <a:pt x="571880" y="352073"/>
                  <a:pt x="566358" y="348014"/>
                  <a:pt x="561975" y="342900"/>
                </a:cubicBezTo>
                <a:cubicBezTo>
                  <a:pt x="556809" y="336874"/>
                  <a:pt x="553301" y="329463"/>
                  <a:pt x="547688" y="323850"/>
                </a:cubicBezTo>
                <a:cubicBezTo>
                  <a:pt x="543641" y="319803"/>
                  <a:pt x="537447" y="318372"/>
                  <a:pt x="533400" y="314325"/>
                </a:cubicBezTo>
                <a:cubicBezTo>
                  <a:pt x="524633" y="305558"/>
                  <a:pt x="518355" y="294517"/>
                  <a:pt x="509588" y="285750"/>
                </a:cubicBezTo>
                <a:cubicBezTo>
                  <a:pt x="500375" y="276537"/>
                  <a:pt x="469747" y="258639"/>
                  <a:pt x="461963" y="252412"/>
                </a:cubicBezTo>
                <a:cubicBezTo>
                  <a:pt x="417664" y="216973"/>
                  <a:pt x="471957" y="247884"/>
                  <a:pt x="414338" y="219075"/>
                </a:cubicBezTo>
                <a:cubicBezTo>
                  <a:pt x="409575" y="214312"/>
                  <a:pt x="405224" y="209099"/>
                  <a:pt x="400050" y="204787"/>
                </a:cubicBezTo>
                <a:cubicBezTo>
                  <a:pt x="395653" y="201123"/>
                  <a:pt x="389810" y="199309"/>
                  <a:pt x="385763" y="195262"/>
                </a:cubicBezTo>
                <a:cubicBezTo>
                  <a:pt x="380150" y="189649"/>
                  <a:pt x="377449" y="181439"/>
                  <a:pt x="371475" y="176212"/>
                </a:cubicBezTo>
                <a:cubicBezTo>
                  <a:pt x="364509" y="170117"/>
                  <a:pt x="355365" y="167060"/>
                  <a:pt x="347663" y="161925"/>
                </a:cubicBezTo>
                <a:cubicBezTo>
                  <a:pt x="341059" y="157522"/>
                  <a:pt x="335072" y="152251"/>
                  <a:pt x="328613" y="147637"/>
                </a:cubicBezTo>
                <a:cubicBezTo>
                  <a:pt x="323955" y="144310"/>
                  <a:pt x="318983" y="141439"/>
                  <a:pt x="314325" y="138112"/>
                </a:cubicBezTo>
                <a:cubicBezTo>
                  <a:pt x="304109" y="130815"/>
                  <a:pt x="292207" y="120711"/>
                  <a:pt x="280988" y="114300"/>
                </a:cubicBezTo>
                <a:cubicBezTo>
                  <a:pt x="274824" y="110778"/>
                  <a:pt x="268530" y="107412"/>
                  <a:pt x="261938" y="104775"/>
                </a:cubicBezTo>
                <a:cubicBezTo>
                  <a:pt x="224428" y="89771"/>
                  <a:pt x="243388" y="101342"/>
                  <a:pt x="209550" y="85725"/>
                </a:cubicBezTo>
                <a:cubicBezTo>
                  <a:pt x="196658" y="79775"/>
                  <a:pt x="185225" y="70119"/>
                  <a:pt x="171450" y="66675"/>
                </a:cubicBezTo>
                <a:cubicBezTo>
                  <a:pt x="143378" y="59656"/>
                  <a:pt x="153418" y="63241"/>
                  <a:pt x="119063" y="47625"/>
                </a:cubicBezTo>
                <a:cubicBezTo>
                  <a:pt x="96393" y="37321"/>
                  <a:pt x="94287" y="33016"/>
                  <a:pt x="66675" y="23812"/>
                </a:cubicBezTo>
                <a:cubicBezTo>
                  <a:pt x="58996" y="21252"/>
                  <a:pt x="50716" y="21013"/>
                  <a:pt x="42863" y="19050"/>
                </a:cubicBezTo>
                <a:cubicBezTo>
                  <a:pt x="27515" y="15213"/>
                  <a:pt x="14016" y="7007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01438" y="3643314"/>
            <a:ext cx="214314" cy="24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5269540" y="3823157"/>
            <a:ext cx="231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?</a:t>
            </a:r>
          </a:p>
          <a:p>
            <a:endParaRPr lang="ko-KR" altLang="en-US" sz="800" dirty="0"/>
          </a:p>
        </p:txBody>
      </p:sp>
      <p:cxnSp>
        <p:nvCxnSpPr>
          <p:cNvPr id="22" name="직선 화살표 연결선 21"/>
          <p:cNvCxnSpPr>
            <a:stCxn id="23" idx="0"/>
          </p:cNvCxnSpPr>
          <p:nvPr/>
        </p:nvCxnSpPr>
        <p:spPr>
          <a:xfrm rot="5400000" flipH="1" flipV="1">
            <a:off x="5043572" y="3972010"/>
            <a:ext cx="214314" cy="27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57686" y="4214818"/>
            <a:ext cx="1314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HTML,</a:t>
            </a:r>
            <a:r>
              <a:rPr lang="ko-KR" altLang="en-US" sz="800" dirty="0"/>
              <a:t> </a:t>
            </a:r>
            <a:r>
              <a:rPr lang="en-US" altLang="ko-KR" sz="800" dirty="0" smtClean="0"/>
              <a:t>TEXT, XML, JSON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857224" y="1857364"/>
            <a:ext cx="930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Web client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500562" y="1857364"/>
            <a:ext cx="510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WAS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85720" y="2214554"/>
            <a:ext cx="13131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사용자에게 응답된</a:t>
            </a:r>
            <a:endParaRPr lang="en-US" altLang="ko-KR" sz="800" dirty="0" smtClean="0"/>
          </a:p>
          <a:p>
            <a:r>
              <a:rPr lang="ko-KR" altLang="en-US" sz="800" dirty="0" smtClean="0"/>
              <a:t>디자인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smtClean="0"/>
              <a:t>사용자가 이벤트를</a:t>
            </a:r>
            <a:endParaRPr lang="en-US" altLang="ko-KR" sz="800" dirty="0" smtClean="0"/>
          </a:p>
          <a:p>
            <a:r>
              <a:rPr lang="ko-KR" altLang="en-US" sz="800" dirty="0" smtClean="0"/>
              <a:t>발생시키면</a:t>
            </a:r>
            <a:endParaRPr lang="en-US" altLang="ko-KR" sz="800" dirty="0" smtClean="0"/>
          </a:p>
          <a:p>
            <a:r>
              <a:rPr lang="ko-KR" altLang="en-US" sz="800" dirty="0" smtClean="0"/>
              <a:t>값을 받아 </a:t>
            </a:r>
            <a:r>
              <a:rPr lang="en-US" altLang="ko-KR" sz="800" dirty="0" smtClean="0"/>
              <a:t>XHR</a:t>
            </a:r>
            <a:r>
              <a:rPr lang="ko-KR" altLang="en-US" sz="800" dirty="0" smtClean="0"/>
              <a:t>를 통해서</a:t>
            </a:r>
            <a:endParaRPr lang="en-US" altLang="ko-KR" sz="800" dirty="0" smtClean="0"/>
          </a:p>
          <a:p>
            <a:r>
              <a:rPr lang="ko-KR" altLang="en-US" sz="800" dirty="0" smtClean="0"/>
              <a:t>서버로 전송한다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28" name="폭발 1 27"/>
          <p:cNvSpPr/>
          <p:nvPr/>
        </p:nvSpPr>
        <p:spPr>
          <a:xfrm>
            <a:off x="1000100" y="3071810"/>
            <a:ext cx="357190" cy="21431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1290638" y="2719398"/>
            <a:ext cx="500062" cy="504825"/>
          </a:xfrm>
          <a:custGeom>
            <a:avLst/>
            <a:gdLst>
              <a:gd name="connsiteX0" fmla="*/ 0 w 500062"/>
              <a:gd name="connsiteY0" fmla="*/ 504825 h 504825"/>
              <a:gd name="connsiteX1" fmla="*/ 9525 w 500062"/>
              <a:gd name="connsiteY1" fmla="*/ 466725 h 504825"/>
              <a:gd name="connsiteX2" fmla="*/ 47625 w 500062"/>
              <a:gd name="connsiteY2" fmla="*/ 404813 h 504825"/>
              <a:gd name="connsiteX3" fmla="*/ 61912 w 500062"/>
              <a:gd name="connsiteY3" fmla="*/ 376238 h 504825"/>
              <a:gd name="connsiteX4" fmla="*/ 85725 w 500062"/>
              <a:gd name="connsiteY4" fmla="*/ 342900 h 504825"/>
              <a:gd name="connsiteX5" fmla="*/ 90487 w 500062"/>
              <a:gd name="connsiteY5" fmla="*/ 328613 h 504825"/>
              <a:gd name="connsiteX6" fmla="*/ 104775 w 500062"/>
              <a:gd name="connsiteY6" fmla="*/ 314325 h 504825"/>
              <a:gd name="connsiteX7" fmla="*/ 152400 w 500062"/>
              <a:gd name="connsiteY7" fmla="*/ 285750 h 504825"/>
              <a:gd name="connsiteX8" fmla="*/ 166687 w 500062"/>
              <a:gd name="connsiteY8" fmla="*/ 280988 h 504825"/>
              <a:gd name="connsiteX9" fmla="*/ 200025 w 500062"/>
              <a:gd name="connsiteY9" fmla="*/ 276225 h 504825"/>
              <a:gd name="connsiteX10" fmla="*/ 252412 w 500062"/>
              <a:gd name="connsiteY10" fmla="*/ 252413 h 504825"/>
              <a:gd name="connsiteX11" fmla="*/ 290512 w 500062"/>
              <a:gd name="connsiteY11" fmla="*/ 228600 h 504825"/>
              <a:gd name="connsiteX12" fmla="*/ 300037 w 500062"/>
              <a:gd name="connsiteY12" fmla="*/ 214313 h 504825"/>
              <a:gd name="connsiteX13" fmla="*/ 314325 w 500062"/>
              <a:gd name="connsiteY13" fmla="*/ 200025 h 504825"/>
              <a:gd name="connsiteX14" fmla="*/ 319087 w 500062"/>
              <a:gd name="connsiteY14" fmla="*/ 185738 h 504825"/>
              <a:gd name="connsiteX15" fmla="*/ 328612 w 500062"/>
              <a:gd name="connsiteY15" fmla="*/ 171450 h 504825"/>
              <a:gd name="connsiteX16" fmla="*/ 347662 w 500062"/>
              <a:gd name="connsiteY16" fmla="*/ 128588 h 504825"/>
              <a:gd name="connsiteX17" fmla="*/ 371475 w 500062"/>
              <a:gd name="connsiteY17" fmla="*/ 80963 h 504825"/>
              <a:gd name="connsiteX18" fmla="*/ 381000 w 500062"/>
              <a:gd name="connsiteY18" fmla="*/ 66675 h 504825"/>
              <a:gd name="connsiteX19" fmla="*/ 385762 w 500062"/>
              <a:gd name="connsiteY19" fmla="*/ 52388 h 504825"/>
              <a:gd name="connsiteX20" fmla="*/ 400050 w 500062"/>
              <a:gd name="connsiteY20" fmla="*/ 38100 h 504825"/>
              <a:gd name="connsiteX21" fmla="*/ 414337 w 500062"/>
              <a:gd name="connsiteY21" fmla="*/ 28575 h 504825"/>
              <a:gd name="connsiteX22" fmla="*/ 471487 w 500062"/>
              <a:gd name="connsiteY22" fmla="*/ 14288 h 504825"/>
              <a:gd name="connsiteX23" fmla="*/ 485775 w 500062"/>
              <a:gd name="connsiteY23" fmla="*/ 4763 h 504825"/>
              <a:gd name="connsiteX24" fmla="*/ 500062 w 500062"/>
              <a:gd name="connsiteY24" fmla="*/ 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062" h="504825">
                <a:moveTo>
                  <a:pt x="0" y="504825"/>
                </a:moveTo>
                <a:cubicBezTo>
                  <a:pt x="1454" y="497553"/>
                  <a:pt x="4864" y="475381"/>
                  <a:pt x="9525" y="466725"/>
                </a:cubicBezTo>
                <a:cubicBezTo>
                  <a:pt x="24237" y="439402"/>
                  <a:pt x="33027" y="426710"/>
                  <a:pt x="47625" y="404813"/>
                </a:cubicBezTo>
                <a:cubicBezTo>
                  <a:pt x="59593" y="368902"/>
                  <a:pt x="43449" y="413163"/>
                  <a:pt x="61912" y="376238"/>
                </a:cubicBezTo>
                <a:cubicBezTo>
                  <a:pt x="77932" y="344198"/>
                  <a:pt x="61398" y="359117"/>
                  <a:pt x="85725" y="342900"/>
                </a:cubicBezTo>
                <a:cubicBezTo>
                  <a:pt x="87312" y="338138"/>
                  <a:pt x="87702" y="332790"/>
                  <a:pt x="90487" y="328613"/>
                </a:cubicBezTo>
                <a:cubicBezTo>
                  <a:pt x="94223" y="323009"/>
                  <a:pt x="99458" y="318460"/>
                  <a:pt x="104775" y="314325"/>
                </a:cubicBezTo>
                <a:cubicBezTo>
                  <a:pt x="118625" y="303553"/>
                  <a:pt x="135907" y="292818"/>
                  <a:pt x="152400" y="285750"/>
                </a:cubicBezTo>
                <a:cubicBezTo>
                  <a:pt x="157014" y="283773"/>
                  <a:pt x="161765" y="281972"/>
                  <a:pt x="166687" y="280988"/>
                </a:cubicBezTo>
                <a:cubicBezTo>
                  <a:pt x="177695" y="278786"/>
                  <a:pt x="188912" y="277813"/>
                  <a:pt x="200025" y="276225"/>
                </a:cubicBezTo>
                <a:cubicBezTo>
                  <a:pt x="227782" y="266973"/>
                  <a:pt x="209822" y="273708"/>
                  <a:pt x="252412" y="252413"/>
                </a:cubicBezTo>
                <a:cubicBezTo>
                  <a:pt x="267504" y="244867"/>
                  <a:pt x="278146" y="240966"/>
                  <a:pt x="290512" y="228600"/>
                </a:cubicBezTo>
                <a:cubicBezTo>
                  <a:pt x="294559" y="224553"/>
                  <a:pt x="296373" y="218710"/>
                  <a:pt x="300037" y="214313"/>
                </a:cubicBezTo>
                <a:cubicBezTo>
                  <a:pt x="304349" y="209139"/>
                  <a:pt x="309562" y="204788"/>
                  <a:pt x="314325" y="200025"/>
                </a:cubicBezTo>
                <a:cubicBezTo>
                  <a:pt x="315912" y="195263"/>
                  <a:pt x="316842" y="190228"/>
                  <a:pt x="319087" y="185738"/>
                </a:cubicBezTo>
                <a:cubicBezTo>
                  <a:pt x="321647" y="180618"/>
                  <a:pt x="326357" y="176711"/>
                  <a:pt x="328612" y="171450"/>
                </a:cubicBezTo>
                <a:cubicBezTo>
                  <a:pt x="353139" y="114222"/>
                  <a:pt x="305233" y="199303"/>
                  <a:pt x="347662" y="128588"/>
                </a:cubicBezTo>
                <a:cubicBezTo>
                  <a:pt x="355202" y="98432"/>
                  <a:pt x="348794" y="114985"/>
                  <a:pt x="371475" y="80963"/>
                </a:cubicBezTo>
                <a:lnTo>
                  <a:pt x="381000" y="66675"/>
                </a:lnTo>
                <a:cubicBezTo>
                  <a:pt x="382587" y="61913"/>
                  <a:pt x="382977" y="56565"/>
                  <a:pt x="385762" y="52388"/>
                </a:cubicBezTo>
                <a:cubicBezTo>
                  <a:pt x="389498" y="46784"/>
                  <a:pt x="394876" y="42412"/>
                  <a:pt x="400050" y="38100"/>
                </a:cubicBezTo>
                <a:cubicBezTo>
                  <a:pt x="404447" y="34436"/>
                  <a:pt x="409107" y="30900"/>
                  <a:pt x="414337" y="28575"/>
                </a:cubicBezTo>
                <a:cubicBezTo>
                  <a:pt x="436979" y="18512"/>
                  <a:pt x="447525" y="18281"/>
                  <a:pt x="471487" y="14288"/>
                </a:cubicBezTo>
                <a:cubicBezTo>
                  <a:pt x="476250" y="11113"/>
                  <a:pt x="480655" y="7323"/>
                  <a:pt x="485775" y="4763"/>
                </a:cubicBezTo>
                <a:cubicBezTo>
                  <a:pt x="490265" y="2518"/>
                  <a:pt x="500062" y="0"/>
                  <a:pt x="500062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2219325" y="2176473"/>
            <a:ext cx="2457450" cy="519113"/>
          </a:xfrm>
          <a:custGeom>
            <a:avLst/>
            <a:gdLst>
              <a:gd name="connsiteX0" fmla="*/ 0 w 2457450"/>
              <a:gd name="connsiteY0" fmla="*/ 519113 h 519113"/>
              <a:gd name="connsiteX1" fmla="*/ 128588 w 2457450"/>
              <a:gd name="connsiteY1" fmla="*/ 514350 h 519113"/>
              <a:gd name="connsiteX2" fmla="*/ 185738 w 2457450"/>
              <a:gd name="connsiteY2" fmla="*/ 500063 h 519113"/>
              <a:gd name="connsiteX3" fmla="*/ 204788 w 2457450"/>
              <a:gd name="connsiteY3" fmla="*/ 495300 h 519113"/>
              <a:gd name="connsiteX4" fmla="*/ 261938 w 2457450"/>
              <a:gd name="connsiteY4" fmla="*/ 471488 h 519113"/>
              <a:gd name="connsiteX5" fmla="*/ 276225 w 2457450"/>
              <a:gd name="connsiteY5" fmla="*/ 461963 h 519113"/>
              <a:gd name="connsiteX6" fmla="*/ 295275 w 2457450"/>
              <a:gd name="connsiteY6" fmla="*/ 452438 h 519113"/>
              <a:gd name="connsiteX7" fmla="*/ 328613 w 2457450"/>
              <a:gd name="connsiteY7" fmla="*/ 442913 h 519113"/>
              <a:gd name="connsiteX8" fmla="*/ 342900 w 2457450"/>
              <a:gd name="connsiteY8" fmla="*/ 438150 h 519113"/>
              <a:gd name="connsiteX9" fmla="*/ 390525 w 2457450"/>
              <a:gd name="connsiteY9" fmla="*/ 419100 h 519113"/>
              <a:gd name="connsiteX10" fmla="*/ 409575 w 2457450"/>
              <a:gd name="connsiteY10" fmla="*/ 409575 h 519113"/>
              <a:gd name="connsiteX11" fmla="*/ 423863 w 2457450"/>
              <a:gd name="connsiteY11" fmla="*/ 400050 h 519113"/>
              <a:gd name="connsiteX12" fmla="*/ 447675 w 2457450"/>
              <a:gd name="connsiteY12" fmla="*/ 395288 h 519113"/>
              <a:gd name="connsiteX13" fmla="*/ 481013 w 2457450"/>
              <a:gd name="connsiteY13" fmla="*/ 371475 h 519113"/>
              <a:gd name="connsiteX14" fmla="*/ 528638 w 2457450"/>
              <a:gd name="connsiteY14" fmla="*/ 347663 h 519113"/>
              <a:gd name="connsiteX15" fmla="*/ 566738 w 2457450"/>
              <a:gd name="connsiteY15" fmla="*/ 323850 h 519113"/>
              <a:gd name="connsiteX16" fmla="*/ 581025 w 2457450"/>
              <a:gd name="connsiteY16" fmla="*/ 314325 h 519113"/>
              <a:gd name="connsiteX17" fmla="*/ 614363 w 2457450"/>
              <a:gd name="connsiteY17" fmla="*/ 300038 h 519113"/>
              <a:gd name="connsiteX18" fmla="*/ 666750 w 2457450"/>
              <a:gd name="connsiteY18" fmla="*/ 266700 h 519113"/>
              <a:gd name="connsiteX19" fmla="*/ 695325 w 2457450"/>
              <a:gd name="connsiteY19" fmla="*/ 257175 h 519113"/>
              <a:gd name="connsiteX20" fmla="*/ 709613 w 2457450"/>
              <a:gd name="connsiteY20" fmla="*/ 247650 h 519113"/>
              <a:gd name="connsiteX21" fmla="*/ 762000 w 2457450"/>
              <a:gd name="connsiteY21" fmla="*/ 233363 h 519113"/>
              <a:gd name="connsiteX22" fmla="*/ 785813 w 2457450"/>
              <a:gd name="connsiteY22" fmla="*/ 219075 h 519113"/>
              <a:gd name="connsiteX23" fmla="*/ 819150 w 2457450"/>
              <a:gd name="connsiteY23" fmla="*/ 209550 h 519113"/>
              <a:gd name="connsiteX24" fmla="*/ 852488 w 2457450"/>
              <a:gd name="connsiteY24" fmla="*/ 190500 h 519113"/>
              <a:gd name="connsiteX25" fmla="*/ 881063 w 2457450"/>
              <a:gd name="connsiteY25" fmla="*/ 180975 h 519113"/>
              <a:gd name="connsiteX26" fmla="*/ 895350 w 2457450"/>
              <a:gd name="connsiteY26" fmla="*/ 171450 h 519113"/>
              <a:gd name="connsiteX27" fmla="*/ 928688 w 2457450"/>
              <a:gd name="connsiteY27" fmla="*/ 166688 h 519113"/>
              <a:gd name="connsiteX28" fmla="*/ 952500 w 2457450"/>
              <a:gd name="connsiteY28" fmla="*/ 161925 h 519113"/>
              <a:gd name="connsiteX29" fmla="*/ 971550 w 2457450"/>
              <a:gd name="connsiteY29" fmla="*/ 157163 h 519113"/>
              <a:gd name="connsiteX30" fmla="*/ 1000125 w 2457450"/>
              <a:gd name="connsiteY30" fmla="*/ 147638 h 519113"/>
              <a:gd name="connsiteX31" fmla="*/ 1028700 w 2457450"/>
              <a:gd name="connsiteY31" fmla="*/ 142875 h 519113"/>
              <a:gd name="connsiteX32" fmla="*/ 1104900 w 2457450"/>
              <a:gd name="connsiteY32" fmla="*/ 128588 h 519113"/>
              <a:gd name="connsiteX33" fmla="*/ 1157288 w 2457450"/>
              <a:gd name="connsiteY33" fmla="*/ 123825 h 519113"/>
              <a:gd name="connsiteX34" fmla="*/ 1204913 w 2457450"/>
              <a:gd name="connsiteY34" fmla="*/ 109538 h 519113"/>
              <a:gd name="connsiteX35" fmla="*/ 1223963 w 2457450"/>
              <a:gd name="connsiteY35" fmla="*/ 104775 h 519113"/>
              <a:gd name="connsiteX36" fmla="*/ 1247775 w 2457450"/>
              <a:gd name="connsiteY36" fmla="*/ 95250 h 519113"/>
              <a:gd name="connsiteX37" fmla="*/ 1309688 w 2457450"/>
              <a:gd name="connsiteY37" fmla="*/ 90488 h 519113"/>
              <a:gd name="connsiteX38" fmla="*/ 1343025 w 2457450"/>
              <a:gd name="connsiteY38" fmla="*/ 85725 h 519113"/>
              <a:gd name="connsiteX39" fmla="*/ 1362075 w 2457450"/>
              <a:gd name="connsiteY39" fmla="*/ 76200 h 519113"/>
              <a:gd name="connsiteX40" fmla="*/ 1423988 w 2457450"/>
              <a:gd name="connsiteY40" fmla="*/ 66675 h 519113"/>
              <a:gd name="connsiteX41" fmla="*/ 1485900 w 2457450"/>
              <a:gd name="connsiteY41" fmla="*/ 57150 h 519113"/>
              <a:gd name="connsiteX42" fmla="*/ 1552575 w 2457450"/>
              <a:gd name="connsiteY42" fmla="*/ 47625 h 519113"/>
              <a:gd name="connsiteX43" fmla="*/ 1633538 w 2457450"/>
              <a:gd name="connsiteY43" fmla="*/ 38100 h 519113"/>
              <a:gd name="connsiteX44" fmla="*/ 1728788 w 2457450"/>
              <a:gd name="connsiteY44" fmla="*/ 28575 h 519113"/>
              <a:gd name="connsiteX45" fmla="*/ 1785938 w 2457450"/>
              <a:gd name="connsiteY45" fmla="*/ 14288 h 519113"/>
              <a:gd name="connsiteX46" fmla="*/ 1862138 w 2457450"/>
              <a:gd name="connsiteY46" fmla="*/ 4763 h 519113"/>
              <a:gd name="connsiteX47" fmla="*/ 1890713 w 2457450"/>
              <a:gd name="connsiteY47" fmla="*/ 0 h 519113"/>
              <a:gd name="connsiteX48" fmla="*/ 2105025 w 2457450"/>
              <a:gd name="connsiteY48" fmla="*/ 9525 h 519113"/>
              <a:gd name="connsiteX49" fmla="*/ 2162175 w 2457450"/>
              <a:gd name="connsiteY49" fmla="*/ 19050 h 519113"/>
              <a:gd name="connsiteX50" fmla="*/ 2176463 w 2457450"/>
              <a:gd name="connsiteY50" fmla="*/ 28575 h 519113"/>
              <a:gd name="connsiteX51" fmla="*/ 2224088 w 2457450"/>
              <a:gd name="connsiteY51" fmla="*/ 38100 h 519113"/>
              <a:gd name="connsiteX52" fmla="*/ 2295525 w 2457450"/>
              <a:gd name="connsiteY52" fmla="*/ 52388 h 519113"/>
              <a:gd name="connsiteX53" fmla="*/ 2324100 w 2457450"/>
              <a:gd name="connsiteY53" fmla="*/ 57150 h 519113"/>
              <a:gd name="connsiteX54" fmla="*/ 2357438 w 2457450"/>
              <a:gd name="connsiteY54" fmla="*/ 61913 h 519113"/>
              <a:gd name="connsiteX55" fmla="*/ 2424113 w 2457450"/>
              <a:gd name="connsiteY55" fmla="*/ 80963 h 519113"/>
              <a:gd name="connsiteX56" fmla="*/ 2457450 w 2457450"/>
              <a:gd name="connsiteY56" fmla="*/ 85725 h 51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457450" h="519113">
                <a:moveTo>
                  <a:pt x="0" y="519113"/>
                </a:moveTo>
                <a:cubicBezTo>
                  <a:pt x="42863" y="517525"/>
                  <a:pt x="85774" y="516945"/>
                  <a:pt x="128588" y="514350"/>
                </a:cubicBezTo>
                <a:cubicBezTo>
                  <a:pt x="161487" y="512356"/>
                  <a:pt x="153804" y="508047"/>
                  <a:pt x="185738" y="500063"/>
                </a:cubicBezTo>
                <a:lnTo>
                  <a:pt x="204788" y="495300"/>
                </a:lnTo>
                <a:cubicBezTo>
                  <a:pt x="257843" y="463468"/>
                  <a:pt x="195562" y="498039"/>
                  <a:pt x="261938" y="471488"/>
                </a:cubicBezTo>
                <a:cubicBezTo>
                  <a:pt x="267252" y="469362"/>
                  <a:pt x="271255" y="464803"/>
                  <a:pt x="276225" y="461963"/>
                </a:cubicBezTo>
                <a:cubicBezTo>
                  <a:pt x="282389" y="458441"/>
                  <a:pt x="288750" y="455235"/>
                  <a:pt x="295275" y="452438"/>
                </a:cubicBezTo>
                <a:cubicBezTo>
                  <a:pt x="306701" y="447541"/>
                  <a:pt x="316520" y="446368"/>
                  <a:pt x="328613" y="442913"/>
                </a:cubicBezTo>
                <a:cubicBezTo>
                  <a:pt x="333440" y="441534"/>
                  <a:pt x="338410" y="440395"/>
                  <a:pt x="342900" y="438150"/>
                </a:cubicBezTo>
                <a:cubicBezTo>
                  <a:pt x="383903" y="417649"/>
                  <a:pt x="348674" y="427471"/>
                  <a:pt x="390525" y="419100"/>
                </a:cubicBezTo>
                <a:cubicBezTo>
                  <a:pt x="396875" y="415925"/>
                  <a:pt x="403411" y="413097"/>
                  <a:pt x="409575" y="409575"/>
                </a:cubicBezTo>
                <a:cubicBezTo>
                  <a:pt x="414545" y="406735"/>
                  <a:pt x="418503" y="402060"/>
                  <a:pt x="423863" y="400050"/>
                </a:cubicBezTo>
                <a:cubicBezTo>
                  <a:pt x="431442" y="397208"/>
                  <a:pt x="439738" y="396875"/>
                  <a:pt x="447675" y="395288"/>
                </a:cubicBezTo>
                <a:cubicBezTo>
                  <a:pt x="472930" y="370033"/>
                  <a:pt x="449670" y="390281"/>
                  <a:pt x="481013" y="371475"/>
                </a:cubicBezTo>
                <a:cubicBezTo>
                  <a:pt x="521514" y="347175"/>
                  <a:pt x="494777" y="356127"/>
                  <a:pt x="528638" y="347663"/>
                </a:cubicBezTo>
                <a:cubicBezTo>
                  <a:pt x="565062" y="320344"/>
                  <a:pt x="530128" y="344770"/>
                  <a:pt x="566738" y="323850"/>
                </a:cubicBezTo>
                <a:cubicBezTo>
                  <a:pt x="571708" y="321010"/>
                  <a:pt x="576055" y="317165"/>
                  <a:pt x="581025" y="314325"/>
                </a:cubicBezTo>
                <a:cubicBezTo>
                  <a:pt x="597504" y="304908"/>
                  <a:pt x="598333" y="305381"/>
                  <a:pt x="614363" y="300038"/>
                </a:cubicBezTo>
                <a:cubicBezTo>
                  <a:pt x="631051" y="287522"/>
                  <a:pt x="647157" y="274537"/>
                  <a:pt x="666750" y="266700"/>
                </a:cubicBezTo>
                <a:cubicBezTo>
                  <a:pt x="676072" y="262971"/>
                  <a:pt x="686971" y="262744"/>
                  <a:pt x="695325" y="257175"/>
                </a:cubicBezTo>
                <a:cubicBezTo>
                  <a:pt x="700088" y="254000"/>
                  <a:pt x="704382" y="249975"/>
                  <a:pt x="709613" y="247650"/>
                </a:cubicBezTo>
                <a:cubicBezTo>
                  <a:pt x="729390" y="238861"/>
                  <a:pt x="741627" y="237437"/>
                  <a:pt x="762000" y="233363"/>
                </a:cubicBezTo>
                <a:cubicBezTo>
                  <a:pt x="769938" y="228600"/>
                  <a:pt x="777533" y="223215"/>
                  <a:pt x="785813" y="219075"/>
                </a:cubicBezTo>
                <a:cubicBezTo>
                  <a:pt x="797319" y="213322"/>
                  <a:pt x="806953" y="214124"/>
                  <a:pt x="819150" y="209550"/>
                </a:cubicBezTo>
                <a:cubicBezTo>
                  <a:pt x="879977" y="186739"/>
                  <a:pt x="802738" y="212611"/>
                  <a:pt x="852488" y="190500"/>
                </a:cubicBezTo>
                <a:cubicBezTo>
                  <a:pt x="861663" y="186422"/>
                  <a:pt x="871538" y="184150"/>
                  <a:pt x="881063" y="180975"/>
                </a:cubicBezTo>
                <a:cubicBezTo>
                  <a:pt x="885825" y="177800"/>
                  <a:pt x="889868" y="173095"/>
                  <a:pt x="895350" y="171450"/>
                </a:cubicBezTo>
                <a:cubicBezTo>
                  <a:pt x="906102" y="168224"/>
                  <a:pt x="917615" y="168533"/>
                  <a:pt x="928688" y="166688"/>
                </a:cubicBezTo>
                <a:cubicBezTo>
                  <a:pt x="936672" y="165357"/>
                  <a:pt x="944598" y="163681"/>
                  <a:pt x="952500" y="161925"/>
                </a:cubicBezTo>
                <a:cubicBezTo>
                  <a:pt x="958890" y="160505"/>
                  <a:pt x="965281" y="159044"/>
                  <a:pt x="971550" y="157163"/>
                </a:cubicBezTo>
                <a:cubicBezTo>
                  <a:pt x="981167" y="154278"/>
                  <a:pt x="990221" y="149289"/>
                  <a:pt x="1000125" y="147638"/>
                </a:cubicBezTo>
                <a:cubicBezTo>
                  <a:pt x="1009650" y="146050"/>
                  <a:pt x="1019209" y="144655"/>
                  <a:pt x="1028700" y="142875"/>
                </a:cubicBezTo>
                <a:cubicBezTo>
                  <a:pt x="1043620" y="140077"/>
                  <a:pt x="1085511" y="130869"/>
                  <a:pt x="1104900" y="128588"/>
                </a:cubicBezTo>
                <a:cubicBezTo>
                  <a:pt x="1122315" y="126539"/>
                  <a:pt x="1139825" y="125413"/>
                  <a:pt x="1157288" y="123825"/>
                </a:cubicBezTo>
                <a:cubicBezTo>
                  <a:pt x="1182514" y="107007"/>
                  <a:pt x="1162773" y="117200"/>
                  <a:pt x="1204913" y="109538"/>
                </a:cubicBezTo>
                <a:cubicBezTo>
                  <a:pt x="1211353" y="108367"/>
                  <a:pt x="1217753" y="106845"/>
                  <a:pt x="1223963" y="104775"/>
                </a:cubicBezTo>
                <a:cubicBezTo>
                  <a:pt x="1232073" y="102072"/>
                  <a:pt x="1239343" y="96655"/>
                  <a:pt x="1247775" y="95250"/>
                </a:cubicBezTo>
                <a:cubicBezTo>
                  <a:pt x="1268192" y="91847"/>
                  <a:pt x="1289092" y="92548"/>
                  <a:pt x="1309688" y="90488"/>
                </a:cubicBezTo>
                <a:cubicBezTo>
                  <a:pt x="1320857" y="89371"/>
                  <a:pt x="1331913" y="87313"/>
                  <a:pt x="1343025" y="85725"/>
                </a:cubicBezTo>
                <a:cubicBezTo>
                  <a:pt x="1349375" y="82550"/>
                  <a:pt x="1355427" y="78693"/>
                  <a:pt x="1362075" y="76200"/>
                </a:cubicBezTo>
                <a:cubicBezTo>
                  <a:pt x="1379819" y="69546"/>
                  <a:pt x="1408120" y="68659"/>
                  <a:pt x="1423988" y="66675"/>
                </a:cubicBezTo>
                <a:cubicBezTo>
                  <a:pt x="1467014" y="61297"/>
                  <a:pt x="1446141" y="63114"/>
                  <a:pt x="1485900" y="57150"/>
                </a:cubicBezTo>
                <a:cubicBezTo>
                  <a:pt x="1508102" y="53820"/>
                  <a:pt x="1530278" y="50248"/>
                  <a:pt x="1552575" y="47625"/>
                </a:cubicBezTo>
                <a:lnTo>
                  <a:pt x="1633538" y="38100"/>
                </a:lnTo>
                <a:cubicBezTo>
                  <a:pt x="1682586" y="33026"/>
                  <a:pt x="1685684" y="35206"/>
                  <a:pt x="1728788" y="28575"/>
                </a:cubicBezTo>
                <a:cubicBezTo>
                  <a:pt x="1771136" y="22060"/>
                  <a:pt x="1734533" y="25304"/>
                  <a:pt x="1785938" y="14288"/>
                </a:cubicBezTo>
                <a:cubicBezTo>
                  <a:pt x="1803128" y="10604"/>
                  <a:pt x="1847022" y="6779"/>
                  <a:pt x="1862138" y="4763"/>
                </a:cubicBezTo>
                <a:cubicBezTo>
                  <a:pt x="1871710" y="3487"/>
                  <a:pt x="1881188" y="1588"/>
                  <a:pt x="1890713" y="0"/>
                </a:cubicBezTo>
                <a:cubicBezTo>
                  <a:pt x="1962150" y="3175"/>
                  <a:pt x="2033693" y="4519"/>
                  <a:pt x="2105025" y="9525"/>
                </a:cubicBezTo>
                <a:cubicBezTo>
                  <a:pt x="2124290" y="10877"/>
                  <a:pt x="2162175" y="19050"/>
                  <a:pt x="2162175" y="19050"/>
                </a:cubicBezTo>
                <a:cubicBezTo>
                  <a:pt x="2166938" y="22225"/>
                  <a:pt x="2171343" y="26015"/>
                  <a:pt x="2176463" y="28575"/>
                </a:cubicBezTo>
                <a:cubicBezTo>
                  <a:pt x="2189766" y="35226"/>
                  <a:pt x="2211795" y="36344"/>
                  <a:pt x="2224088" y="38100"/>
                </a:cubicBezTo>
                <a:cubicBezTo>
                  <a:pt x="2260504" y="56308"/>
                  <a:pt x="2231911" y="44904"/>
                  <a:pt x="2295525" y="52388"/>
                </a:cubicBezTo>
                <a:cubicBezTo>
                  <a:pt x="2305115" y="53516"/>
                  <a:pt x="2314556" y="55682"/>
                  <a:pt x="2324100" y="57150"/>
                </a:cubicBezTo>
                <a:cubicBezTo>
                  <a:pt x="2335195" y="58857"/>
                  <a:pt x="2346325" y="60325"/>
                  <a:pt x="2357438" y="61913"/>
                </a:cubicBezTo>
                <a:cubicBezTo>
                  <a:pt x="2380084" y="69462"/>
                  <a:pt x="2400195" y="76977"/>
                  <a:pt x="2424113" y="80963"/>
                </a:cubicBezTo>
                <a:cubicBezTo>
                  <a:pt x="2454254" y="85986"/>
                  <a:pt x="2443032" y="85725"/>
                  <a:pt x="2457450" y="8572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rot="5400000" flipH="1" flipV="1">
            <a:off x="4321967" y="4464851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43306" y="4643446"/>
            <a:ext cx="1388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부분 디자인을 가진 </a:t>
            </a:r>
            <a:r>
              <a:rPr lang="en-US" altLang="ko-KR" sz="800" dirty="0" smtClean="0"/>
              <a:t>HTML</a:t>
            </a:r>
            <a:endParaRPr lang="ko-KR" altLang="en-US" sz="800" dirty="0"/>
          </a:p>
        </p:txBody>
      </p:sp>
      <p:sp>
        <p:nvSpPr>
          <p:cNvPr id="33" name="자유형 32"/>
          <p:cNvSpPr/>
          <p:nvPr/>
        </p:nvSpPr>
        <p:spPr>
          <a:xfrm>
            <a:off x="2247900" y="3275467"/>
            <a:ext cx="2928938" cy="478610"/>
          </a:xfrm>
          <a:custGeom>
            <a:avLst/>
            <a:gdLst>
              <a:gd name="connsiteX0" fmla="*/ 2928938 w 2928938"/>
              <a:gd name="connsiteY0" fmla="*/ 477394 h 478610"/>
              <a:gd name="connsiteX1" fmla="*/ 2895600 w 2928938"/>
              <a:gd name="connsiteY1" fmla="*/ 458344 h 478610"/>
              <a:gd name="connsiteX2" fmla="*/ 2862263 w 2928938"/>
              <a:gd name="connsiteY2" fmla="*/ 434531 h 478610"/>
              <a:gd name="connsiteX3" fmla="*/ 2852738 w 2928938"/>
              <a:gd name="connsiteY3" fmla="*/ 420244 h 478610"/>
              <a:gd name="connsiteX4" fmla="*/ 2800350 w 2928938"/>
              <a:gd name="connsiteY4" fmla="*/ 382144 h 478610"/>
              <a:gd name="connsiteX5" fmla="*/ 2781300 w 2928938"/>
              <a:gd name="connsiteY5" fmla="*/ 372619 h 478610"/>
              <a:gd name="connsiteX6" fmla="*/ 2757488 w 2928938"/>
              <a:gd name="connsiteY6" fmla="*/ 358331 h 478610"/>
              <a:gd name="connsiteX7" fmla="*/ 2719388 w 2928938"/>
              <a:gd name="connsiteY7" fmla="*/ 334519 h 478610"/>
              <a:gd name="connsiteX8" fmla="*/ 2705100 w 2928938"/>
              <a:gd name="connsiteY8" fmla="*/ 329756 h 478610"/>
              <a:gd name="connsiteX9" fmla="*/ 2662238 w 2928938"/>
              <a:gd name="connsiteY9" fmla="*/ 305944 h 478610"/>
              <a:gd name="connsiteX10" fmla="*/ 2643188 w 2928938"/>
              <a:gd name="connsiteY10" fmla="*/ 301181 h 478610"/>
              <a:gd name="connsiteX11" fmla="*/ 2595563 w 2928938"/>
              <a:gd name="connsiteY11" fmla="*/ 277369 h 478610"/>
              <a:gd name="connsiteX12" fmla="*/ 2571750 w 2928938"/>
              <a:gd name="connsiteY12" fmla="*/ 267844 h 478610"/>
              <a:gd name="connsiteX13" fmla="*/ 2557463 w 2928938"/>
              <a:gd name="connsiteY13" fmla="*/ 258319 h 478610"/>
              <a:gd name="connsiteX14" fmla="*/ 2524125 w 2928938"/>
              <a:gd name="connsiteY14" fmla="*/ 244031 h 478610"/>
              <a:gd name="connsiteX15" fmla="*/ 2505075 w 2928938"/>
              <a:gd name="connsiteY15" fmla="*/ 234506 h 478610"/>
              <a:gd name="connsiteX16" fmla="*/ 2481263 w 2928938"/>
              <a:gd name="connsiteY16" fmla="*/ 224981 h 478610"/>
              <a:gd name="connsiteX17" fmla="*/ 2466975 w 2928938"/>
              <a:gd name="connsiteY17" fmla="*/ 215456 h 478610"/>
              <a:gd name="connsiteX18" fmla="*/ 2438400 w 2928938"/>
              <a:gd name="connsiteY18" fmla="*/ 205931 h 478610"/>
              <a:gd name="connsiteX19" fmla="*/ 2419350 w 2928938"/>
              <a:gd name="connsiteY19" fmla="*/ 196406 h 478610"/>
              <a:gd name="connsiteX20" fmla="*/ 2405063 w 2928938"/>
              <a:gd name="connsiteY20" fmla="*/ 186881 h 478610"/>
              <a:gd name="connsiteX21" fmla="*/ 2381250 w 2928938"/>
              <a:gd name="connsiteY21" fmla="*/ 182119 h 478610"/>
              <a:gd name="connsiteX22" fmla="*/ 2300288 w 2928938"/>
              <a:gd name="connsiteY22" fmla="*/ 148781 h 478610"/>
              <a:gd name="connsiteX23" fmla="*/ 2233613 w 2928938"/>
              <a:gd name="connsiteY23" fmla="*/ 134494 h 478610"/>
              <a:gd name="connsiteX24" fmla="*/ 2205038 w 2928938"/>
              <a:gd name="connsiteY24" fmla="*/ 129731 h 478610"/>
              <a:gd name="connsiteX25" fmla="*/ 2185988 w 2928938"/>
              <a:gd name="connsiteY25" fmla="*/ 124969 h 478610"/>
              <a:gd name="connsiteX26" fmla="*/ 2171700 w 2928938"/>
              <a:gd name="connsiteY26" fmla="*/ 120206 h 478610"/>
              <a:gd name="connsiteX27" fmla="*/ 2062163 w 2928938"/>
              <a:gd name="connsiteY27" fmla="*/ 110681 h 478610"/>
              <a:gd name="connsiteX28" fmla="*/ 2033588 w 2928938"/>
              <a:gd name="connsiteY28" fmla="*/ 105919 h 478610"/>
              <a:gd name="connsiteX29" fmla="*/ 1981200 w 2928938"/>
              <a:gd name="connsiteY29" fmla="*/ 96394 h 478610"/>
              <a:gd name="connsiteX30" fmla="*/ 1900238 w 2928938"/>
              <a:gd name="connsiteY30" fmla="*/ 86869 h 478610"/>
              <a:gd name="connsiteX31" fmla="*/ 1762125 w 2928938"/>
              <a:gd name="connsiteY31" fmla="*/ 67819 h 478610"/>
              <a:gd name="connsiteX32" fmla="*/ 962025 w 2928938"/>
              <a:gd name="connsiteY32" fmla="*/ 72581 h 478610"/>
              <a:gd name="connsiteX33" fmla="*/ 928688 w 2928938"/>
              <a:gd name="connsiteY33" fmla="*/ 77344 h 478610"/>
              <a:gd name="connsiteX34" fmla="*/ 862013 w 2928938"/>
              <a:gd name="connsiteY34" fmla="*/ 82106 h 478610"/>
              <a:gd name="connsiteX35" fmla="*/ 833438 w 2928938"/>
              <a:gd name="connsiteY35" fmla="*/ 86869 h 478610"/>
              <a:gd name="connsiteX36" fmla="*/ 814388 w 2928938"/>
              <a:gd name="connsiteY36" fmla="*/ 91631 h 478610"/>
              <a:gd name="connsiteX37" fmla="*/ 728663 w 2928938"/>
              <a:gd name="connsiteY37" fmla="*/ 105919 h 478610"/>
              <a:gd name="connsiteX38" fmla="*/ 709613 w 2928938"/>
              <a:gd name="connsiteY38" fmla="*/ 110681 h 478610"/>
              <a:gd name="connsiteX39" fmla="*/ 695325 w 2928938"/>
              <a:gd name="connsiteY39" fmla="*/ 115444 h 478610"/>
              <a:gd name="connsiteX40" fmla="*/ 652463 w 2928938"/>
              <a:gd name="connsiteY40" fmla="*/ 120206 h 478610"/>
              <a:gd name="connsiteX41" fmla="*/ 633413 w 2928938"/>
              <a:gd name="connsiteY41" fmla="*/ 124969 h 478610"/>
              <a:gd name="connsiteX42" fmla="*/ 619125 w 2928938"/>
              <a:gd name="connsiteY42" fmla="*/ 129731 h 478610"/>
              <a:gd name="connsiteX43" fmla="*/ 557213 w 2928938"/>
              <a:gd name="connsiteY43" fmla="*/ 134494 h 478610"/>
              <a:gd name="connsiteX44" fmla="*/ 519113 w 2928938"/>
              <a:gd name="connsiteY44" fmla="*/ 144019 h 478610"/>
              <a:gd name="connsiteX45" fmla="*/ 438150 w 2928938"/>
              <a:gd name="connsiteY45" fmla="*/ 153544 h 478610"/>
              <a:gd name="connsiteX46" fmla="*/ 404813 w 2928938"/>
              <a:gd name="connsiteY46" fmla="*/ 163069 h 478610"/>
              <a:gd name="connsiteX47" fmla="*/ 280988 w 2928938"/>
              <a:gd name="connsiteY47" fmla="*/ 177356 h 478610"/>
              <a:gd name="connsiteX48" fmla="*/ 233363 w 2928938"/>
              <a:gd name="connsiteY48" fmla="*/ 186881 h 478610"/>
              <a:gd name="connsiteX49" fmla="*/ 200025 w 2928938"/>
              <a:gd name="connsiteY49" fmla="*/ 196406 h 478610"/>
              <a:gd name="connsiteX50" fmla="*/ 166688 w 2928938"/>
              <a:gd name="connsiteY50" fmla="*/ 201169 h 478610"/>
              <a:gd name="connsiteX51" fmla="*/ 85725 w 2928938"/>
              <a:gd name="connsiteY51" fmla="*/ 215456 h 478610"/>
              <a:gd name="connsiteX52" fmla="*/ 42863 w 2928938"/>
              <a:gd name="connsiteY52" fmla="*/ 224981 h 478610"/>
              <a:gd name="connsiteX53" fmla="*/ 0 w 2928938"/>
              <a:gd name="connsiteY53" fmla="*/ 239269 h 478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928938" h="478610">
                <a:moveTo>
                  <a:pt x="2928938" y="477394"/>
                </a:moveTo>
                <a:cubicBezTo>
                  <a:pt x="2898103" y="469684"/>
                  <a:pt x="2919920" y="478610"/>
                  <a:pt x="2895600" y="458344"/>
                </a:cubicBezTo>
                <a:cubicBezTo>
                  <a:pt x="2879377" y="444825"/>
                  <a:pt x="2879418" y="451686"/>
                  <a:pt x="2862263" y="434531"/>
                </a:cubicBezTo>
                <a:cubicBezTo>
                  <a:pt x="2858216" y="430484"/>
                  <a:pt x="2856785" y="424291"/>
                  <a:pt x="2852738" y="420244"/>
                </a:cubicBezTo>
                <a:cubicBezTo>
                  <a:pt x="2841843" y="409349"/>
                  <a:pt x="2812768" y="389595"/>
                  <a:pt x="2800350" y="382144"/>
                </a:cubicBezTo>
                <a:cubicBezTo>
                  <a:pt x="2794262" y="378491"/>
                  <a:pt x="2787506" y="376067"/>
                  <a:pt x="2781300" y="372619"/>
                </a:cubicBezTo>
                <a:cubicBezTo>
                  <a:pt x="2773208" y="368123"/>
                  <a:pt x="2765371" y="363182"/>
                  <a:pt x="2757488" y="358331"/>
                </a:cubicBezTo>
                <a:cubicBezTo>
                  <a:pt x="2744733" y="350482"/>
                  <a:pt x="2733596" y="339255"/>
                  <a:pt x="2719388" y="334519"/>
                </a:cubicBezTo>
                <a:cubicBezTo>
                  <a:pt x="2714625" y="332931"/>
                  <a:pt x="2709590" y="332001"/>
                  <a:pt x="2705100" y="329756"/>
                </a:cubicBezTo>
                <a:cubicBezTo>
                  <a:pt x="2686912" y="320662"/>
                  <a:pt x="2680585" y="312824"/>
                  <a:pt x="2662238" y="305944"/>
                </a:cubicBezTo>
                <a:cubicBezTo>
                  <a:pt x="2656109" y="303646"/>
                  <a:pt x="2649204" y="303759"/>
                  <a:pt x="2643188" y="301181"/>
                </a:cubicBezTo>
                <a:cubicBezTo>
                  <a:pt x="2626874" y="294189"/>
                  <a:pt x="2612042" y="283961"/>
                  <a:pt x="2595563" y="277369"/>
                </a:cubicBezTo>
                <a:cubicBezTo>
                  <a:pt x="2587625" y="274194"/>
                  <a:pt x="2579397" y="271667"/>
                  <a:pt x="2571750" y="267844"/>
                </a:cubicBezTo>
                <a:cubicBezTo>
                  <a:pt x="2566631" y="265284"/>
                  <a:pt x="2562582" y="260879"/>
                  <a:pt x="2557463" y="258319"/>
                </a:cubicBezTo>
                <a:cubicBezTo>
                  <a:pt x="2546649" y="252912"/>
                  <a:pt x="2535132" y="249034"/>
                  <a:pt x="2524125" y="244031"/>
                </a:cubicBezTo>
                <a:cubicBezTo>
                  <a:pt x="2517662" y="241093"/>
                  <a:pt x="2511563" y="237389"/>
                  <a:pt x="2505075" y="234506"/>
                </a:cubicBezTo>
                <a:cubicBezTo>
                  <a:pt x="2497263" y="231034"/>
                  <a:pt x="2488909" y="228804"/>
                  <a:pt x="2481263" y="224981"/>
                </a:cubicBezTo>
                <a:cubicBezTo>
                  <a:pt x="2476143" y="222421"/>
                  <a:pt x="2472206" y="217781"/>
                  <a:pt x="2466975" y="215456"/>
                </a:cubicBezTo>
                <a:cubicBezTo>
                  <a:pt x="2457800" y="211378"/>
                  <a:pt x="2447722" y="209660"/>
                  <a:pt x="2438400" y="205931"/>
                </a:cubicBezTo>
                <a:cubicBezTo>
                  <a:pt x="2431808" y="203294"/>
                  <a:pt x="2425514" y="199928"/>
                  <a:pt x="2419350" y="196406"/>
                </a:cubicBezTo>
                <a:cubicBezTo>
                  <a:pt x="2414380" y="193566"/>
                  <a:pt x="2410422" y="188891"/>
                  <a:pt x="2405063" y="186881"/>
                </a:cubicBezTo>
                <a:cubicBezTo>
                  <a:pt x="2397484" y="184039"/>
                  <a:pt x="2389188" y="183706"/>
                  <a:pt x="2381250" y="182119"/>
                </a:cubicBezTo>
                <a:cubicBezTo>
                  <a:pt x="2347390" y="165189"/>
                  <a:pt x="2337835" y="158167"/>
                  <a:pt x="2300288" y="148781"/>
                </a:cubicBezTo>
                <a:cubicBezTo>
                  <a:pt x="2274272" y="142278"/>
                  <a:pt x="2266039" y="139899"/>
                  <a:pt x="2233613" y="134494"/>
                </a:cubicBezTo>
                <a:cubicBezTo>
                  <a:pt x="2224088" y="132906"/>
                  <a:pt x="2214507" y="131625"/>
                  <a:pt x="2205038" y="129731"/>
                </a:cubicBezTo>
                <a:cubicBezTo>
                  <a:pt x="2198620" y="128447"/>
                  <a:pt x="2192282" y="126767"/>
                  <a:pt x="2185988" y="124969"/>
                </a:cubicBezTo>
                <a:cubicBezTo>
                  <a:pt x="2181161" y="123590"/>
                  <a:pt x="2176639" y="121104"/>
                  <a:pt x="2171700" y="120206"/>
                </a:cubicBezTo>
                <a:cubicBezTo>
                  <a:pt x="2140412" y="114517"/>
                  <a:pt x="2089513" y="112505"/>
                  <a:pt x="2062163" y="110681"/>
                </a:cubicBezTo>
                <a:lnTo>
                  <a:pt x="2033588" y="105919"/>
                </a:lnTo>
                <a:cubicBezTo>
                  <a:pt x="1992677" y="98481"/>
                  <a:pt x="2026861" y="103419"/>
                  <a:pt x="1981200" y="96394"/>
                </a:cubicBezTo>
                <a:cubicBezTo>
                  <a:pt x="1942079" y="90375"/>
                  <a:pt x="1944805" y="91325"/>
                  <a:pt x="1900238" y="86869"/>
                </a:cubicBezTo>
                <a:cubicBezTo>
                  <a:pt x="1806951" y="68211"/>
                  <a:pt x="1853023" y="74311"/>
                  <a:pt x="1762125" y="67819"/>
                </a:cubicBezTo>
                <a:cubicBezTo>
                  <a:pt x="1490877" y="0"/>
                  <a:pt x="1733874" y="59039"/>
                  <a:pt x="962025" y="72581"/>
                </a:cubicBezTo>
                <a:cubicBezTo>
                  <a:pt x="950802" y="72778"/>
                  <a:pt x="939863" y="76280"/>
                  <a:pt x="928688" y="77344"/>
                </a:cubicBezTo>
                <a:cubicBezTo>
                  <a:pt x="906507" y="79457"/>
                  <a:pt x="884238" y="80519"/>
                  <a:pt x="862013" y="82106"/>
                </a:cubicBezTo>
                <a:cubicBezTo>
                  <a:pt x="852488" y="83694"/>
                  <a:pt x="842907" y="84975"/>
                  <a:pt x="833438" y="86869"/>
                </a:cubicBezTo>
                <a:cubicBezTo>
                  <a:pt x="827020" y="88153"/>
                  <a:pt x="820844" y="90555"/>
                  <a:pt x="814388" y="91631"/>
                </a:cubicBezTo>
                <a:cubicBezTo>
                  <a:pt x="761679" y="100416"/>
                  <a:pt x="786997" y="91337"/>
                  <a:pt x="728663" y="105919"/>
                </a:cubicBezTo>
                <a:cubicBezTo>
                  <a:pt x="722313" y="107506"/>
                  <a:pt x="715907" y="108883"/>
                  <a:pt x="709613" y="110681"/>
                </a:cubicBezTo>
                <a:cubicBezTo>
                  <a:pt x="704786" y="112060"/>
                  <a:pt x="700277" y="114619"/>
                  <a:pt x="695325" y="115444"/>
                </a:cubicBezTo>
                <a:cubicBezTo>
                  <a:pt x="681145" y="117807"/>
                  <a:pt x="666750" y="118619"/>
                  <a:pt x="652463" y="120206"/>
                </a:cubicBezTo>
                <a:cubicBezTo>
                  <a:pt x="646113" y="121794"/>
                  <a:pt x="639707" y="123171"/>
                  <a:pt x="633413" y="124969"/>
                </a:cubicBezTo>
                <a:cubicBezTo>
                  <a:pt x="628586" y="126348"/>
                  <a:pt x="624106" y="129108"/>
                  <a:pt x="619125" y="129731"/>
                </a:cubicBezTo>
                <a:cubicBezTo>
                  <a:pt x="598587" y="132298"/>
                  <a:pt x="577850" y="132906"/>
                  <a:pt x="557213" y="134494"/>
                </a:cubicBezTo>
                <a:cubicBezTo>
                  <a:pt x="544513" y="137669"/>
                  <a:pt x="532044" y="141977"/>
                  <a:pt x="519113" y="144019"/>
                </a:cubicBezTo>
                <a:cubicBezTo>
                  <a:pt x="473367" y="151242"/>
                  <a:pt x="475067" y="145024"/>
                  <a:pt x="438150" y="153544"/>
                </a:cubicBezTo>
                <a:cubicBezTo>
                  <a:pt x="426889" y="156143"/>
                  <a:pt x="416194" y="161061"/>
                  <a:pt x="404813" y="163069"/>
                </a:cubicBezTo>
                <a:cubicBezTo>
                  <a:pt x="276986" y="185626"/>
                  <a:pt x="460833" y="141387"/>
                  <a:pt x="280988" y="177356"/>
                </a:cubicBezTo>
                <a:cubicBezTo>
                  <a:pt x="265113" y="180531"/>
                  <a:pt x="248930" y="182433"/>
                  <a:pt x="233363" y="186881"/>
                </a:cubicBezTo>
                <a:cubicBezTo>
                  <a:pt x="222250" y="190056"/>
                  <a:pt x="211326" y="193984"/>
                  <a:pt x="200025" y="196406"/>
                </a:cubicBezTo>
                <a:cubicBezTo>
                  <a:pt x="189049" y="198758"/>
                  <a:pt x="177800" y="199581"/>
                  <a:pt x="166688" y="201169"/>
                </a:cubicBezTo>
                <a:cubicBezTo>
                  <a:pt x="121478" y="216239"/>
                  <a:pt x="148112" y="209785"/>
                  <a:pt x="85725" y="215456"/>
                </a:cubicBezTo>
                <a:cubicBezTo>
                  <a:pt x="55307" y="225597"/>
                  <a:pt x="89797" y="214924"/>
                  <a:pt x="42863" y="224981"/>
                </a:cubicBezTo>
                <a:cubicBezTo>
                  <a:pt x="4416" y="233219"/>
                  <a:pt x="13706" y="225563"/>
                  <a:pt x="0" y="239269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160387" y="308056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</a:t>
            </a:r>
            <a:r>
              <a:rPr lang="ko-KR" altLang="en-US" sz="1200" dirty="0"/>
              <a:t>답</a:t>
            </a:r>
          </a:p>
        </p:txBody>
      </p:sp>
      <p:sp>
        <p:nvSpPr>
          <p:cNvPr id="35" name="자유형 34"/>
          <p:cNvSpPr/>
          <p:nvPr/>
        </p:nvSpPr>
        <p:spPr>
          <a:xfrm>
            <a:off x="523305" y="3543311"/>
            <a:ext cx="1215008" cy="290512"/>
          </a:xfrm>
          <a:custGeom>
            <a:avLst/>
            <a:gdLst>
              <a:gd name="connsiteX0" fmla="*/ 1215008 w 1215008"/>
              <a:gd name="connsiteY0" fmla="*/ 42862 h 290512"/>
              <a:gd name="connsiteX1" fmla="*/ 1181670 w 1215008"/>
              <a:gd name="connsiteY1" fmla="*/ 28575 h 290512"/>
              <a:gd name="connsiteX2" fmla="*/ 1153095 w 1215008"/>
              <a:gd name="connsiteY2" fmla="*/ 19050 h 290512"/>
              <a:gd name="connsiteX3" fmla="*/ 1138808 w 1215008"/>
              <a:gd name="connsiteY3" fmla="*/ 14287 h 290512"/>
              <a:gd name="connsiteX4" fmla="*/ 1010220 w 1215008"/>
              <a:gd name="connsiteY4" fmla="*/ 0 h 290512"/>
              <a:gd name="connsiteX5" fmla="*/ 224408 w 1215008"/>
              <a:gd name="connsiteY5" fmla="*/ 9525 h 290512"/>
              <a:gd name="connsiteX6" fmla="*/ 162495 w 1215008"/>
              <a:gd name="connsiteY6" fmla="*/ 19050 h 290512"/>
              <a:gd name="connsiteX7" fmla="*/ 148208 w 1215008"/>
              <a:gd name="connsiteY7" fmla="*/ 28575 h 290512"/>
              <a:gd name="connsiteX8" fmla="*/ 110108 w 1215008"/>
              <a:gd name="connsiteY8" fmla="*/ 52387 h 290512"/>
              <a:gd name="connsiteX9" fmla="*/ 67245 w 1215008"/>
              <a:gd name="connsiteY9" fmla="*/ 85725 h 290512"/>
              <a:gd name="connsiteX10" fmla="*/ 52958 w 1215008"/>
              <a:gd name="connsiteY10" fmla="*/ 104775 h 290512"/>
              <a:gd name="connsiteX11" fmla="*/ 29145 w 1215008"/>
              <a:gd name="connsiteY11" fmla="*/ 123825 h 290512"/>
              <a:gd name="connsiteX12" fmla="*/ 10095 w 1215008"/>
              <a:gd name="connsiteY12" fmla="*/ 152400 h 290512"/>
              <a:gd name="connsiteX13" fmla="*/ 570 w 1215008"/>
              <a:gd name="connsiteY13" fmla="*/ 190500 h 290512"/>
              <a:gd name="connsiteX14" fmla="*/ 5333 w 1215008"/>
              <a:gd name="connsiteY14" fmla="*/ 252412 h 290512"/>
              <a:gd name="connsiteX15" fmla="*/ 19620 w 1215008"/>
              <a:gd name="connsiteY15" fmla="*/ 261937 h 290512"/>
              <a:gd name="connsiteX16" fmla="*/ 43433 w 1215008"/>
              <a:gd name="connsiteY16" fmla="*/ 276225 h 290512"/>
              <a:gd name="connsiteX17" fmla="*/ 67245 w 1215008"/>
              <a:gd name="connsiteY17" fmla="*/ 280987 h 290512"/>
              <a:gd name="connsiteX18" fmla="*/ 86295 w 1215008"/>
              <a:gd name="connsiteY18" fmla="*/ 285750 h 290512"/>
              <a:gd name="connsiteX19" fmla="*/ 91058 w 1215008"/>
              <a:gd name="connsiteY19" fmla="*/ 290512 h 29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5008" h="290512">
                <a:moveTo>
                  <a:pt x="1215008" y="42862"/>
                </a:moveTo>
                <a:cubicBezTo>
                  <a:pt x="1192339" y="27750"/>
                  <a:pt x="1209629" y="36962"/>
                  <a:pt x="1181670" y="28575"/>
                </a:cubicBezTo>
                <a:cubicBezTo>
                  <a:pt x="1172053" y="25690"/>
                  <a:pt x="1162620" y="22225"/>
                  <a:pt x="1153095" y="19050"/>
                </a:cubicBezTo>
                <a:cubicBezTo>
                  <a:pt x="1148333" y="17462"/>
                  <a:pt x="1143800" y="14813"/>
                  <a:pt x="1138808" y="14287"/>
                </a:cubicBezTo>
                <a:cubicBezTo>
                  <a:pt x="1035592" y="3422"/>
                  <a:pt x="1078415" y="8523"/>
                  <a:pt x="1010220" y="0"/>
                </a:cubicBezTo>
                <a:lnTo>
                  <a:pt x="224408" y="9525"/>
                </a:lnTo>
                <a:cubicBezTo>
                  <a:pt x="194945" y="10033"/>
                  <a:pt x="186428" y="13066"/>
                  <a:pt x="162495" y="19050"/>
                </a:cubicBezTo>
                <a:cubicBezTo>
                  <a:pt x="157733" y="22225"/>
                  <a:pt x="153062" y="25542"/>
                  <a:pt x="148208" y="28575"/>
                </a:cubicBezTo>
                <a:cubicBezTo>
                  <a:pt x="137439" y="35306"/>
                  <a:pt x="120997" y="44220"/>
                  <a:pt x="110108" y="52387"/>
                </a:cubicBezTo>
                <a:cubicBezTo>
                  <a:pt x="95628" y="63247"/>
                  <a:pt x="78105" y="71244"/>
                  <a:pt x="67245" y="85725"/>
                </a:cubicBezTo>
                <a:cubicBezTo>
                  <a:pt x="62483" y="92075"/>
                  <a:pt x="58571" y="99162"/>
                  <a:pt x="52958" y="104775"/>
                </a:cubicBezTo>
                <a:cubicBezTo>
                  <a:pt x="45770" y="111963"/>
                  <a:pt x="35945" y="116269"/>
                  <a:pt x="29145" y="123825"/>
                </a:cubicBezTo>
                <a:cubicBezTo>
                  <a:pt x="21487" y="132334"/>
                  <a:pt x="10095" y="152400"/>
                  <a:pt x="10095" y="152400"/>
                </a:cubicBezTo>
                <a:cubicBezTo>
                  <a:pt x="6338" y="163673"/>
                  <a:pt x="570" y="179008"/>
                  <a:pt x="570" y="190500"/>
                </a:cubicBezTo>
                <a:cubicBezTo>
                  <a:pt x="570" y="211198"/>
                  <a:pt x="0" y="232413"/>
                  <a:pt x="5333" y="252412"/>
                </a:cubicBezTo>
                <a:cubicBezTo>
                  <a:pt x="6808" y="257942"/>
                  <a:pt x="14766" y="258903"/>
                  <a:pt x="19620" y="261937"/>
                </a:cubicBezTo>
                <a:cubicBezTo>
                  <a:pt x="27470" y="266843"/>
                  <a:pt x="34838" y="272787"/>
                  <a:pt x="43433" y="276225"/>
                </a:cubicBezTo>
                <a:cubicBezTo>
                  <a:pt x="50949" y="279231"/>
                  <a:pt x="59343" y="279231"/>
                  <a:pt x="67245" y="280987"/>
                </a:cubicBezTo>
                <a:cubicBezTo>
                  <a:pt x="73635" y="282407"/>
                  <a:pt x="80218" y="283319"/>
                  <a:pt x="86295" y="285750"/>
                </a:cubicBezTo>
                <a:cubicBezTo>
                  <a:pt x="88379" y="286584"/>
                  <a:pt x="89470" y="288925"/>
                  <a:pt x="91058" y="29051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38120" y="3857628"/>
            <a:ext cx="15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서버에서 응답된 데이터를</a:t>
            </a:r>
            <a:endParaRPr lang="en-US" altLang="ko-KR" sz="800" dirty="0" smtClean="0"/>
          </a:p>
          <a:p>
            <a:r>
              <a:rPr lang="ko-KR" altLang="en-US" sz="800" dirty="0" smtClean="0"/>
              <a:t>받아서 </a:t>
            </a:r>
            <a:r>
              <a:rPr lang="en-US" altLang="ko-KR" sz="800" dirty="0" smtClean="0"/>
              <a:t>JS</a:t>
            </a:r>
            <a:r>
              <a:rPr lang="ko-KR" altLang="en-US" sz="800" dirty="0" smtClean="0"/>
              <a:t>에서 화면 일부분을</a:t>
            </a:r>
            <a:endParaRPr lang="en-US" altLang="ko-KR" sz="800" dirty="0" smtClean="0"/>
          </a:p>
          <a:p>
            <a:r>
              <a:rPr lang="ko-KR" altLang="en-US" sz="800" dirty="0" smtClean="0"/>
              <a:t>변경하여 보여준다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2844" y="139463"/>
            <a:ext cx="461235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*Web Parameter </a:t>
            </a:r>
          </a:p>
          <a:p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queryString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작성 </a:t>
            </a:r>
            <a:r>
              <a:rPr lang="en-US" altLang="ko-KR" sz="1600" dirty="0" smtClean="0"/>
              <a:t>: 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값</a:t>
            </a:r>
            <a:r>
              <a:rPr lang="en-US" altLang="ko-KR" sz="1600" b="1" dirty="0" smtClean="0"/>
              <a:t>&amp;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,,,,”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jsonObject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작성 </a:t>
            </a:r>
            <a:r>
              <a:rPr lang="en-US" altLang="ko-KR" sz="1600" dirty="0" smtClean="0"/>
              <a:t>: { </a:t>
            </a: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 ,,, }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data : </a:t>
            </a:r>
            <a:r>
              <a:rPr lang="ko-KR" altLang="en-US" sz="1600" dirty="0" smtClean="0"/>
              <a:t>값   의 속성으로 </a:t>
            </a:r>
            <a:r>
              <a:rPr lang="en-US" altLang="ko-KR" sz="1600" dirty="0" smtClean="0"/>
              <a:t>parameter</a:t>
            </a:r>
            <a:r>
              <a:rPr lang="ko-KR" altLang="en-US" sz="1600" dirty="0" smtClean="0"/>
              <a:t>를 전달한다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1500166" y="2192246"/>
            <a:ext cx="27106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$.</a:t>
            </a:r>
            <a:r>
              <a:rPr lang="en-US" altLang="ko-KR" sz="1200" dirty="0" err="1" smtClean="0"/>
              <a:t>ajax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 : “a.jsp”, a.jsp?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=</a:t>
            </a:r>
            <a:r>
              <a:rPr lang="ko-KR" altLang="en-US" sz="1200" dirty="0" smtClean="0"/>
              <a:t>값</a:t>
            </a:r>
            <a:r>
              <a:rPr lang="en-US" altLang="ko-KR" sz="1200" dirty="0" smtClean="0"/>
              <a:t>&amp;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=</a:t>
            </a:r>
            <a:r>
              <a:rPr lang="ko-KR" altLang="en-US" sz="1200" dirty="0" smtClean="0"/>
              <a:t>값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type:”get”,</a:t>
            </a:r>
          </a:p>
          <a:p>
            <a:r>
              <a:rPr lang="en-US" altLang="ko-KR" sz="1200" dirty="0"/>
              <a:t> </a:t>
            </a:r>
            <a:r>
              <a:rPr lang="en-US" altLang="ko-KR" sz="1200" b="1" dirty="0" smtClean="0"/>
              <a:t>data: </a:t>
            </a:r>
            <a:r>
              <a:rPr lang="ko-KR" altLang="en-US" sz="1200" b="1" dirty="0" smtClean="0"/>
              <a:t>값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 smtClean="0"/>
              <a:t>dataType</a:t>
            </a:r>
            <a:r>
              <a:rPr lang="en-US" altLang="ko-KR" sz="1200" dirty="0" smtClean="0"/>
              <a:t>:”text”,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 smtClean="0"/>
              <a:t>error:function</a:t>
            </a:r>
            <a:r>
              <a:rPr lang="en-US" altLang="ko-KR" sz="1200" dirty="0" smtClean="0"/>
              <a:t>( </a:t>
            </a:r>
            <a:r>
              <a:rPr lang="en-US" altLang="ko-KR" sz="1200" dirty="0" err="1" smtClean="0"/>
              <a:t>xhr</a:t>
            </a:r>
            <a:r>
              <a:rPr lang="en-US" altLang="ko-KR" sz="1200" dirty="0" smtClean="0"/>
              <a:t> ){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alert(“</a:t>
            </a:r>
            <a:r>
              <a:rPr lang="ko-KR" altLang="en-US" sz="1200" dirty="0" smtClean="0"/>
              <a:t>에러</a:t>
            </a:r>
            <a:r>
              <a:rPr lang="en-US" altLang="ko-KR" sz="1200" dirty="0" smtClean="0"/>
              <a:t>”);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},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success: function( data ){</a:t>
            </a:r>
          </a:p>
          <a:p>
            <a:r>
              <a:rPr lang="en-US" altLang="ko-KR" sz="1200" dirty="0" smtClean="0"/>
              <a:t>   alert(“</a:t>
            </a:r>
            <a:r>
              <a:rPr lang="ko-KR" altLang="en-US" sz="1200" dirty="0" smtClean="0"/>
              <a:t>성공</a:t>
            </a:r>
            <a:r>
              <a:rPr lang="en-US" altLang="ko-KR" sz="1200" dirty="0" smtClean="0"/>
              <a:t>”);</a:t>
            </a:r>
            <a:endParaRPr lang="en-US" altLang="ko-KR" sz="1200" dirty="0"/>
          </a:p>
          <a:p>
            <a:r>
              <a:rPr lang="en-US" altLang="ko-KR" sz="1200" dirty="0" smtClean="0"/>
              <a:t> }</a:t>
            </a:r>
          </a:p>
          <a:p>
            <a:r>
              <a:rPr lang="en-US" altLang="ko-KR" sz="1200" dirty="0" smtClean="0"/>
              <a:t>}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200" dirty="0" smtClean="0"/>
              <a:t>;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 rot="10800000">
            <a:off x="2571736" y="937423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3071802" y="937423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00298" y="1080299"/>
            <a:ext cx="1590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Parameter</a:t>
            </a:r>
            <a:r>
              <a:rPr lang="ko-KR" altLang="en-US" sz="1200" dirty="0" smtClean="0"/>
              <a:t>명이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47" name="직선 화살표 연결선 46"/>
          <p:cNvCxnSpPr>
            <a:endCxn id="8" idx="3"/>
          </p:cNvCxnSpPr>
          <p:nvPr/>
        </p:nvCxnSpPr>
        <p:spPr>
          <a:xfrm rot="10800000" flipV="1">
            <a:off x="5000628" y="1928802"/>
            <a:ext cx="500066" cy="337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14942" y="1651803"/>
            <a:ext cx="2776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Parameter</a:t>
            </a:r>
            <a:r>
              <a:rPr lang="ko-KR" altLang="en-US" sz="1200" dirty="0" smtClean="0"/>
              <a:t>명을 사용하여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값을 받는다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2071670" y="428604"/>
            <a:ext cx="2428892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>
            <a:off x="1900255" y="1006342"/>
            <a:ext cx="776270" cy="1889258"/>
          </a:xfrm>
          <a:custGeom>
            <a:avLst/>
            <a:gdLst>
              <a:gd name="connsiteX0" fmla="*/ 147620 w 776270"/>
              <a:gd name="connsiteY0" fmla="*/ 8071 h 1889258"/>
              <a:gd name="connsiteX1" fmla="*/ 90470 w 776270"/>
              <a:gd name="connsiteY1" fmla="*/ 55696 h 1889258"/>
              <a:gd name="connsiteX2" fmla="*/ 71420 w 776270"/>
              <a:gd name="connsiteY2" fmla="*/ 69983 h 1889258"/>
              <a:gd name="connsiteX3" fmla="*/ 42845 w 776270"/>
              <a:gd name="connsiteY3" fmla="*/ 112846 h 1889258"/>
              <a:gd name="connsiteX4" fmla="*/ 23795 w 776270"/>
              <a:gd name="connsiteY4" fmla="*/ 136658 h 1889258"/>
              <a:gd name="connsiteX5" fmla="*/ 19033 w 776270"/>
              <a:gd name="connsiteY5" fmla="*/ 150946 h 1889258"/>
              <a:gd name="connsiteX6" fmla="*/ 19033 w 776270"/>
              <a:gd name="connsiteY6" fmla="*/ 346208 h 1889258"/>
              <a:gd name="connsiteX7" fmla="*/ 23795 w 776270"/>
              <a:gd name="connsiteY7" fmla="*/ 365258 h 1889258"/>
              <a:gd name="connsiteX8" fmla="*/ 42845 w 776270"/>
              <a:gd name="connsiteY8" fmla="*/ 412883 h 1889258"/>
              <a:gd name="connsiteX9" fmla="*/ 52370 w 776270"/>
              <a:gd name="connsiteY9" fmla="*/ 455746 h 1889258"/>
              <a:gd name="connsiteX10" fmla="*/ 66658 w 776270"/>
              <a:gd name="connsiteY10" fmla="*/ 465271 h 1889258"/>
              <a:gd name="connsiteX11" fmla="*/ 90470 w 776270"/>
              <a:gd name="connsiteY11" fmla="*/ 512896 h 1889258"/>
              <a:gd name="connsiteX12" fmla="*/ 104758 w 776270"/>
              <a:gd name="connsiteY12" fmla="*/ 531946 h 1889258"/>
              <a:gd name="connsiteX13" fmla="*/ 119045 w 776270"/>
              <a:gd name="connsiteY13" fmla="*/ 560521 h 1889258"/>
              <a:gd name="connsiteX14" fmla="*/ 138095 w 776270"/>
              <a:gd name="connsiteY14" fmla="*/ 584333 h 1889258"/>
              <a:gd name="connsiteX15" fmla="*/ 161908 w 776270"/>
              <a:gd name="connsiteY15" fmla="*/ 622433 h 1889258"/>
              <a:gd name="connsiteX16" fmla="*/ 204770 w 776270"/>
              <a:gd name="connsiteY16" fmla="*/ 665296 h 1889258"/>
              <a:gd name="connsiteX17" fmla="*/ 223820 w 776270"/>
              <a:gd name="connsiteY17" fmla="*/ 693871 h 1889258"/>
              <a:gd name="connsiteX18" fmla="*/ 238108 w 776270"/>
              <a:gd name="connsiteY18" fmla="*/ 708158 h 1889258"/>
              <a:gd name="connsiteX19" fmla="*/ 257158 w 776270"/>
              <a:gd name="connsiteY19" fmla="*/ 731971 h 1889258"/>
              <a:gd name="connsiteX20" fmla="*/ 276208 w 776270"/>
              <a:gd name="connsiteY20" fmla="*/ 751021 h 1889258"/>
              <a:gd name="connsiteX21" fmla="*/ 300020 w 776270"/>
              <a:gd name="connsiteY21" fmla="*/ 779596 h 1889258"/>
              <a:gd name="connsiteX22" fmla="*/ 314308 w 776270"/>
              <a:gd name="connsiteY22" fmla="*/ 798646 h 1889258"/>
              <a:gd name="connsiteX23" fmla="*/ 338120 w 776270"/>
              <a:gd name="connsiteY23" fmla="*/ 822458 h 1889258"/>
              <a:gd name="connsiteX24" fmla="*/ 361933 w 776270"/>
              <a:gd name="connsiteY24" fmla="*/ 851033 h 1889258"/>
              <a:gd name="connsiteX25" fmla="*/ 404795 w 776270"/>
              <a:gd name="connsiteY25" fmla="*/ 893896 h 1889258"/>
              <a:gd name="connsiteX26" fmla="*/ 423845 w 776270"/>
              <a:gd name="connsiteY26" fmla="*/ 917708 h 1889258"/>
              <a:gd name="connsiteX27" fmla="*/ 442895 w 776270"/>
              <a:gd name="connsiteY27" fmla="*/ 936758 h 1889258"/>
              <a:gd name="connsiteX28" fmla="*/ 485758 w 776270"/>
              <a:gd name="connsiteY28" fmla="*/ 989146 h 1889258"/>
              <a:gd name="connsiteX29" fmla="*/ 504808 w 776270"/>
              <a:gd name="connsiteY29" fmla="*/ 1012958 h 1889258"/>
              <a:gd name="connsiteX30" fmla="*/ 552433 w 776270"/>
              <a:gd name="connsiteY30" fmla="*/ 1065346 h 1889258"/>
              <a:gd name="connsiteX31" fmla="*/ 585770 w 776270"/>
              <a:gd name="connsiteY31" fmla="*/ 1108208 h 1889258"/>
              <a:gd name="connsiteX32" fmla="*/ 604820 w 776270"/>
              <a:gd name="connsiteY32" fmla="*/ 1132021 h 1889258"/>
              <a:gd name="connsiteX33" fmla="*/ 642920 w 776270"/>
              <a:gd name="connsiteY33" fmla="*/ 1170121 h 1889258"/>
              <a:gd name="connsiteX34" fmla="*/ 652445 w 776270"/>
              <a:gd name="connsiteY34" fmla="*/ 1184408 h 1889258"/>
              <a:gd name="connsiteX35" fmla="*/ 666733 w 776270"/>
              <a:gd name="connsiteY35" fmla="*/ 1212983 h 1889258"/>
              <a:gd name="connsiteX36" fmla="*/ 685783 w 776270"/>
              <a:gd name="connsiteY36" fmla="*/ 1236796 h 1889258"/>
              <a:gd name="connsiteX37" fmla="*/ 704833 w 776270"/>
              <a:gd name="connsiteY37" fmla="*/ 1265371 h 1889258"/>
              <a:gd name="connsiteX38" fmla="*/ 719120 w 776270"/>
              <a:gd name="connsiteY38" fmla="*/ 1298708 h 1889258"/>
              <a:gd name="connsiteX39" fmla="*/ 742933 w 776270"/>
              <a:gd name="connsiteY39" fmla="*/ 1351096 h 1889258"/>
              <a:gd name="connsiteX40" fmla="*/ 752458 w 776270"/>
              <a:gd name="connsiteY40" fmla="*/ 1389196 h 1889258"/>
              <a:gd name="connsiteX41" fmla="*/ 761983 w 776270"/>
              <a:gd name="connsiteY41" fmla="*/ 1413008 h 1889258"/>
              <a:gd name="connsiteX42" fmla="*/ 771508 w 776270"/>
              <a:gd name="connsiteY42" fmla="*/ 1455871 h 1889258"/>
              <a:gd name="connsiteX43" fmla="*/ 776270 w 776270"/>
              <a:gd name="connsiteY43" fmla="*/ 1474921 h 1889258"/>
              <a:gd name="connsiteX44" fmla="*/ 766745 w 776270"/>
              <a:gd name="connsiteY44" fmla="*/ 1546358 h 1889258"/>
              <a:gd name="connsiteX45" fmla="*/ 757220 w 776270"/>
              <a:gd name="connsiteY45" fmla="*/ 1560646 h 1889258"/>
              <a:gd name="connsiteX46" fmla="*/ 738170 w 776270"/>
              <a:gd name="connsiteY46" fmla="*/ 1608271 h 1889258"/>
              <a:gd name="connsiteX47" fmla="*/ 733408 w 776270"/>
              <a:gd name="connsiteY47" fmla="*/ 1627321 h 1889258"/>
              <a:gd name="connsiteX48" fmla="*/ 719120 w 776270"/>
              <a:gd name="connsiteY48" fmla="*/ 1646371 h 1889258"/>
              <a:gd name="connsiteX49" fmla="*/ 695308 w 776270"/>
              <a:gd name="connsiteY49" fmla="*/ 1674946 h 1889258"/>
              <a:gd name="connsiteX50" fmla="*/ 685783 w 776270"/>
              <a:gd name="connsiteY50" fmla="*/ 1689233 h 1889258"/>
              <a:gd name="connsiteX51" fmla="*/ 666733 w 776270"/>
              <a:gd name="connsiteY51" fmla="*/ 1703521 h 1889258"/>
              <a:gd name="connsiteX52" fmla="*/ 633395 w 776270"/>
              <a:gd name="connsiteY52" fmla="*/ 1732096 h 1889258"/>
              <a:gd name="connsiteX53" fmla="*/ 614345 w 776270"/>
              <a:gd name="connsiteY53" fmla="*/ 1741621 h 1889258"/>
              <a:gd name="connsiteX54" fmla="*/ 600058 w 776270"/>
              <a:gd name="connsiteY54" fmla="*/ 1751146 h 1889258"/>
              <a:gd name="connsiteX55" fmla="*/ 581008 w 776270"/>
              <a:gd name="connsiteY55" fmla="*/ 1760671 h 1889258"/>
              <a:gd name="connsiteX56" fmla="*/ 566720 w 776270"/>
              <a:gd name="connsiteY56" fmla="*/ 1770196 h 1889258"/>
              <a:gd name="connsiteX57" fmla="*/ 542908 w 776270"/>
              <a:gd name="connsiteY57" fmla="*/ 1779721 h 1889258"/>
              <a:gd name="connsiteX58" fmla="*/ 528620 w 776270"/>
              <a:gd name="connsiteY58" fmla="*/ 1789246 h 1889258"/>
              <a:gd name="connsiteX59" fmla="*/ 514333 w 776270"/>
              <a:gd name="connsiteY59" fmla="*/ 1803533 h 1889258"/>
              <a:gd name="connsiteX60" fmla="*/ 490520 w 776270"/>
              <a:gd name="connsiteY60" fmla="*/ 1808296 h 1889258"/>
              <a:gd name="connsiteX61" fmla="*/ 476233 w 776270"/>
              <a:gd name="connsiteY61" fmla="*/ 1813058 h 1889258"/>
              <a:gd name="connsiteX62" fmla="*/ 400033 w 776270"/>
              <a:gd name="connsiteY62" fmla="*/ 1841633 h 1889258"/>
              <a:gd name="connsiteX63" fmla="*/ 376220 w 776270"/>
              <a:gd name="connsiteY63" fmla="*/ 1846396 h 1889258"/>
              <a:gd name="connsiteX64" fmla="*/ 347645 w 776270"/>
              <a:gd name="connsiteY64" fmla="*/ 1860683 h 1889258"/>
              <a:gd name="connsiteX65" fmla="*/ 333358 w 776270"/>
              <a:gd name="connsiteY65" fmla="*/ 1870208 h 1889258"/>
              <a:gd name="connsiteX66" fmla="*/ 295258 w 776270"/>
              <a:gd name="connsiteY66" fmla="*/ 1889258 h 188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776270" h="1889258">
                <a:moveTo>
                  <a:pt x="147620" y="8071"/>
                </a:moveTo>
                <a:cubicBezTo>
                  <a:pt x="107245" y="21528"/>
                  <a:pt x="164733" y="0"/>
                  <a:pt x="90470" y="55696"/>
                </a:cubicBezTo>
                <a:cubicBezTo>
                  <a:pt x="84120" y="60458"/>
                  <a:pt x="77033" y="64370"/>
                  <a:pt x="71420" y="69983"/>
                </a:cubicBezTo>
                <a:cubicBezTo>
                  <a:pt x="39531" y="101872"/>
                  <a:pt x="62786" y="82936"/>
                  <a:pt x="42845" y="112846"/>
                </a:cubicBezTo>
                <a:cubicBezTo>
                  <a:pt x="37207" y="121304"/>
                  <a:pt x="30145" y="128721"/>
                  <a:pt x="23795" y="136658"/>
                </a:cubicBezTo>
                <a:cubicBezTo>
                  <a:pt x="22208" y="141421"/>
                  <a:pt x="20412" y="146119"/>
                  <a:pt x="19033" y="150946"/>
                </a:cubicBezTo>
                <a:cubicBezTo>
                  <a:pt x="0" y="217563"/>
                  <a:pt x="14251" y="248172"/>
                  <a:pt x="19033" y="346208"/>
                </a:cubicBezTo>
                <a:cubicBezTo>
                  <a:pt x="19352" y="352746"/>
                  <a:pt x="21914" y="358989"/>
                  <a:pt x="23795" y="365258"/>
                </a:cubicBezTo>
                <a:cubicBezTo>
                  <a:pt x="32622" y="394682"/>
                  <a:pt x="30911" y="389015"/>
                  <a:pt x="42845" y="412883"/>
                </a:cubicBezTo>
                <a:cubicBezTo>
                  <a:pt x="42949" y="413404"/>
                  <a:pt x="50450" y="452866"/>
                  <a:pt x="52370" y="455746"/>
                </a:cubicBezTo>
                <a:cubicBezTo>
                  <a:pt x="55545" y="460509"/>
                  <a:pt x="61895" y="462096"/>
                  <a:pt x="66658" y="465271"/>
                </a:cubicBezTo>
                <a:cubicBezTo>
                  <a:pt x="74595" y="481146"/>
                  <a:pt x="79821" y="498697"/>
                  <a:pt x="90470" y="512896"/>
                </a:cubicBezTo>
                <a:cubicBezTo>
                  <a:pt x="95233" y="519246"/>
                  <a:pt x="100674" y="525140"/>
                  <a:pt x="104758" y="531946"/>
                </a:cubicBezTo>
                <a:cubicBezTo>
                  <a:pt x="110237" y="541078"/>
                  <a:pt x="113328" y="551537"/>
                  <a:pt x="119045" y="560521"/>
                </a:cubicBezTo>
                <a:cubicBezTo>
                  <a:pt x="124502" y="569097"/>
                  <a:pt x="132266" y="576006"/>
                  <a:pt x="138095" y="584333"/>
                </a:cubicBezTo>
                <a:cubicBezTo>
                  <a:pt x="138757" y="585279"/>
                  <a:pt x="157494" y="617618"/>
                  <a:pt x="161908" y="622433"/>
                </a:cubicBezTo>
                <a:cubicBezTo>
                  <a:pt x="175561" y="637328"/>
                  <a:pt x="193562" y="648484"/>
                  <a:pt x="204770" y="665296"/>
                </a:cubicBezTo>
                <a:cubicBezTo>
                  <a:pt x="211120" y="674821"/>
                  <a:pt x="216792" y="684835"/>
                  <a:pt x="223820" y="693871"/>
                </a:cubicBezTo>
                <a:cubicBezTo>
                  <a:pt x="227955" y="699187"/>
                  <a:pt x="233673" y="703089"/>
                  <a:pt x="238108" y="708158"/>
                </a:cubicBezTo>
                <a:cubicBezTo>
                  <a:pt x="244802" y="715808"/>
                  <a:pt x="250405" y="724373"/>
                  <a:pt x="257158" y="731971"/>
                </a:cubicBezTo>
                <a:cubicBezTo>
                  <a:pt x="263124" y="738683"/>
                  <a:pt x="270201" y="744346"/>
                  <a:pt x="276208" y="751021"/>
                </a:cubicBezTo>
                <a:cubicBezTo>
                  <a:pt x="284502" y="760237"/>
                  <a:pt x="292275" y="769914"/>
                  <a:pt x="300020" y="779596"/>
                </a:cubicBezTo>
                <a:cubicBezTo>
                  <a:pt x="304979" y="785794"/>
                  <a:pt x="309035" y="792713"/>
                  <a:pt x="314308" y="798646"/>
                </a:cubicBezTo>
                <a:cubicBezTo>
                  <a:pt x="321766" y="807036"/>
                  <a:pt x="330569" y="814152"/>
                  <a:pt x="338120" y="822458"/>
                </a:cubicBezTo>
                <a:cubicBezTo>
                  <a:pt x="346460" y="831632"/>
                  <a:pt x="353473" y="841969"/>
                  <a:pt x="361933" y="851033"/>
                </a:cubicBezTo>
                <a:cubicBezTo>
                  <a:pt x="375720" y="865804"/>
                  <a:pt x="392173" y="878118"/>
                  <a:pt x="404795" y="893896"/>
                </a:cubicBezTo>
                <a:cubicBezTo>
                  <a:pt x="411145" y="901833"/>
                  <a:pt x="417092" y="910111"/>
                  <a:pt x="423845" y="917708"/>
                </a:cubicBezTo>
                <a:cubicBezTo>
                  <a:pt x="429811" y="924420"/>
                  <a:pt x="437014" y="929972"/>
                  <a:pt x="442895" y="936758"/>
                </a:cubicBezTo>
                <a:cubicBezTo>
                  <a:pt x="457672" y="953808"/>
                  <a:pt x="471530" y="971635"/>
                  <a:pt x="485758" y="989146"/>
                </a:cubicBezTo>
                <a:cubicBezTo>
                  <a:pt x="492168" y="997035"/>
                  <a:pt x="497620" y="1005770"/>
                  <a:pt x="504808" y="1012958"/>
                </a:cubicBezTo>
                <a:cubicBezTo>
                  <a:pt x="528342" y="1036492"/>
                  <a:pt x="527573" y="1034749"/>
                  <a:pt x="552433" y="1065346"/>
                </a:cubicBezTo>
                <a:cubicBezTo>
                  <a:pt x="563847" y="1079394"/>
                  <a:pt x="574587" y="1093976"/>
                  <a:pt x="585770" y="1108208"/>
                </a:cubicBezTo>
                <a:cubicBezTo>
                  <a:pt x="592050" y="1116201"/>
                  <a:pt x="597632" y="1124833"/>
                  <a:pt x="604820" y="1132021"/>
                </a:cubicBezTo>
                <a:cubicBezTo>
                  <a:pt x="617520" y="1144721"/>
                  <a:pt x="632957" y="1155177"/>
                  <a:pt x="642920" y="1170121"/>
                </a:cubicBezTo>
                <a:cubicBezTo>
                  <a:pt x="646095" y="1174883"/>
                  <a:pt x="649665" y="1179405"/>
                  <a:pt x="652445" y="1184408"/>
                </a:cubicBezTo>
                <a:cubicBezTo>
                  <a:pt x="657617" y="1193717"/>
                  <a:pt x="661016" y="1203999"/>
                  <a:pt x="666733" y="1212983"/>
                </a:cubicBezTo>
                <a:cubicBezTo>
                  <a:pt x="672190" y="1221559"/>
                  <a:pt x="679804" y="1228575"/>
                  <a:pt x="685783" y="1236796"/>
                </a:cubicBezTo>
                <a:cubicBezTo>
                  <a:pt x="692516" y="1246054"/>
                  <a:pt x="698483" y="1255846"/>
                  <a:pt x="704833" y="1265371"/>
                </a:cubicBezTo>
                <a:cubicBezTo>
                  <a:pt x="720159" y="1311351"/>
                  <a:pt x="695585" y="1239871"/>
                  <a:pt x="719120" y="1298708"/>
                </a:cubicBezTo>
                <a:cubicBezTo>
                  <a:pt x="739043" y="1348517"/>
                  <a:pt x="716591" y="1307193"/>
                  <a:pt x="742933" y="1351096"/>
                </a:cubicBezTo>
                <a:cubicBezTo>
                  <a:pt x="746994" y="1371401"/>
                  <a:pt x="746181" y="1372457"/>
                  <a:pt x="752458" y="1389196"/>
                </a:cubicBezTo>
                <a:cubicBezTo>
                  <a:pt x="755460" y="1397200"/>
                  <a:pt x="759634" y="1404788"/>
                  <a:pt x="761983" y="1413008"/>
                </a:cubicBezTo>
                <a:cubicBezTo>
                  <a:pt x="766004" y="1427081"/>
                  <a:pt x="768217" y="1441610"/>
                  <a:pt x="771508" y="1455871"/>
                </a:cubicBezTo>
                <a:cubicBezTo>
                  <a:pt x="772980" y="1462249"/>
                  <a:pt x="774683" y="1468571"/>
                  <a:pt x="776270" y="1474921"/>
                </a:cubicBezTo>
                <a:cubicBezTo>
                  <a:pt x="776002" y="1477064"/>
                  <a:pt x="768156" y="1541656"/>
                  <a:pt x="766745" y="1546358"/>
                </a:cubicBezTo>
                <a:cubicBezTo>
                  <a:pt x="765100" y="1551841"/>
                  <a:pt x="760395" y="1555883"/>
                  <a:pt x="757220" y="1560646"/>
                </a:cubicBezTo>
                <a:cubicBezTo>
                  <a:pt x="745450" y="1595956"/>
                  <a:pt x="752185" y="1580241"/>
                  <a:pt x="738170" y="1608271"/>
                </a:cubicBezTo>
                <a:cubicBezTo>
                  <a:pt x="736583" y="1614621"/>
                  <a:pt x="736335" y="1621467"/>
                  <a:pt x="733408" y="1627321"/>
                </a:cubicBezTo>
                <a:cubicBezTo>
                  <a:pt x="729858" y="1634421"/>
                  <a:pt x="723734" y="1639912"/>
                  <a:pt x="719120" y="1646371"/>
                </a:cubicBezTo>
                <a:cubicBezTo>
                  <a:pt x="683643" y="1696037"/>
                  <a:pt x="739784" y="1621573"/>
                  <a:pt x="695308" y="1674946"/>
                </a:cubicBezTo>
                <a:cubicBezTo>
                  <a:pt x="691644" y="1679343"/>
                  <a:pt x="689830" y="1685186"/>
                  <a:pt x="685783" y="1689233"/>
                </a:cubicBezTo>
                <a:cubicBezTo>
                  <a:pt x="680170" y="1694846"/>
                  <a:pt x="672760" y="1698355"/>
                  <a:pt x="666733" y="1703521"/>
                </a:cubicBezTo>
                <a:cubicBezTo>
                  <a:pt x="645757" y="1721500"/>
                  <a:pt x="659100" y="1716030"/>
                  <a:pt x="633395" y="1732096"/>
                </a:cubicBezTo>
                <a:cubicBezTo>
                  <a:pt x="627375" y="1735859"/>
                  <a:pt x="620509" y="1738099"/>
                  <a:pt x="614345" y="1741621"/>
                </a:cubicBezTo>
                <a:cubicBezTo>
                  <a:pt x="609375" y="1744461"/>
                  <a:pt x="605028" y="1748306"/>
                  <a:pt x="600058" y="1751146"/>
                </a:cubicBezTo>
                <a:cubicBezTo>
                  <a:pt x="593894" y="1754668"/>
                  <a:pt x="587172" y="1757149"/>
                  <a:pt x="581008" y="1760671"/>
                </a:cubicBezTo>
                <a:cubicBezTo>
                  <a:pt x="576038" y="1763511"/>
                  <a:pt x="571840" y="1767636"/>
                  <a:pt x="566720" y="1770196"/>
                </a:cubicBezTo>
                <a:cubicBezTo>
                  <a:pt x="559074" y="1774019"/>
                  <a:pt x="550554" y="1775898"/>
                  <a:pt x="542908" y="1779721"/>
                </a:cubicBezTo>
                <a:cubicBezTo>
                  <a:pt x="537788" y="1782281"/>
                  <a:pt x="533017" y="1785582"/>
                  <a:pt x="528620" y="1789246"/>
                </a:cubicBezTo>
                <a:cubicBezTo>
                  <a:pt x="523446" y="1793558"/>
                  <a:pt x="520357" y="1800521"/>
                  <a:pt x="514333" y="1803533"/>
                </a:cubicBezTo>
                <a:cubicBezTo>
                  <a:pt x="507093" y="1807153"/>
                  <a:pt x="498373" y="1806333"/>
                  <a:pt x="490520" y="1808296"/>
                </a:cubicBezTo>
                <a:cubicBezTo>
                  <a:pt x="485650" y="1809514"/>
                  <a:pt x="480918" y="1811256"/>
                  <a:pt x="476233" y="1813058"/>
                </a:cubicBezTo>
                <a:cubicBezTo>
                  <a:pt x="469632" y="1815597"/>
                  <a:pt x="415264" y="1838586"/>
                  <a:pt x="400033" y="1841633"/>
                </a:cubicBezTo>
                <a:lnTo>
                  <a:pt x="376220" y="1846396"/>
                </a:lnTo>
                <a:cubicBezTo>
                  <a:pt x="335277" y="1873693"/>
                  <a:pt x="387080" y="1840966"/>
                  <a:pt x="347645" y="1860683"/>
                </a:cubicBezTo>
                <a:cubicBezTo>
                  <a:pt x="342526" y="1863243"/>
                  <a:pt x="338588" y="1867883"/>
                  <a:pt x="333358" y="1870208"/>
                </a:cubicBezTo>
                <a:cubicBezTo>
                  <a:pt x="293956" y="1887720"/>
                  <a:pt x="314820" y="1869696"/>
                  <a:pt x="295258" y="1889258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4923143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JSONObject</a:t>
            </a:r>
            <a:r>
              <a:rPr lang="en-US" altLang="ko-KR" dirty="0" smtClean="0"/>
              <a:t> Parsing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데이터에서 원하는 부분을 잘라내어 사용하는 것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JSONObject</a:t>
            </a:r>
            <a:r>
              <a:rPr lang="en-US" altLang="ko-KR" sz="1600" dirty="0" smtClean="0"/>
              <a:t> Parsing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값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jsonObj</a:t>
            </a:r>
            <a:r>
              <a:rPr lang="en-US" altLang="ko-KR" sz="1600" dirty="0" smtClean="0"/>
              <a:t>={ name:”</a:t>
            </a:r>
            <a:r>
              <a:rPr lang="ko-KR" altLang="en-US" sz="1600" dirty="0" smtClean="0"/>
              <a:t>임태균</a:t>
            </a:r>
            <a:r>
              <a:rPr lang="en-US" altLang="ko-KR" sz="1600" dirty="0" smtClean="0"/>
              <a:t>”, age:20}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jsonObj.name            </a:t>
            </a:r>
            <a:r>
              <a:rPr lang="en-US" altLang="ko-KR" sz="1600" dirty="0" err="1" smtClean="0"/>
              <a:t>jsonObj.age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JSONArray</a:t>
            </a:r>
            <a:r>
              <a:rPr lang="en-US" altLang="ko-KR" sz="1600" dirty="0" smtClean="0"/>
              <a:t> Parsing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반복문</a:t>
            </a:r>
            <a:r>
              <a:rPr lang="ko-KR" altLang="en-US" sz="1600" dirty="0" smtClean="0"/>
              <a:t> 사용한 반복을 수행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$.each( </a:t>
            </a:r>
            <a:r>
              <a:rPr lang="en-US" altLang="ko-KR" sz="1600" dirty="0" err="1" smtClean="0"/>
              <a:t>JSONArray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,</a:t>
            </a:r>
            <a:r>
              <a:rPr lang="en-US" altLang="ko-KR" sz="1600" dirty="0" err="1" smtClean="0"/>
              <a:t>funtion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idx</a:t>
            </a:r>
            <a:r>
              <a:rPr lang="en-US" altLang="ko-KR" sz="1600" dirty="0" smtClean="0"/>
              <a:t>, element ){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element.</a:t>
            </a:r>
            <a:r>
              <a:rPr lang="ko-KR" altLang="en-US" sz="1600" dirty="0" smtClean="0"/>
              <a:t>이름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</a:p>
          <a:p>
            <a:r>
              <a:rPr lang="en-US" altLang="ko-KR" sz="1600" dirty="0" smtClean="0"/>
              <a:t>  });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</a:p>
          <a:p>
            <a:endParaRPr lang="ko-KR" altLang="en-US" sz="1600" dirty="0"/>
          </a:p>
        </p:txBody>
      </p:sp>
      <p:sp>
        <p:nvSpPr>
          <p:cNvPr id="7" name="자유형 6"/>
          <p:cNvSpPr/>
          <p:nvPr/>
        </p:nvSpPr>
        <p:spPr>
          <a:xfrm>
            <a:off x="328613" y="2419350"/>
            <a:ext cx="2300287" cy="1062038"/>
          </a:xfrm>
          <a:custGeom>
            <a:avLst/>
            <a:gdLst>
              <a:gd name="connsiteX0" fmla="*/ 600075 w 2300287"/>
              <a:gd name="connsiteY0" fmla="*/ 709613 h 1062038"/>
              <a:gd name="connsiteX1" fmla="*/ 762000 w 2300287"/>
              <a:gd name="connsiteY1" fmla="*/ 709613 h 1062038"/>
              <a:gd name="connsiteX2" fmla="*/ 776287 w 2300287"/>
              <a:gd name="connsiteY2" fmla="*/ 695325 h 1062038"/>
              <a:gd name="connsiteX3" fmla="*/ 814387 w 2300287"/>
              <a:gd name="connsiteY3" fmla="*/ 666750 h 1062038"/>
              <a:gd name="connsiteX4" fmla="*/ 819150 w 2300287"/>
              <a:gd name="connsiteY4" fmla="*/ 652463 h 1062038"/>
              <a:gd name="connsiteX5" fmla="*/ 842962 w 2300287"/>
              <a:gd name="connsiteY5" fmla="*/ 623888 h 1062038"/>
              <a:gd name="connsiteX6" fmla="*/ 847725 w 2300287"/>
              <a:gd name="connsiteY6" fmla="*/ 609600 h 1062038"/>
              <a:gd name="connsiteX7" fmla="*/ 862012 w 2300287"/>
              <a:gd name="connsiteY7" fmla="*/ 585788 h 1062038"/>
              <a:gd name="connsiteX8" fmla="*/ 885825 w 2300287"/>
              <a:gd name="connsiteY8" fmla="*/ 542925 h 1062038"/>
              <a:gd name="connsiteX9" fmla="*/ 909637 w 2300287"/>
              <a:gd name="connsiteY9" fmla="*/ 485775 h 1062038"/>
              <a:gd name="connsiteX10" fmla="*/ 938212 w 2300287"/>
              <a:gd name="connsiteY10" fmla="*/ 438150 h 1062038"/>
              <a:gd name="connsiteX11" fmla="*/ 947737 w 2300287"/>
              <a:gd name="connsiteY11" fmla="*/ 423863 h 1062038"/>
              <a:gd name="connsiteX12" fmla="*/ 966787 w 2300287"/>
              <a:gd name="connsiteY12" fmla="*/ 390525 h 1062038"/>
              <a:gd name="connsiteX13" fmla="*/ 985837 w 2300287"/>
              <a:gd name="connsiteY13" fmla="*/ 352425 h 1062038"/>
              <a:gd name="connsiteX14" fmla="*/ 1000125 w 2300287"/>
              <a:gd name="connsiteY14" fmla="*/ 323850 h 1062038"/>
              <a:gd name="connsiteX15" fmla="*/ 1028700 w 2300287"/>
              <a:gd name="connsiteY15" fmla="*/ 285750 h 1062038"/>
              <a:gd name="connsiteX16" fmla="*/ 1033462 w 2300287"/>
              <a:gd name="connsiteY16" fmla="*/ 266700 h 1062038"/>
              <a:gd name="connsiteX17" fmla="*/ 1052512 w 2300287"/>
              <a:gd name="connsiteY17" fmla="*/ 247650 h 1062038"/>
              <a:gd name="connsiteX18" fmla="*/ 1066800 w 2300287"/>
              <a:gd name="connsiteY18" fmla="*/ 228600 h 1062038"/>
              <a:gd name="connsiteX19" fmla="*/ 1085850 w 2300287"/>
              <a:gd name="connsiteY19" fmla="*/ 200025 h 1062038"/>
              <a:gd name="connsiteX20" fmla="*/ 1100137 w 2300287"/>
              <a:gd name="connsiteY20" fmla="*/ 180975 h 1062038"/>
              <a:gd name="connsiteX21" fmla="*/ 1119187 w 2300287"/>
              <a:gd name="connsiteY21" fmla="*/ 152400 h 1062038"/>
              <a:gd name="connsiteX22" fmla="*/ 1133475 w 2300287"/>
              <a:gd name="connsiteY22" fmla="*/ 138113 h 1062038"/>
              <a:gd name="connsiteX23" fmla="*/ 1171575 w 2300287"/>
              <a:gd name="connsiteY23" fmla="*/ 95250 h 1062038"/>
              <a:gd name="connsiteX24" fmla="*/ 1190625 w 2300287"/>
              <a:gd name="connsiteY24" fmla="*/ 85725 h 1062038"/>
              <a:gd name="connsiteX25" fmla="*/ 1204912 w 2300287"/>
              <a:gd name="connsiteY25" fmla="*/ 66675 h 1062038"/>
              <a:gd name="connsiteX26" fmla="*/ 1238250 w 2300287"/>
              <a:gd name="connsiteY26" fmla="*/ 52388 h 1062038"/>
              <a:gd name="connsiteX27" fmla="*/ 1276350 w 2300287"/>
              <a:gd name="connsiteY27" fmla="*/ 33338 h 1062038"/>
              <a:gd name="connsiteX28" fmla="*/ 1295400 w 2300287"/>
              <a:gd name="connsiteY28" fmla="*/ 23813 h 1062038"/>
              <a:gd name="connsiteX29" fmla="*/ 1314450 w 2300287"/>
              <a:gd name="connsiteY29" fmla="*/ 19050 h 1062038"/>
              <a:gd name="connsiteX30" fmla="*/ 1343025 w 2300287"/>
              <a:gd name="connsiteY30" fmla="*/ 9525 h 1062038"/>
              <a:gd name="connsiteX31" fmla="*/ 1447800 w 2300287"/>
              <a:gd name="connsiteY31" fmla="*/ 14288 h 1062038"/>
              <a:gd name="connsiteX32" fmla="*/ 1481137 w 2300287"/>
              <a:gd name="connsiteY32" fmla="*/ 33338 h 1062038"/>
              <a:gd name="connsiteX33" fmla="*/ 1495425 w 2300287"/>
              <a:gd name="connsiteY33" fmla="*/ 38100 h 1062038"/>
              <a:gd name="connsiteX34" fmla="*/ 1514475 w 2300287"/>
              <a:gd name="connsiteY34" fmla="*/ 61913 h 1062038"/>
              <a:gd name="connsiteX35" fmla="*/ 1562100 w 2300287"/>
              <a:gd name="connsiteY35" fmla="*/ 85725 h 1062038"/>
              <a:gd name="connsiteX36" fmla="*/ 1581150 w 2300287"/>
              <a:gd name="connsiteY36" fmla="*/ 100013 h 1062038"/>
              <a:gd name="connsiteX37" fmla="*/ 1600200 w 2300287"/>
              <a:gd name="connsiteY37" fmla="*/ 109538 h 1062038"/>
              <a:gd name="connsiteX38" fmla="*/ 1619250 w 2300287"/>
              <a:gd name="connsiteY38" fmla="*/ 128588 h 1062038"/>
              <a:gd name="connsiteX39" fmla="*/ 1633537 w 2300287"/>
              <a:gd name="connsiteY39" fmla="*/ 138113 h 1062038"/>
              <a:gd name="connsiteX40" fmla="*/ 1666875 w 2300287"/>
              <a:gd name="connsiteY40" fmla="*/ 180975 h 1062038"/>
              <a:gd name="connsiteX41" fmla="*/ 1690687 w 2300287"/>
              <a:gd name="connsiteY41" fmla="*/ 214313 h 1062038"/>
              <a:gd name="connsiteX42" fmla="*/ 1700212 w 2300287"/>
              <a:gd name="connsiteY42" fmla="*/ 228600 h 1062038"/>
              <a:gd name="connsiteX43" fmla="*/ 1714500 w 2300287"/>
              <a:gd name="connsiteY43" fmla="*/ 233363 h 1062038"/>
              <a:gd name="connsiteX44" fmla="*/ 1719262 w 2300287"/>
              <a:gd name="connsiteY44" fmla="*/ 204788 h 1062038"/>
              <a:gd name="connsiteX45" fmla="*/ 1733550 w 2300287"/>
              <a:gd name="connsiteY45" fmla="*/ 166688 h 1062038"/>
              <a:gd name="connsiteX46" fmla="*/ 1738312 w 2300287"/>
              <a:gd name="connsiteY46" fmla="*/ 152400 h 1062038"/>
              <a:gd name="connsiteX47" fmla="*/ 1743075 w 2300287"/>
              <a:gd name="connsiteY47" fmla="*/ 133350 h 1062038"/>
              <a:gd name="connsiteX48" fmla="*/ 1757362 w 2300287"/>
              <a:gd name="connsiteY48" fmla="*/ 123825 h 1062038"/>
              <a:gd name="connsiteX49" fmla="*/ 1776412 w 2300287"/>
              <a:gd name="connsiteY49" fmla="*/ 90488 h 1062038"/>
              <a:gd name="connsiteX50" fmla="*/ 1800225 w 2300287"/>
              <a:gd name="connsiteY50" fmla="*/ 57150 h 1062038"/>
              <a:gd name="connsiteX51" fmla="*/ 1814512 w 2300287"/>
              <a:gd name="connsiteY51" fmla="*/ 47625 h 1062038"/>
              <a:gd name="connsiteX52" fmla="*/ 1824037 w 2300287"/>
              <a:gd name="connsiteY52" fmla="*/ 33338 h 1062038"/>
              <a:gd name="connsiteX53" fmla="*/ 1876425 w 2300287"/>
              <a:gd name="connsiteY53" fmla="*/ 9525 h 1062038"/>
              <a:gd name="connsiteX54" fmla="*/ 1895475 w 2300287"/>
              <a:gd name="connsiteY54" fmla="*/ 0 h 1062038"/>
              <a:gd name="connsiteX55" fmla="*/ 2119312 w 2300287"/>
              <a:gd name="connsiteY55" fmla="*/ 4763 h 1062038"/>
              <a:gd name="connsiteX56" fmla="*/ 2138362 w 2300287"/>
              <a:gd name="connsiteY56" fmla="*/ 9525 h 1062038"/>
              <a:gd name="connsiteX57" fmla="*/ 2162175 w 2300287"/>
              <a:gd name="connsiteY57" fmla="*/ 19050 h 1062038"/>
              <a:gd name="connsiteX58" fmla="*/ 2185987 w 2300287"/>
              <a:gd name="connsiteY58" fmla="*/ 23813 h 1062038"/>
              <a:gd name="connsiteX59" fmla="*/ 2205037 w 2300287"/>
              <a:gd name="connsiteY59" fmla="*/ 28575 h 1062038"/>
              <a:gd name="connsiteX60" fmla="*/ 2219325 w 2300287"/>
              <a:gd name="connsiteY60" fmla="*/ 33338 h 1062038"/>
              <a:gd name="connsiteX61" fmla="*/ 2247900 w 2300287"/>
              <a:gd name="connsiteY61" fmla="*/ 52388 h 1062038"/>
              <a:gd name="connsiteX62" fmla="*/ 2257425 w 2300287"/>
              <a:gd name="connsiteY62" fmla="*/ 66675 h 1062038"/>
              <a:gd name="connsiteX63" fmla="*/ 2271712 w 2300287"/>
              <a:gd name="connsiteY63" fmla="*/ 80963 h 1062038"/>
              <a:gd name="connsiteX64" fmla="*/ 2281237 w 2300287"/>
              <a:gd name="connsiteY64" fmla="*/ 114300 h 1062038"/>
              <a:gd name="connsiteX65" fmla="*/ 2290762 w 2300287"/>
              <a:gd name="connsiteY65" fmla="*/ 142875 h 1062038"/>
              <a:gd name="connsiteX66" fmla="*/ 2300287 w 2300287"/>
              <a:gd name="connsiteY66" fmla="*/ 185738 h 1062038"/>
              <a:gd name="connsiteX67" fmla="*/ 2295525 w 2300287"/>
              <a:gd name="connsiteY67" fmla="*/ 290513 h 1062038"/>
              <a:gd name="connsiteX68" fmla="*/ 2290762 w 2300287"/>
              <a:gd name="connsiteY68" fmla="*/ 319088 h 1062038"/>
              <a:gd name="connsiteX69" fmla="*/ 2276475 w 2300287"/>
              <a:gd name="connsiteY69" fmla="*/ 347663 h 1062038"/>
              <a:gd name="connsiteX70" fmla="*/ 2252662 w 2300287"/>
              <a:gd name="connsiteY70" fmla="*/ 400050 h 1062038"/>
              <a:gd name="connsiteX71" fmla="*/ 2233612 w 2300287"/>
              <a:gd name="connsiteY71" fmla="*/ 438150 h 1062038"/>
              <a:gd name="connsiteX72" fmla="*/ 2219325 w 2300287"/>
              <a:gd name="connsiteY72" fmla="*/ 452438 h 1062038"/>
              <a:gd name="connsiteX73" fmla="*/ 2195512 w 2300287"/>
              <a:gd name="connsiteY73" fmla="*/ 490538 h 1062038"/>
              <a:gd name="connsiteX74" fmla="*/ 2162175 w 2300287"/>
              <a:gd name="connsiteY74" fmla="*/ 523875 h 1062038"/>
              <a:gd name="connsiteX75" fmla="*/ 2138362 w 2300287"/>
              <a:gd name="connsiteY75" fmla="*/ 547688 h 1062038"/>
              <a:gd name="connsiteX76" fmla="*/ 2119312 w 2300287"/>
              <a:gd name="connsiteY76" fmla="*/ 561975 h 1062038"/>
              <a:gd name="connsiteX77" fmla="*/ 2076450 w 2300287"/>
              <a:gd name="connsiteY77" fmla="*/ 604838 h 1062038"/>
              <a:gd name="connsiteX78" fmla="*/ 2052637 w 2300287"/>
              <a:gd name="connsiteY78" fmla="*/ 623888 h 1062038"/>
              <a:gd name="connsiteX79" fmla="*/ 2019300 w 2300287"/>
              <a:gd name="connsiteY79" fmla="*/ 647700 h 1062038"/>
              <a:gd name="connsiteX80" fmla="*/ 2000250 w 2300287"/>
              <a:gd name="connsiteY80" fmla="*/ 666750 h 1062038"/>
              <a:gd name="connsiteX81" fmla="*/ 1962150 w 2300287"/>
              <a:gd name="connsiteY81" fmla="*/ 695325 h 1062038"/>
              <a:gd name="connsiteX82" fmla="*/ 1947862 w 2300287"/>
              <a:gd name="connsiteY82" fmla="*/ 709613 h 1062038"/>
              <a:gd name="connsiteX83" fmla="*/ 1914525 w 2300287"/>
              <a:gd name="connsiteY83" fmla="*/ 728663 h 1062038"/>
              <a:gd name="connsiteX84" fmla="*/ 1900237 w 2300287"/>
              <a:gd name="connsiteY84" fmla="*/ 738188 h 1062038"/>
              <a:gd name="connsiteX85" fmla="*/ 1862137 w 2300287"/>
              <a:gd name="connsiteY85" fmla="*/ 757238 h 1062038"/>
              <a:gd name="connsiteX86" fmla="*/ 1847850 w 2300287"/>
              <a:gd name="connsiteY86" fmla="*/ 771525 h 1062038"/>
              <a:gd name="connsiteX87" fmla="*/ 1814512 w 2300287"/>
              <a:gd name="connsiteY87" fmla="*/ 785813 h 1062038"/>
              <a:gd name="connsiteX88" fmla="*/ 1785937 w 2300287"/>
              <a:gd name="connsiteY88" fmla="*/ 804863 h 1062038"/>
              <a:gd name="connsiteX89" fmla="*/ 1766887 w 2300287"/>
              <a:gd name="connsiteY89" fmla="*/ 814388 h 1062038"/>
              <a:gd name="connsiteX90" fmla="*/ 1747837 w 2300287"/>
              <a:gd name="connsiteY90" fmla="*/ 828675 h 1062038"/>
              <a:gd name="connsiteX91" fmla="*/ 1700212 w 2300287"/>
              <a:gd name="connsiteY91" fmla="*/ 847725 h 1062038"/>
              <a:gd name="connsiteX92" fmla="*/ 1643062 w 2300287"/>
              <a:gd name="connsiteY92" fmla="*/ 871538 h 1062038"/>
              <a:gd name="connsiteX93" fmla="*/ 1624012 w 2300287"/>
              <a:gd name="connsiteY93" fmla="*/ 885825 h 1062038"/>
              <a:gd name="connsiteX94" fmla="*/ 1609725 w 2300287"/>
              <a:gd name="connsiteY94" fmla="*/ 890588 h 1062038"/>
              <a:gd name="connsiteX95" fmla="*/ 1590675 w 2300287"/>
              <a:gd name="connsiteY95" fmla="*/ 900113 h 1062038"/>
              <a:gd name="connsiteX96" fmla="*/ 1576387 w 2300287"/>
              <a:gd name="connsiteY96" fmla="*/ 919163 h 1062038"/>
              <a:gd name="connsiteX97" fmla="*/ 1552575 w 2300287"/>
              <a:gd name="connsiteY97" fmla="*/ 928688 h 1062038"/>
              <a:gd name="connsiteX98" fmla="*/ 1528762 w 2300287"/>
              <a:gd name="connsiteY98" fmla="*/ 942975 h 1062038"/>
              <a:gd name="connsiteX99" fmla="*/ 1514475 w 2300287"/>
              <a:gd name="connsiteY99" fmla="*/ 947738 h 1062038"/>
              <a:gd name="connsiteX100" fmla="*/ 1490662 w 2300287"/>
              <a:gd name="connsiteY100" fmla="*/ 957263 h 1062038"/>
              <a:gd name="connsiteX101" fmla="*/ 1476375 w 2300287"/>
              <a:gd name="connsiteY101" fmla="*/ 962025 h 1062038"/>
              <a:gd name="connsiteX102" fmla="*/ 1452562 w 2300287"/>
              <a:gd name="connsiteY102" fmla="*/ 976313 h 1062038"/>
              <a:gd name="connsiteX103" fmla="*/ 1414462 w 2300287"/>
              <a:gd name="connsiteY103" fmla="*/ 985838 h 1062038"/>
              <a:gd name="connsiteX104" fmla="*/ 1395412 w 2300287"/>
              <a:gd name="connsiteY104" fmla="*/ 995363 h 1062038"/>
              <a:gd name="connsiteX105" fmla="*/ 1381125 w 2300287"/>
              <a:gd name="connsiteY105" fmla="*/ 1000125 h 1062038"/>
              <a:gd name="connsiteX106" fmla="*/ 1347787 w 2300287"/>
              <a:gd name="connsiteY106" fmla="*/ 1009650 h 1062038"/>
              <a:gd name="connsiteX107" fmla="*/ 1295400 w 2300287"/>
              <a:gd name="connsiteY107" fmla="*/ 1019175 h 1062038"/>
              <a:gd name="connsiteX108" fmla="*/ 1281112 w 2300287"/>
              <a:gd name="connsiteY108" fmla="*/ 1028700 h 1062038"/>
              <a:gd name="connsiteX109" fmla="*/ 1214437 w 2300287"/>
              <a:gd name="connsiteY109" fmla="*/ 1038225 h 1062038"/>
              <a:gd name="connsiteX110" fmla="*/ 1176337 w 2300287"/>
              <a:gd name="connsiteY110" fmla="*/ 1047750 h 1062038"/>
              <a:gd name="connsiteX111" fmla="*/ 1095375 w 2300287"/>
              <a:gd name="connsiteY111" fmla="*/ 1062038 h 1062038"/>
              <a:gd name="connsiteX112" fmla="*/ 495300 w 2300287"/>
              <a:gd name="connsiteY112" fmla="*/ 1057275 h 1062038"/>
              <a:gd name="connsiteX113" fmla="*/ 481012 w 2300287"/>
              <a:gd name="connsiteY113" fmla="*/ 1047750 h 1062038"/>
              <a:gd name="connsiteX114" fmla="*/ 466725 w 2300287"/>
              <a:gd name="connsiteY114" fmla="*/ 1042988 h 1062038"/>
              <a:gd name="connsiteX115" fmla="*/ 404812 w 2300287"/>
              <a:gd name="connsiteY115" fmla="*/ 1038225 h 1062038"/>
              <a:gd name="connsiteX116" fmla="*/ 371475 w 2300287"/>
              <a:gd name="connsiteY116" fmla="*/ 1028700 h 1062038"/>
              <a:gd name="connsiteX117" fmla="*/ 338137 w 2300287"/>
              <a:gd name="connsiteY117" fmla="*/ 1023938 h 1062038"/>
              <a:gd name="connsiteX118" fmla="*/ 295275 w 2300287"/>
              <a:gd name="connsiteY118" fmla="*/ 1014413 h 1062038"/>
              <a:gd name="connsiteX119" fmla="*/ 280987 w 2300287"/>
              <a:gd name="connsiteY119" fmla="*/ 1009650 h 1062038"/>
              <a:gd name="connsiteX120" fmla="*/ 261937 w 2300287"/>
              <a:gd name="connsiteY120" fmla="*/ 1000125 h 1062038"/>
              <a:gd name="connsiteX121" fmla="*/ 233362 w 2300287"/>
              <a:gd name="connsiteY121" fmla="*/ 995363 h 1062038"/>
              <a:gd name="connsiteX122" fmla="*/ 190500 w 2300287"/>
              <a:gd name="connsiteY122" fmla="*/ 976313 h 1062038"/>
              <a:gd name="connsiteX123" fmla="*/ 176212 w 2300287"/>
              <a:gd name="connsiteY123" fmla="*/ 971550 h 1062038"/>
              <a:gd name="connsiteX124" fmla="*/ 147637 w 2300287"/>
              <a:gd name="connsiteY124" fmla="*/ 957263 h 1062038"/>
              <a:gd name="connsiteX125" fmla="*/ 119062 w 2300287"/>
              <a:gd name="connsiteY125" fmla="*/ 938213 h 1062038"/>
              <a:gd name="connsiteX126" fmla="*/ 109537 w 2300287"/>
              <a:gd name="connsiteY126" fmla="*/ 923925 h 1062038"/>
              <a:gd name="connsiteX127" fmla="*/ 95250 w 2300287"/>
              <a:gd name="connsiteY127" fmla="*/ 914400 h 1062038"/>
              <a:gd name="connsiteX128" fmla="*/ 47625 w 2300287"/>
              <a:gd name="connsiteY128" fmla="*/ 866775 h 1062038"/>
              <a:gd name="connsiteX129" fmla="*/ 33337 w 2300287"/>
              <a:gd name="connsiteY129" fmla="*/ 852488 h 1062038"/>
              <a:gd name="connsiteX130" fmla="*/ 9525 w 2300287"/>
              <a:gd name="connsiteY130" fmla="*/ 823913 h 1062038"/>
              <a:gd name="connsiteX131" fmla="*/ 0 w 2300287"/>
              <a:gd name="connsiteY131" fmla="*/ 800100 h 106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2300287" h="1062038">
                <a:moveTo>
                  <a:pt x="600075" y="709613"/>
                </a:moveTo>
                <a:cubicBezTo>
                  <a:pt x="658127" y="728962"/>
                  <a:pt x="638251" y="724172"/>
                  <a:pt x="762000" y="709613"/>
                </a:cubicBezTo>
                <a:cubicBezTo>
                  <a:pt x="768689" y="708826"/>
                  <a:pt x="771074" y="699590"/>
                  <a:pt x="776287" y="695325"/>
                </a:cubicBezTo>
                <a:cubicBezTo>
                  <a:pt x="788573" y="685272"/>
                  <a:pt x="814387" y="666750"/>
                  <a:pt x="814387" y="666750"/>
                </a:cubicBezTo>
                <a:cubicBezTo>
                  <a:pt x="815975" y="661988"/>
                  <a:pt x="816365" y="656640"/>
                  <a:pt x="819150" y="652463"/>
                </a:cubicBezTo>
                <a:cubicBezTo>
                  <a:pt x="840212" y="620870"/>
                  <a:pt x="827383" y="655045"/>
                  <a:pt x="842962" y="623888"/>
                </a:cubicBezTo>
                <a:cubicBezTo>
                  <a:pt x="845207" y="619398"/>
                  <a:pt x="845480" y="614090"/>
                  <a:pt x="847725" y="609600"/>
                </a:cubicBezTo>
                <a:cubicBezTo>
                  <a:pt x="851865" y="601321"/>
                  <a:pt x="858182" y="594215"/>
                  <a:pt x="862012" y="585788"/>
                </a:cubicBezTo>
                <a:cubicBezTo>
                  <a:pt x="881436" y="543054"/>
                  <a:pt x="859225" y="569525"/>
                  <a:pt x="885825" y="542925"/>
                </a:cubicBezTo>
                <a:cubicBezTo>
                  <a:pt x="892358" y="523325"/>
                  <a:pt x="899343" y="503790"/>
                  <a:pt x="909637" y="485775"/>
                </a:cubicBezTo>
                <a:cubicBezTo>
                  <a:pt x="918822" y="469701"/>
                  <a:pt x="927942" y="453554"/>
                  <a:pt x="938212" y="438150"/>
                </a:cubicBezTo>
                <a:cubicBezTo>
                  <a:pt x="941387" y="433388"/>
                  <a:pt x="944897" y="428833"/>
                  <a:pt x="947737" y="423863"/>
                </a:cubicBezTo>
                <a:cubicBezTo>
                  <a:pt x="971912" y="381558"/>
                  <a:pt x="943577" y="425342"/>
                  <a:pt x="966787" y="390525"/>
                </a:cubicBezTo>
                <a:cubicBezTo>
                  <a:pt x="975621" y="355192"/>
                  <a:pt x="965021" y="387119"/>
                  <a:pt x="985837" y="352425"/>
                </a:cubicBezTo>
                <a:cubicBezTo>
                  <a:pt x="991316" y="343293"/>
                  <a:pt x="994366" y="332808"/>
                  <a:pt x="1000125" y="323850"/>
                </a:cubicBezTo>
                <a:cubicBezTo>
                  <a:pt x="1008710" y="310496"/>
                  <a:pt x="1028700" y="285750"/>
                  <a:pt x="1028700" y="285750"/>
                </a:cubicBezTo>
                <a:cubicBezTo>
                  <a:pt x="1030287" y="279400"/>
                  <a:pt x="1029993" y="272251"/>
                  <a:pt x="1033462" y="266700"/>
                </a:cubicBezTo>
                <a:cubicBezTo>
                  <a:pt x="1038221" y="259085"/>
                  <a:pt x="1046598" y="254408"/>
                  <a:pt x="1052512" y="247650"/>
                </a:cubicBezTo>
                <a:cubicBezTo>
                  <a:pt x="1057739" y="241676"/>
                  <a:pt x="1062248" y="235103"/>
                  <a:pt x="1066800" y="228600"/>
                </a:cubicBezTo>
                <a:cubicBezTo>
                  <a:pt x="1073365" y="219222"/>
                  <a:pt x="1078982" y="209183"/>
                  <a:pt x="1085850" y="200025"/>
                </a:cubicBezTo>
                <a:cubicBezTo>
                  <a:pt x="1090612" y="193675"/>
                  <a:pt x="1095585" y="187478"/>
                  <a:pt x="1100137" y="180975"/>
                </a:cubicBezTo>
                <a:cubicBezTo>
                  <a:pt x="1106702" y="171597"/>
                  <a:pt x="1111092" y="160494"/>
                  <a:pt x="1119187" y="152400"/>
                </a:cubicBezTo>
                <a:cubicBezTo>
                  <a:pt x="1123950" y="147638"/>
                  <a:pt x="1129040" y="143182"/>
                  <a:pt x="1133475" y="138113"/>
                </a:cubicBezTo>
                <a:cubicBezTo>
                  <a:pt x="1145963" y="123842"/>
                  <a:pt x="1156091" y="106863"/>
                  <a:pt x="1171575" y="95250"/>
                </a:cubicBezTo>
                <a:cubicBezTo>
                  <a:pt x="1177255" y="90990"/>
                  <a:pt x="1184275" y="88900"/>
                  <a:pt x="1190625" y="85725"/>
                </a:cubicBezTo>
                <a:cubicBezTo>
                  <a:pt x="1195387" y="79375"/>
                  <a:pt x="1198886" y="71841"/>
                  <a:pt x="1204912" y="66675"/>
                </a:cubicBezTo>
                <a:cubicBezTo>
                  <a:pt x="1212403" y="60254"/>
                  <a:pt x="1228575" y="55612"/>
                  <a:pt x="1238250" y="52388"/>
                </a:cubicBezTo>
                <a:cubicBezTo>
                  <a:pt x="1255385" y="26684"/>
                  <a:pt x="1238327" y="44745"/>
                  <a:pt x="1276350" y="33338"/>
                </a:cubicBezTo>
                <a:cubicBezTo>
                  <a:pt x="1283150" y="31298"/>
                  <a:pt x="1288753" y="26306"/>
                  <a:pt x="1295400" y="23813"/>
                </a:cubicBezTo>
                <a:cubicBezTo>
                  <a:pt x="1301529" y="21515"/>
                  <a:pt x="1308181" y="20931"/>
                  <a:pt x="1314450" y="19050"/>
                </a:cubicBezTo>
                <a:cubicBezTo>
                  <a:pt x="1324067" y="16165"/>
                  <a:pt x="1343025" y="9525"/>
                  <a:pt x="1343025" y="9525"/>
                </a:cubicBezTo>
                <a:cubicBezTo>
                  <a:pt x="1377950" y="11113"/>
                  <a:pt x="1413069" y="10280"/>
                  <a:pt x="1447800" y="14288"/>
                </a:cubicBezTo>
                <a:cubicBezTo>
                  <a:pt x="1458656" y="15541"/>
                  <a:pt x="1471676" y="28608"/>
                  <a:pt x="1481137" y="33338"/>
                </a:cubicBezTo>
                <a:cubicBezTo>
                  <a:pt x="1485627" y="35583"/>
                  <a:pt x="1490662" y="36513"/>
                  <a:pt x="1495425" y="38100"/>
                </a:cubicBezTo>
                <a:cubicBezTo>
                  <a:pt x="1501775" y="46038"/>
                  <a:pt x="1506878" y="55160"/>
                  <a:pt x="1514475" y="61913"/>
                </a:cubicBezTo>
                <a:cubicBezTo>
                  <a:pt x="1535002" y="80159"/>
                  <a:pt x="1539497" y="73168"/>
                  <a:pt x="1562100" y="85725"/>
                </a:cubicBezTo>
                <a:cubicBezTo>
                  <a:pt x="1569039" y="89580"/>
                  <a:pt x="1574419" y="95806"/>
                  <a:pt x="1581150" y="100013"/>
                </a:cubicBezTo>
                <a:cubicBezTo>
                  <a:pt x="1587170" y="103776"/>
                  <a:pt x="1594520" y="105278"/>
                  <a:pt x="1600200" y="109538"/>
                </a:cubicBezTo>
                <a:cubicBezTo>
                  <a:pt x="1607384" y="114926"/>
                  <a:pt x="1612432" y="122744"/>
                  <a:pt x="1619250" y="128588"/>
                </a:cubicBezTo>
                <a:cubicBezTo>
                  <a:pt x="1623596" y="132313"/>
                  <a:pt x="1629687" y="133878"/>
                  <a:pt x="1633537" y="138113"/>
                </a:cubicBezTo>
                <a:cubicBezTo>
                  <a:pt x="1645713" y="151506"/>
                  <a:pt x="1658780" y="164786"/>
                  <a:pt x="1666875" y="180975"/>
                </a:cubicBezTo>
                <a:cubicBezTo>
                  <a:pt x="1684499" y="216223"/>
                  <a:pt x="1666554" y="185353"/>
                  <a:pt x="1690687" y="214313"/>
                </a:cubicBezTo>
                <a:cubicBezTo>
                  <a:pt x="1694351" y="218710"/>
                  <a:pt x="1695743" y="225024"/>
                  <a:pt x="1700212" y="228600"/>
                </a:cubicBezTo>
                <a:cubicBezTo>
                  <a:pt x="1704132" y="231736"/>
                  <a:pt x="1709737" y="231775"/>
                  <a:pt x="1714500" y="233363"/>
                </a:cubicBezTo>
                <a:cubicBezTo>
                  <a:pt x="1716087" y="223838"/>
                  <a:pt x="1717167" y="214214"/>
                  <a:pt x="1719262" y="204788"/>
                </a:cubicBezTo>
                <a:cubicBezTo>
                  <a:pt x="1721227" y="195946"/>
                  <a:pt x="1731529" y="172078"/>
                  <a:pt x="1733550" y="166688"/>
                </a:cubicBezTo>
                <a:cubicBezTo>
                  <a:pt x="1735313" y="161987"/>
                  <a:pt x="1736933" y="157227"/>
                  <a:pt x="1738312" y="152400"/>
                </a:cubicBezTo>
                <a:cubicBezTo>
                  <a:pt x="1740110" y="146106"/>
                  <a:pt x="1739444" y="138796"/>
                  <a:pt x="1743075" y="133350"/>
                </a:cubicBezTo>
                <a:cubicBezTo>
                  <a:pt x="1746250" y="128588"/>
                  <a:pt x="1752600" y="127000"/>
                  <a:pt x="1757362" y="123825"/>
                </a:cubicBezTo>
                <a:cubicBezTo>
                  <a:pt x="1765091" y="100640"/>
                  <a:pt x="1758392" y="115717"/>
                  <a:pt x="1776412" y="90488"/>
                </a:cubicBezTo>
                <a:cubicBezTo>
                  <a:pt x="1783174" y="81020"/>
                  <a:pt x="1792439" y="64936"/>
                  <a:pt x="1800225" y="57150"/>
                </a:cubicBezTo>
                <a:cubicBezTo>
                  <a:pt x="1804272" y="53103"/>
                  <a:pt x="1809750" y="50800"/>
                  <a:pt x="1814512" y="47625"/>
                </a:cubicBezTo>
                <a:cubicBezTo>
                  <a:pt x="1817687" y="42863"/>
                  <a:pt x="1819691" y="37063"/>
                  <a:pt x="1824037" y="33338"/>
                </a:cubicBezTo>
                <a:cubicBezTo>
                  <a:pt x="1849190" y="11779"/>
                  <a:pt x="1846953" y="24261"/>
                  <a:pt x="1876425" y="9525"/>
                </a:cubicBezTo>
                <a:lnTo>
                  <a:pt x="1895475" y="0"/>
                </a:lnTo>
                <a:lnTo>
                  <a:pt x="2119312" y="4763"/>
                </a:lnTo>
                <a:cubicBezTo>
                  <a:pt x="2125852" y="5019"/>
                  <a:pt x="2132152" y="7455"/>
                  <a:pt x="2138362" y="9525"/>
                </a:cubicBezTo>
                <a:cubicBezTo>
                  <a:pt x="2146472" y="12228"/>
                  <a:pt x="2153986" y="16593"/>
                  <a:pt x="2162175" y="19050"/>
                </a:cubicBezTo>
                <a:cubicBezTo>
                  <a:pt x="2169928" y="21376"/>
                  <a:pt x="2178085" y="22057"/>
                  <a:pt x="2185987" y="23813"/>
                </a:cubicBezTo>
                <a:cubicBezTo>
                  <a:pt x="2192377" y="25233"/>
                  <a:pt x="2198743" y="26777"/>
                  <a:pt x="2205037" y="28575"/>
                </a:cubicBezTo>
                <a:cubicBezTo>
                  <a:pt x="2209864" y="29954"/>
                  <a:pt x="2214936" y="30900"/>
                  <a:pt x="2219325" y="33338"/>
                </a:cubicBezTo>
                <a:cubicBezTo>
                  <a:pt x="2229332" y="38897"/>
                  <a:pt x="2247900" y="52388"/>
                  <a:pt x="2247900" y="52388"/>
                </a:cubicBezTo>
                <a:cubicBezTo>
                  <a:pt x="2251075" y="57150"/>
                  <a:pt x="2253761" y="62278"/>
                  <a:pt x="2257425" y="66675"/>
                </a:cubicBezTo>
                <a:cubicBezTo>
                  <a:pt x="2261737" y="71849"/>
                  <a:pt x="2267976" y="75359"/>
                  <a:pt x="2271712" y="80963"/>
                </a:cubicBezTo>
                <a:cubicBezTo>
                  <a:pt x="2274625" y="85332"/>
                  <a:pt x="2280369" y="111408"/>
                  <a:pt x="2281237" y="114300"/>
                </a:cubicBezTo>
                <a:cubicBezTo>
                  <a:pt x="2284122" y="123917"/>
                  <a:pt x="2288327" y="133135"/>
                  <a:pt x="2290762" y="142875"/>
                </a:cubicBezTo>
                <a:cubicBezTo>
                  <a:pt x="2297488" y="169778"/>
                  <a:pt x="2294241" y="155507"/>
                  <a:pt x="2300287" y="185738"/>
                </a:cubicBezTo>
                <a:cubicBezTo>
                  <a:pt x="2298700" y="220663"/>
                  <a:pt x="2298016" y="255641"/>
                  <a:pt x="2295525" y="290513"/>
                </a:cubicBezTo>
                <a:cubicBezTo>
                  <a:pt x="2294837" y="300145"/>
                  <a:pt x="2293816" y="309927"/>
                  <a:pt x="2290762" y="319088"/>
                </a:cubicBezTo>
                <a:cubicBezTo>
                  <a:pt x="2287394" y="329191"/>
                  <a:pt x="2280571" y="337833"/>
                  <a:pt x="2276475" y="347663"/>
                </a:cubicBezTo>
                <a:cubicBezTo>
                  <a:pt x="2242859" y="428343"/>
                  <a:pt x="2291628" y="327686"/>
                  <a:pt x="2252662" y="400050"/>
                </a:cubicBezTo>
                <a:cubicBezTo>
                  <a:pt x="2245930" y="412552"/>
                  <a:pt x="2243652" y="428109"/>
                  <a:pt x="2233612" y="438150"/>
                </a:cubicBezTo>
                <a:cubicBezTo>
                  <a:pt x="2228850" y="442913"/>
                  <a:pt x="2223286" y="446991"/>
                  <a:pt x="2219325" y="452438"/>
                </a:cubicBezTo>
                <a:cubicBezTo>
                  <a:pt x="2210516" y="464550"/>
                  <a:pt x="2206102" y="479948"/>
                  <a:pt x="2195512" y="490538"/>
                </a:cubicBezTo>
                <a:lnTo>
                  <a:pt x="2162175" y="523875"/>
                </a:lnTo>
                <a:cubicBezTo>
                  <a:pt x="2154237" y="531813"/>
                  <a:pt x="2147343" y="540953"/>
                  <a:pt x="2138362" y="547688"/>
                </a:cubicBezTo>
                <a:cubicBezTo>
                  <a:pt x="2132012" y="552450"/>
                  <a:pt x="2125144" y="556591"/>
                  <a:pt x="2119312" y="561975"/>
                </a:cubicBezTo>
                <a:cubicBezTo>
                  <a:pt x="2104465" y="575680"/>
                  <a:pt x="2092228" y="592216"/>
                  <a:pt x="2076450" y="604838"/>
                </a:cubicBezTo>
                <a:cubicBezTo>
                  <a:pt x="2068512" y="611188"/>
                  <a:pt x="2059825" y="616700"/>
                  <a:pt x="2052637" y="623888"/>
                </a:cubicBezTo>
                <a:cubicBezTo>
                  <a:pt x="2026327" y="650198"/>
                  <a:pt x="2052727" y="639344"/>
                  <a:pt x="2019300" y="647700"/>
                </a:cubicBezTo>
                <a:cubicBezTo>
                  <a:pt x="2012950" y="654050"/>
                  <a:pt x="2007149" y="661001"/>
                  <a:pt x="2000250" y="666750"/>
                </a:cubicBezTo>
                <a:cubicBezTo>
                  <a:pt x="1988054" y="676913"/>
                  <a:pt x="1973375" y="684100"/>
                  <a:pt x="1962150" y="695325"/>
                </a:cubicBezTo>
                <a:cubicBezTo>
                  <a:pt x="1957387" y="700088"/>
                  <a:pt x="1953380" y="705750"/>
                  <a:pt x="1947862" y="709613"/>
                </a:cubicBezTo>
                <a:cubicBezTo>
                  <a:pt x="1937377" y="716953"/>
                  <a:pt x="1925500" y="722078"/>
                  <a:pt x="1914525" y="728663"/>
                </a:cubicBezTo>
                <a:cubicBezTo>
                  <a:pt x="1909617" y="731608"/>
                  <a:pt x="1905357" y="735628"/>
                  <a:pt x="1900237" y="738188"/>
                </a:cubicBezTo>
                <a:cubicBezTo>
                  <a:pt x="1870937" y="752838"/>
                  <a:pt x="1901745" y="727532"/>
                  <a:pt x="1862137" y="757238"/>
                </a:cubicBezTo>
                <a:cubicBezTo>
                  <a:pt x="1856749" y="761279"/>
                  <a:pt x="1853625" y="768060"/>
                  <a:pt x="1847850" y="771525"/>
                </a:cubicBezTo>
                <a:cubicBezTo>
                  <a:pt x="1837483" y="777745"/>
                  <a:pt x="1825157" y="780081"/>
                  <a:pt x="1814512" y="785813"/>
                </a:cubicBezTo>
                <a:cubicBezTo>
                  <a:pt x="1804433" y="791240"/>
                  <a:pt x="1795753" y="798973"/>
                  <a:pt x="1785937" y="804863"/>
                </a:cubicBezTo>
                <a:cubicBezTo>
                  <a:pt x="1779849" y="808516"/>
                  <a:pt x="1772907" y="810625"/>
                  <a:pt x="1766887" y="814388"/>
                </a:cubicBezTo>
                <a:cubicBezTo>
                  <a:pt x="1760156" y="818595"/>
                  <a:pt x="1754936" y="825125"/>
                  <a:pt x="1747837" y="828675"/>
                </a:cubicBezTo>
                <a:cubicBezTo>
                  <a:pt x="1685759" y="859714"/>
                  <a:pt x="1787837" y="791964"/>
                  <a:pt x="1700212" y="847725"/>
                </a:cubicBezTo>
                <a:cubicBezTo>
                  <a:pt x="1656831" y="875331"/>
                  <a:pt x="1698394" y="863633"/>
                  <a:pt x="1643062" y="871538"/>
                </a:cubicBezTo>
                <a:cubicBezTo>
                  <a:pt x="1636712" y="876300"/>
                  <a:pt x="1630904" y="881887"/>
                  <a:pt x="1624012" y="885825"/>
                </a:cubicBezTo>
                <a:cubicBezTo>
                  <a:pt x="1619653" y="888316"/>
                  <a:pt x="1614339" y="888610"/>
                  <a:pt x="1609725" y="890588"/>
                </a:cubicBezTo>
                <a:cubicBezTo>
                  <a:pt x="1603200" y="893385"/>
                  <a:pt x="1597025" y="896938"/>
                  <a:pt x="1590675" y="900113"/>
                </a:cubicBezTo>
                <a:cubicBezTo>
                  <a:pt x="1585912" y="906463"/>
                  <a:pt x="1582737" y="914400"/>
                  <a:pt x="1576387" y="919163"/>
                </a:cubicBezTo>
                <a:cubicBezTo>
                  <a:pt x="1569548" y="924292"/>
                  <a:pt x="1560221" y="924865"/>
                  <a:pt x="1552575" y="928688"/>
                </a:cubicBezTo>
                <a:cubicBezTo>
                  <a:pt x="1544296" y="932828"/>
                  <a:pt x="1537041" y="938835"/>
                  <a:pt x="1528762" y="942975"/>
                </a:cubicBezTo>
                <a:cubicBezTo>
                  <a:pt x="1524272" y="945220"/>
                  <a:pt x="1519175" y="945975"/>
                  <a:pt x="1514475" y="947738"/>
                </a:cubicBezTo>
                <a:cubicBezTo>
                  <a:pt x="1506470" y="950740"/>
                  <a:pt x="1498667" y="954261"/>
                  <a:pt x="1490662" y="957263"/>
                </a:cubicBezTo>
                <a:cubicBezTo>
                  <a:pt x="1485962" y="959026"/>
                  <a:pt x="1480865" y="959780"/>
                  <a:pt x="1476375" y="962025"/>
                </a:cubicBezTo>
                <a:cubicBezTo>
                  <a:pt x="1468095" y="966165"/>
                  <a:pt x="1460842" y="972173"/>
                  <a:pt x="1452562" y="976313"/>
                </a:cubicBezTo>
                <a:cubicBezTo>
                  <a:pt x="1442801" y="981193"/>
                  <a:pt x="1423514" y="984027"/>
                  <a:pt x="1414462" y="985838"/>
                </a:cubicBezTo>
                <a:cubicBezTo>
                  <a:pt x="1408112" y="989013"/>
                  <a:pt x="1401938" y="992566"/>
                  <a:pt x="1395412" y="995363"/>
                </a:cubicBezTo>
                <a:cubicBezTo>
                  <a:pt x="1390798" y="997340"/>
                  <a:pt x="1385933" y="998683"/>
                  <a:pt x="1381125" y="1000125"/>
                </a:cubicBezTo>
                <a:cubicBezTo>
                  <a:pt x="1370055" y="1003446"/>
                  <a:pt x="1358999" y="1006847"/>
                  <a:pt x="1347787" y="1009650"/>
                </a:cubicBezTo>
                <a:cubicBezTo>
                  <a:pt x="1334462" y="1012981"/>
                  <a:pt x="1308154" y="1017050"/>
                  <a:pt x="1295400" y="1019175"/>
                </a:cubicBezTo>
                <a:cubicBezTo>
                  <a:pt x="1290637" y="1022350"/>
                  <a:pt x="1286542" y="1026890"/>
                  <a:pt x="1281112" y="1028700"/>
                </a:cubicBezTo>
                <a:cubicBezTo>
                  <a:pt x="1272381" y="1031610"/>
                  <a:pt x="1219084" y="1037510"/>
                  <a:pt x="1214437" y="1038225"/>
                </a:cubicBezTo>
                <a:cubicBezTo>
                  <a:pt x="1155738" y="1047256"/>
                  <a:pt x="1216888" y="1038392"/>
                  <a:pt x="1176337" y="1047750"/>
                </a:cubicBezTo>
                <a:cubicBezTo>
                  <a:pt x="1138226" y="1056545"/>
                  <a:pt x="1130510" y="1057018"/>
                  <a:pt x="1095375" y="1062038"/>
                </a:cubicBezTo>
                <a:lnTo>
                  <a:pt x="495300" y="1057275"/>
                </a:lnTo>
                <a:cubicBezTo>
                  <a:pt x="489578" y="1057142"/>
                  <a:pt x="486132" y="1050310"/>
                  <a:pt x="481012" y="1047750"/>
                </a:cubicBezTo>
                <a:cubicBezTo>
                  <a:pt x="476522" y="1045505"/>
                  <a:pt x="471706" y="1043611"/>
                  <a:pt x="466725" y="1042988"/>
                </a:cubicBezTo>
                <a:cubicBezTo>
                  <a:pt x="446186" y="1040421"/>
                  <a:pt x="425450" y="1039813"/>
                  <a:pt x="404812" y="1038225"/>
                </a:cubicBezTo>
                <a:cubicBezTo>
                  <a:pt x="393700" y="1035050"/>
                  <a:pt x="382775" y="1031121"/>
                  <a:pt x="371475" y="1028700"/>
                </a:cubicBezTo>
                <a:cubicBezTo>
                  <a:pt x="360499" y="1026348"/>
                  <a:pt x="349210" y="1025783"/>
                  <a:pt x="338137" y="1023938"/>
                </a:cubicBezTo>
                <a:cubicBezTo>
                  <a:pt x="326366" y="1021976"/>
                  <a:pt x="307252" y="1017835"/>
                  <a:pt x="295275" y="1014413"/>
                </a:cubicBezTo>
                <a:cubicBezTo>
                  <a:pt x="290448" y="1013034"/>
                  <a:pt x="285601" y="1011628"/>
                  <a:pt x="280987" y="1009650"/>
                </a:cubicBezTo>
                <a:cubicBezTo>
                  <a:pt x="274462" y="1006853"/>
                  <a:pt x="268737" y="1002165"/>
                  <a:pt x="261937" y="1000125"/>
                </a:cubicBezTo>
                <a:cubicBezTo>
                  <a:pt x="252688" y="997350"/>
                  <a:pt x="242887" y="996950"/>
                  <a:pt x="233362" y="995363"/>
                </a:cubicBezTo>
                <a:cubicBezTo>
                  <a:pt x="210721" y="980268"/>
                  <a:pt x="224506" y="987649"/>
                  <a:pt x="190500" y="976313"/>
                </a:cubicBezTo>
                <a:cubicBezTo>
                  <a:pt x="185737" y="974725"/>
                  <a:pt x="180389" y="974335"/>
                  <a:pt x="176212" y="971550"/>
                </a:cubicBezTo>
                <a:cubicBezTo>
                  <a:pt x="157748" y="959240"/>
                  <a:pt x="167355" y="963835"/>
                  <a:pt x="147637" y="957263"/>
                </a:cubicBezTo>
                <a:cubicBezTo>
                  <a:pt x="138112" y="950913"/>
                  <a:pt x="125412" y="947738"/>
                  <a:pt x="119062" y="938213"/>
                </a:cubicBezTo>
                <a:cubicBezTo>
                  <a:pt x="115887" y="933450"/>
                  <a:pt x="113584" y="927973"/>
                  <a:pt x="109537" y="923925"/>
                </a:cubicBezTo>
                <a:cubicBezTo>
                  <a:pt x="105490" y="919878"/>
                  <a:pt x="99528" y="918203"/>
                  <a:pt x="95250" y="914400"/>
                </a:cubicBezTo>
                <a:lnTo>
                  <a:pt x="47625" y="866775"/>
                </a:lnTo>
                <a:cubicBezTo>
                  <a:pt x="42862" y="862013"/>
                  <a:pt x="37073" y="858092"/>
                  <a:pt x="33337" y="852488"/>
                </a:cubicBezTo>
                <a:cubicBezTo>
                  <a:pt x="20076" y="832596"/>
                  <a:pt x="27859" y="842247"/>
                  <a:pt x="9525" y="823913"/>
                </a:cubicBezTo>
                <a:cubicBezTo>
                  <a:pt x="3639" y="806257"/>
                  <a:pt x="7007" y="814115"/>
                  <a:pt x="0" y="8001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500034" y="3286124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9431" y="323882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임태</a:t>
            </a:r>
            <a:r>
              <a:rPr lang="ko-KR" altLang="en-US" sz="1100" dirty="0"/>
              <a:t>균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571736" y="3286124"/>
            <a:ext cx="12144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28926" y="323882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20</a:t>
            </a:r>
            <a:endParaRPr lang="ko-KR" altLang="en-US" sz="1100" dirty="0"/>
          </a:p>
        </p:txBody>
      </p:sp>
      <p:cxnSp>
        <p:nvCxnSpPr>
          <p:cNvPr id="9" name="직선 화살표 연결선 8"/>
          <p:cNvCxnSpPr/>
          <p:nvPr/>
        </p:nvCxnSpPr>
        <p:spPr>
          <a:xfrm rot="5400000">
            <a:off x="4036215" y="4536289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8992" y="4238960"/>
            <a:ext cx="23679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반복되는 해당 번째의 </a:t>
            </a:r>
            <a:r>
              <a:rPr lang="en-US" altLang="ko-KR" sz="1100" dirty="0" err="1" smtClean="0"/>
              <a:t>JSONObject</a:t>
            </a:r>
            <a:endParaRPr lang="ko-KR" alt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497</Words>
  <Application>Microsoft Office PowerPoint</Application>
  <PresentationFormat>화면 슬라이드 쇼(4:3)</PresentationFormat>
  <Paragraphs>134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140</cp:revision>
  <dcterms:created xsi:type="dcterms:W3CDTF">2023-10-26T00:27:34Z</dcterms:created>
  <dcterms:modified xsi:type="dcterms:W3CDTF">2023-10-27T00:14:51Z</dcterms:modified>
</cp:coreProperties>
</file>