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75" autoAdjust="0"/>
    <p:restoredTop sz="94660"/>
  </p:normalViewPr>
  <p:slideViewPr>
    <p:cSldViewPr>
      <p:cViewPr>
        <p:scale>
          <a:sx n="150" d="100"/>
          <a:sy n="150" d="100"/>
        </p:scale>
        <p:origin x="-804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16C7-BB92-499C-8597-8EC9632F2DD1}" type="datetimeFigureOut">
              <a:rPr lang="ko-KR" altLang="en-US" smtClean="0"/>
              <a:pPr/>
              <a:t>2023-09-11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45EC-53FA-46BA-A119-95F8819380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068234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*array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일괄처리에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배열만 지원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가변길이형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배열의 방의 수를 </a:t>
            </a:r>
            <a:r>
              <a:rPr lang="ko-KR" altLang="en-US" sz="1600" dirty="0" smtClean="0"/>
              <a:t>얻기 위해서는 </a:t>
            </a:r>
            <a:r>
              <a:rPr lang="en-US" altLang="ko-KR" sz="1600" dirty="0" smtClean="0"/>
              <a:t>length </a:t>
            </a:r>
            <a:r>
              <a:rPr lang="ko-KR" altLang="en-US" sz="1600" dirty="0" smtClean="0"/>
              <a:t>속성을 사용한다</a:t>
            </a:r>
            <a:r>
              <a:rPr lang="en-US" altLang="ko-KR" sz="1600" dirty="0" smtClean="0"/>
              <a:t>. (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 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모든 데이터 형을 입력할 수 있고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이전 방의 데이터 형과 다른 데이터 형도 추가가능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Array();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값 할당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값 얻기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일괄처리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for(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++){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err="1" smtClean="0"/>
              <a:t>배열명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[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]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배열의 초기화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기본형 형식의 사용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=[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 ];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H="1">
            <a:off x="2393141" y="225027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2024382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방의 개수는 설정하지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750199" y="289321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1604" y="2667324"/>
            <a:ext cx="2529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값이 들어가면 방의 개수가 증가한다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767389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배열의 기능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검색 </a:t>
            </a:r>
            <a:r>
              <a:rPr lang="en-US" altLang="ko-KR" sz="1600" dirty="0" smtClean="0"/>
              <a:t>:  </a:t>
            </a:r>
            <a:r>
              <a:rPr lang="en-US" altLang="ko-KR" sz="1600" dirty="0" err="1" smtClean="0"/>
              <a:t>indexOf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찾을값</a:t>
            </a:r>
            <a:r>
              <a:rPr lang="en-US" altLang="ko-KR" sz="1600" dirty="0" smtClean="0"/>
              <a:t>) // 0</a:t>
            </a:r>
            <a:r>
              <a:rPr lang="ko-KR" altLang="en-US" sz="1600" dirty="0" smtClean="0"/>
              <a:t>번째 방부터 검색을 수행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 =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indexOf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찾을값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: splice(</a:t>
            </a:r>
            <a:r>
              <a:rPr lang="ko-KR" altLang="en-US" sz="1600" dirty="0" smtClean="0"/>
              <a:t>시작인덱스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삭제할 </a:t>
            </a:r>
            <a:r>
              <a:rPr lang="ko-KR" altLang="en-US" sz="1600" dirty="0" smtClean="0"/>
              <a:t>방의 개수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.splice(</a:t>
            </a:r>
            <a:r>
              <a:rPr lang="ko-KR" altLang="en-US" sz="1600" dirty="0" smtClean="0"/>
              <a:t>시작인덱스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삭제할 </a:t>
            </a:r>
            <a:r>
              <a:rPr lang="ko-KR" altLang="en-US" sz="1600" dirty="0" err="1" smtClean="0"/>
              <a:t>방의개수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배열합치기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…</a:t>
            </a:r>
            <a:r>
              <a:rPr lang="ko-KR" altLang="en-US" sz="1600" dirty="0" err="1" smtClean="0"/>
              <a:t>배열명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=[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 …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];   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방의번호</a:t>
            </a:r>
            <a:r>
              <a:rPr lang="en-US" altLang="ko-KR" sz="1600" dirty="0" smtClean="0"/>
              <a:t>]=…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이차원 배열 </a:t>
            </a:r>
            <a:endParaRPr lang="en-US" altLang="ko-KR" sz="1600" b="1" dirty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이차원 배열은 제공되지 않으나 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배열을 사용하여 이차원 배열을 만든다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행과 열로 구성된 배열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이차원 배열의 한 행은 </a:t>
            </a:r>
            <a:r>
              <a:rPr lang="ko-KR" altLang="en-US" sz="1600" dirty="0" smtClean="0"/>
              <a:t>일 차원 </a:t>
            </a:r>
            <a:r>
              <a:rPr lang="ko-KR" altLang="en-US" sz="1600" dirty="0" smtClean="0"/>
              <a:t>배열로 이루어져있다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509588" y="1181100"/>
            <a:ext cx="1343025" cy="414338"/>
          </a:xfrm>
          <a:custGeom>
            <a:avLst/>
            <a:gdLst>
              <a:gd name="connsiteX0" fmla="*/ 1343025 w 1343025"/>
              <a:gd name="connsiteY0" fmla="*/ 61913 h 414338"/>
              <a:gd name="connsiteX1" fmla="*/ 1323975 w 1343025"/>
              <a:gd name="connsiteY1" fmla="*/ 100013 h 414338"/>
              <a:gd name="connsiteX2" fmla="*/ 1314450 w 1343025"/>
              <a:gd name="connsiteY2" fmla="*/ 123825 h 414338"/>
              <a:gd name="connsiteX3" fmla="*/ 1300162 w 1343025"/>
              <a:gd name="connsiteY3" fmla="*/ 142875 h 414338"/>
              <a:gd name="connsiteX4" fmla="*/ 1281112 w 1343025"/>
              <a:gd name="connsiteY4" fmla="*/ 180975 h 414338"/>
              <a:gd name="connsiteX5" fmla="*/ 1266825 w 1343025"/>
              <a:gd name="connsiteY5" fmla="*/ 190500 h 414338"/>
              <a:gd name="connsiteX6" fmla="*/ 1257300 w 1343025"/>
              <a:gd name="connsiteY6" fmla="*/ 219075 h 414338"/>
              <a:gd name="connsiteX7" fmla="*/ 1233487 w 1343025"/>
              <a:gd name="connsiteY7" fmla="*/ 252413 h 414338"/>
              <a:gd name="connsiteX8" fmla="*/ 1209675 w 1343025"/>
              <a:gd name="connsiteY8" fmla="*/ 276225 h 414338"/>
              <a:gd name="connsiteX9" fmla="*/ 1181100 w 1343025"/>
              <a:gd name="connsiteY9" fmla="*/ 300038 h 414338"/>
              <a:gd name="connsiteX10" fmla="*/ 1166812 w 1343025"/>
              <a:gd name="connsiteY10" fmla="*/ 314325 h 414338"/>
              <a:gd name="connsiteX11" fmla="*/ 1133475 w 1343025"/>
              <a:gd name="connsiteY11" fmla="*/ 328613 h 414338"/>
              <a:gd name="connsiteX12" fmla="*/ 1057275 w 1343025"/>
              <a:gd name="connsiteY12" fmla="*/ 361950 h 414338"/>
              <a:gd name="connsiteX13" fmla="*/ 1023937 w 1343025"/>
              <a:gd name="connsiteY13" fmla="*/ 376238 h 414338"/>
              <a:gd name="connsiteX14" fmla="*/ 985837 w 1343025"/>
              <a:gd name="connsiteY14" fmla="*/ 385763 h 414338"/>
              <a:gd name="connsiteX15" fmla="*/ 957262 w 1343025"/>
              <a:gd name="connsiteY15" fmla="*/ 395288 h 414338"/>
              <a:gd name="connsiteX16" fmla="*/ 890587 w 1343025"/>
              <a:gd name="connsiteY16" fmla="*/ 404813 h 414338"/>
              <a:gd name="connsiteX17" fmla="*/ 838200 w 1343025"/>
              <a:gd name="connsiteY17" fmla="*/ 414338 h 414338"/>
              <a:gd name="connsiteX18" fmla="*/ 595312 w 1343025"/>
              <a:gd name="connsiteY18" fmla="*/ 409575 h 414338"/>
              <a:gd name="connsiteX19" fmla="*/ 571500 w 1343025"/>
              <a:gd name="connsiteY19" fmla="*/ 400050 h 414338"/>
              <a:gd name="connsiteX20" fmla="*/ 538162 w 1343025"/>
              <a:gd name="connsiteY20" fmla="*/ 395288 h 414338"/>
              <a:gd name="connsiteX21" fmla="*/ 509587 w 1343025"/>
              <a:gd name="connsiteY21" fmla="*/ 385763 h 414338"/>
              <a:gd name="connsiteX22" fmla="*/ 490537 w 1343025"/>
              <a:gd name="connsiteY22" fmla="*/ 381000 h 414338"/>
              <a:gd name="connsiteX23" fmla="*/ 471487 w 1343025"/>
              <a:gd name="connsiteY23" fmla="*/ 371475 h 414338"/>
              <a:gd name="connsiteX24" fmla="*/ 442912 w 1343025"/>
              <a:gd name="connsiteY24" fmla="*/ 361950 h 414338"/>
              <a:gd name="connsiteX25" fmla="*/ 428625 w 1343025"/>
              <a:gd name="connsiteY25" fmla="*/ 357188 h 414338"/>
              <a:gd name="connsiteX26" fmla="*/ 390525 w 1343025"/>
              <a:gd name="connsiteY26" fmla="*/ 338138 h 414338"/>
              <a:gd name="connsiteX27" fmla="*/ 376237 w 1343025"/>
              <a:gd name="connsiteY27" fmla="*/ 328613 h 414338"/>
              <a:gd name="connsiteX28" fmla="*/ 357187 w 1343025"/>
              <a:gd name="connsiteY28" fmla="*/ 323850 h 414338"/>
              <a:gd name="connsiteX29" fmla="*/ 319087 w 1343025"/>
              <a:gd name="connsiteY29" fmla="*/ 304800 h 414338"/>
              <a:gd name="connsiteX30" fmla="*/ 300037 w 1343025"/>
              <a:gd name="connsiteY30" fmla="*/ 295275 h 414338"/>
              <a:gd name="connsiteX31" fmla="*/ 280987 w 1343025"/>
              <a:gd name="connsiteY31" fmla="*/ 280988 h 414338"/>
              <a:gd name="connsiteX32" fmla="*/ 266700 w 1343025"/>
              <a:gd name="connsiteY32" fmla="*/ 276225 h 414338"/>
              <a:gd name="connsiteX33" fmla="*/ 238125 w 1343025"/>
              <a:gd name="connsiteY33" fmla="*/ 252413 h 414338"/>
              <a:gd name="connsiteX34" fmla="*/ 214312 w 1343025"/>
              <a:gd name="connsiteY34" fmla="*/ 238125 h 414338"/>
              <a:gd name="connsiteX35" fmla="*/ 200025 w 1343025"/>
              <a:gd name="connsiteY35" fmla="*/ 223838 h 414338"/>
              <a:gd name="connsiteX36" fmla="*/ 180975 w 1343025"/>
              <a:gd name="connsiteY36" fmla="*/ 209550 h 414338"/>
              <a:gd name="connsiteX37" fmla="*/ 157162 w 1343025"/>
              <a:gd name="connsiteY37" fmla="*/ 195263 h 414338"/>
              <a:gd name="connsiteX38" fmla="*/ 114300 w 1343025"/>
              <a:gd name="connsiteY38" fmla="*/ 152400 h 414338"/>
              <a:gd name="connsiteX39" fmla="*/ 95250 w 1343025"/>
              <a:gd name="connsiteY39" fmla="*/ 133350 h 414338"/>
              <a:gd name="connsiteX40" fmla="*/ 71437 w 1343025"/>
              <a:gd name="connsiteY40" fmla="*/ 114300 h 414338"/>
              <a:gd name="connsiteX41" fmla="*/ 61912 w 1343025"/>
              <a:gd name="connsiteY41" fmla="*/ 100013 h 414338"/>
              <a:gd name="connsiteX42" fmla="*/ 33337 w 1343025"/>
              <a:gd name="connsiteY42" fmla="*/ 66675 h 414338"/>
              <a:gd name="connsiteX43" fmla="*/ 14287 w 1343025"/>
              <a:gd name="connsiteY43" fmla="*/ 33338 h 414338"/>
              <a:gd name="connsiteX44" fmla="*/ 4762 w 1343025"/>
              <a:gd name="connsiteY44" fmla="*/ 14288 h 414338"/>
              <a:gd name="connsiteX45" fmla="*/ 0 w 1343025"/>
              <a:gd name="connsiteY45" fmla="*/ 0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343025" h="414338">
                <a:moveTo>
                  <a:pt x="1343025" y="61913"/>
                </a:moveTo>
                <a:cubicBezTo>
                  <a:pt x="1336675" y="74613"/>
                  <a:pt x="1329248" y="86830"/>
                  <a:pt x="1323975" y="100013"/>
                </a:cubicBezTo>
                <a:cubicBezTo>
                  <a:pt x="1320800" y="107950"/>
                  <a:pt x="1318602" y="116352"/>
                  <a:pt x="1314450" y="123825"/>
                </a:cubicBezTo>
                <a:cubicBezTo>
                  <a:pt x="1310595" y="130764"/>
                  <a:pt x="1304925" y="136525"/>
                  <a:pt x="1300162" y="142875"/>
                </a:cubicBezTo>
                <a:cubicBezTo>
                  <a:pt x="1294968" y="158460"/>
                  <a:pt x="1293384" y="166658"/>
                  <a:pt x="1281112" y="180975"/>
                </a:cubicBezTo>
                <a:cubicBezTo>
                  <a:pt x="1277387" y="185321"/>
                  <a:pt x="1271587" y="187325"/>
                  <a:pt x="1266825" y="190500"/>
                </a:cubicBezTo>
                <a:cubicBezTo>
                  <a:pt x="1263650" y="200025"/>
                  <a:pt x="1264400" y="211975"/>
                  <a:pt x="1257300" y="219075"/>
                </a:cubicBezTo>
                <a:cubicBezTo>
                  <a:pt x="1208257" y="268118"/>
                  <a:pt x="1277366" y="195996"/>
                  <a:pt x="1233487" y="252413"/>
                </a:cubicBezTo>
                <a:cubicBezTo>
                  <a:pt x="1226595" y="261274"/>
                  <a:pt x="1217133" y="267835"/>
                  <a:pt x="1209675" y="276225"/>
                </a:cubicBezTo>
                <a:cubicBezTo>
                  <a:pt x="1187823" y="300809"/>
                  <a:pt x="1205796" y="291805"/>
                  <a:pt x="1181100" y="300038"/>
                </a:cubicBezTo>
                <a:cubicBezTo>
                  <a:pt x="1176337" y="304800"/>
                  <a:pt x="1172293" y="310410"/>
                  <a:pt x="1166812" y="314325"/>
                </a:cubicBezTo>
                <a:cubicBezTo>
                  <a:pt x="1137277" y="335421"/>
                  <a:pt x="1158736" y="315011"/>
                  <a:pt x="1133475" y="328613"/>
                </a:cubicBezTo>
                <a:cubicBezTo>
                  <a:pt x="1068319" y="363698"/>
                  <a:pt x="1108936" y="353341"/>
                  <a:pt x="1057275" y="361950"/>
                </a:cubicBezTo>
                <a:cubicBezTo>
                  <a:pt x="1023762" y="373122"/>
                  <a:pt x="1065141" y="358580"/>
                  <a:pt x="1023937" y="376238"/>
                </a:cubicBezTo>
                <a:cubicBezTo>
                  <a:pt x="1007082" y="383461"/>
                  <a:pt x="1006329" y="380174"/>
                  <a:pt x="985837" y="385763"/>
                </a:cubicBezTo>
                <a:cubicBezTo>
                  <a:pt x="976151" y="388405"/>
                  <a:pt x="966948" y="392646"/>
                  <a:pt x="957262" y="395288"/>
                </a:cubicBezTo>
                <a:cubicBezTo>
                  <a:pt x="932740" y="401976"/>
                  <a:pt x="917720" y="400743"/>
                  <a:pt x="890587" y="404813"/>
                </a:cubicBezTo>
                <a:cubicBezTo>
                  <a:pt x="873035" y="407446"/>
                  <a:pt x="855662" y="411163"/>
                  <a:pt x="838200" y="414338"/>
                </a:cubicBezTo>
                <a:cubicBezTo>
                  <a:pt x="757237" y="412750"/>
                  <a:pt x="676174" y="413907"/>
                  <a:pt x="595312" y="409575"/>
                </a:cubicBezTo>
                <a:cubicBezTo>
                  <a:pt x="586775" y="409118"/>
                  <a:pt x="579794" y="402123"/>
                  <a:pt x="571500" y="400050"/>
                </a:cubicBezTo>
                <a:cubicBezTo>
                  <a:pt x="560610" y="397328"/>
                  <a:pt x="549275" y="396875"/>
                  <a:pt x="538162" y="395288"/>
                </a:cubicBezTo>
                <a:cubicBezTo>
                  <a:pt x="528637" y="392113"/>
                  <a:pt x="519204" y="388648"/>
                  <a:pt x="509587" y="385763"/>
                </a:cubicBezTo>
                <a:cubicBezTo>
                  <a:pt x="503318" y="383882"/>
                  <a:pt x="496666" y="383298"/>
                  <a:pt x="490537" y="381000"/>
                </a:cubicBezTo>
                <a:cubicBezTo>
                  <a:pt x="483890" y="378507"/>
                  <a:pt x="478079" y="374112"/>
                  <a:pt x="471487" y="371475"/>
                </a:cubicBezTo>
                <a:cubicBezTo>
                  <a:pt x="462165" y="367746"/>
                  <a:pt x="452437" y="365125"/>
                  <a:pt x="442912" y="361950"/>
                </a:cubicBezTo>
                <a:lnTo>
                  <a:pt x="428625" y="357188"/>
                </a:lnTo>
                <a:cubicBezTo>
                  <a:pt x="386318" y="325457"/>
                  <a:pt x="432135" y="355970"/>
                  <a:pt x="390525" y="338138"/>
                </a:cubicBezTo>
                <a:cubicBezTo>
                  <a:pt x="385264" y="335883"/>
                  <a:pt x="381498" y="330868"/>
                  <a:pt x="376237" y="328613"/>
                </a:cubicBezTo>
                <a:cubicBezTo>
                  <a:pt x="370221" y="326035"/>
                  <a:pt x="363229" y="326368"/>
                  <a:pt x="357187" y="323850"/>
                </a:cubicBezTo>
                <a:cubicBezTo>
                  <a:pt x="344080" y="318389"/>
                  <a:pt x="331787" y="311150"/>
                  <a:pt x="319087" y="304800"/>
                </a:cubicBezTo>
                <a:cubicBezTo>
                  <a:pt x="312737" y="301625"/>
                  <a:pt x="305717" y="299535"/>
                  <a:pt x="300037" y="295275"/>
                </a:cubicBezTo>
                <a:cubicBezTo>
                  <a:pt x="293687" y="290513"/>
                  <a:pt x="287879" y="284926"/>
                  <a:pt x="280987" y="280988"/>
                </a:cubicBezTo>
                <a:cubicBezTo>
                  <a:pt x="276628" y="278497"/>
                  <a:pt x="271190" y="278470"/>
                  <a:pt x="266700" y="276225"/>
                </a:cubicBezTo>
                <a:cubicBezTo>
                  <a:pt x="244484" y="265116"/>
                  <a:pt x="259194" y="268215"/>
                  <a:pt x="238125" y="252413"/>
                </a:cubicBezTo>
                <a:cubicBezTo>
                  <a:pt x="230720" y="246859"/>
                  <a:pt x="221717" y="243679"/>
                  <a:pt x="214312" y="238125"/>
                </a:cubicBezTo>
                <a:cubicBezTo>
                  <a:pt x="208924" y="234084"/>
                  <a:pt x="205139" y="228221"/>
                  <a:pt x="200025" y="223838"/>
                </a:cubicBezTo>
                <a:cubicBezTo>
                  <a:pt x="193998" y="218672"/>
                  <a:pt x="187580" y="213953"/>
                  <a:pt x="180975" y="209550"/>
                </a:cubicBezTo>
                <a:cubicBezTo>
                  <a:pt x="173273" y="204415"/>
                  <a:pt x="164190" y="201287"/>
                  <a:pt x="157162" y="195263"/>
                </a:cubicBezTo>
                <a:cubicBezTo>
                  <a:pt x="141821" y="182113"/>
                  <a:pt x="128587" y="166688"/>
                  <a:pt x="114300" y="152400"/>
                </a:cubicBezTo>
                <a:cubicBezTo>
                  <a:pt x="107950" y="146050"/>
                  <a:pt x="102262" y="138960"/>
                  <a:pt x="95250" y="133350"/>
                </a:cubicBezTo>
                <a:cubicBezTo>
                  <a:pt x="87312" y="127000"/>
                  <a:pt x="78625" y="121488"/>
                  <a:pt x="71437" y="114300"/>
                </a:cubicBezTo>
                <a:cubicBezTo>
                  <a:pt x="67390" y="110253"/>
                  <a:pt x="65576" y="104410"/>
                  <a:pt x="61912" y="100013"/>
                </a:cubicBezTo>
                <a:cubicBezTo>
                  <a:pt x="12154" y="40302"/>
                  <a:pt x="86855" y="138030"/>
                  <a:pt x="33337" y="66675"/>
                </a:cubicBezTo>
                <a:cubicBezTo>
                  <a:pt x="23981" y="38606"/>
                  <a:pt x="34882" y="66289"/>
                  <a:pt x="14287" y="33338"/>
                </a:cubicBezTo>
                <a:cubicBezTo>
                  <a:pt x="10524" y="27318"/>
                  <a:pt x="7559" y="20814"/>
                  <a:pt x="4762" y="14288"/>
                </a:cubicBezTo>
                <a:cubicBezTo>
                  <a:pt x="2785" y="9674"/>
                  <a:pt x="0" y="0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0166" y="1357298"/>
            <a:ext cx="3759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찾을 값에 대한 인덱스가 반환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값이 없다면  </a:t>
            </a:r>
            <a:r>
              <a:rPr lang="en-US" altLang="ko-KR" sz="1100" dirty="0" smtClean="0"/>
              <a:t>-1</a:t>
            </a:r>
            <a:r>
              <a:rPr lang="ko-KR" altLang="en-US" sz="1100" dirty="0" smtClean="0"/>
              <a:t>이 나온다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06287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 –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배열을 생성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=new Array();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방에 </a:t>
            </a:r>
            <a:r>
              <a:rPr lang="ko-KR" altLang="en-US" sz="1600" dirty="0" err="1" smtClean="0"/>
              <a:t>일차원</a:t>
            </a:r>
            <a:r>
              <a:rPr lang="ko-KR" altLang="en-US" sz="1600" dirty="0" smtClean="0"/>
              <a:t> 배열을  생성</a:t>
            </a:r>
            <a:r>
              <a:rPr lang="en-US" altLang="ko-KR" sz="1600" dirty="0" smtClean="0"/>
              <a:t>)&lt;= </a:t>
            </a:r>
            <a:r>
              <a:rPr lang="ko-KR" altLang="en-US" sz="1600" dirty="0" smtClean="0"/>
              <a:t>이차원 </a:t>
            </a:r>
            <a:r>
              <a:rPr lang="ko-KR" altLang="en-US" sz="1600" dirty="0" err="1" smtClean="0"/>
              <a:t>배열이된다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방의번호</a:t>
            </a:r>
            <a:r>
              <a:rPr lang="en-US" altLang="ko-KR" sz="1600" dirty="0" smtClean="0"/>
              <a:t>]=new Array(); &lt;- </a:t>
            </a:r>
            <a:r>
              <a:rPr lang="ko-KR" altLang="en-US" sz="1600" dirty="0" smtClean="0"/>
              <a:t>배열에 할당될 값을 모를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방의번호</a:t>
            </a:r>
            <a:r>
              <a:rPr lang="en-US" altLang="ko-KR" sz="1600" dirty="0" smtClean="0"/>
              <a:t>]=[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,,,,];        &lt;- </a:t>
            </a:r>
            <a:r>
              <a:rPr lang="ko-KR" altLang="en-US" sz="1600" dirty="0" smtClean="0"/>
              <a:t>배열에 할당될 값을 알 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err="1" smtClean="0"/>
              <a:t>값할당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][</a:t>
            </a:r>
            <a:r>
              <a:rPr lang="ko-KR" altLang="en-US" sz="1600" dirty="0" smtClean="0"/>
              <a:t>열의번호</a:t>
            </a:r>
            <a:r>
              <a:rPr lang="en-US" altLang="ko-KR" sz="1600" dirty="0" smtClean="0"/>
              <a:t>]=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값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ko-KR" altLang="en-US" sz="1600" dirty="0" err="1" smtClean="0"/>
              <a:t>행의번호</a:t>
            </a:r>
            <a:r>
              <a:rPr lang="en-US" altLang="ko-KR" sz="1600" dirty="0" smtClean="0"/>
              <a:t>][</a:t>
            </a:r>
            <a:r>
              <a:rPr lang="ko-KR" altLang="en-US" sz="1600" dirty="0" smtClean="0"/>
              <a:t>열의번호</a:t>
            </a:r>
            <a:r>
              <a:rPr lang="en-US" altLang="ko-KR" sz="1600" dirty="0" smtClean="0"/>
              <a:t>]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일괄처리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for(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 ; </a:t>
            </a:r>
            <a:r>
              <a:rPr lang="en-US" altLang="ko-KR" sz="1600" dirty="0" err="1"/>
              <a:t>i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++){</a:t>
            </a:r>
          </a:p>
          <a:p>
            <a:r>
              <a:rPr lang="en-US" altLang="ko-KR" sz="1600" dirty="0" smtClean="0"/>
              <a:t>  for(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j=0 ; j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&lt;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].length ; </a:t>
            </a:r>
            <a:r>
              <a:rPr lang="en-US" altLang="ko-KR" sz="1600" dirty="0"/>
              <a:t>j</a:t>
            </a:r>
            <a:r>
              <a:rPr lang="en-US" altLang="ko-KR" sz="1600" dirty="0" smtClean="0"/>
              <a:t>++){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][j]</a:t>
            </a:r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1535885" y="2250273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728" y="1928802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바깥 </a:t>
            </a:r>
            <a:r>
              <a:rPr lang="ko-KR" altLang="en-US" sz="1200" dirty="0" err="1" smtClean="0"/>
              <a:t>일차원</a:t>
            </a:r>
            <a:r>
              <a:rPr lang="ko-KR" altLang="en-US" sz="1200" dirty="0" smtClean="0"/>
              <a:t> 배열의 </a:t>
            </a:r>
            <a:r>
              <a:rPr lang="ko-KR" altLang="en-US" sz="1200" dirty="0" err="1" smtClean="0"/>
              <a:t>방의번호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0" y="738188"/>
            <a:ext cx="1438334" cy="1704975"/>
          </a:xfrm>
          <a:custGeom>
            <a:avLst/>
            <a:gdLst>
              <a:gd name="connsiteX0" fmla="*/ 1438275 w 1438334"/>
              <a:gd name="connsiteY0" fmla="*/ 1704975 h 1704975"/>
              <a:gd name="connsiteX1" fmla="*/ 1423988 w 1438334"/>
              <a:gd name="connsiteY1" fmla="*/ 1662112 h 1704975"/>
              <a:gd name="connsiteX2" fmla="*/ 1400175 w 1438334"/>
              <a:gd name="connsiteY2" fmla="*/ 1600200 h 1704975"/>
              <a:gd name="connsiteX3" fmla="*/ 1376363 w 1438334"/>
              <a:gd name="connsiteY3" fmla="*/ 1576387 h 1704975"/>
              <a:gd name="connsiteX4" fmla="*/ 1347788 w 1438334"/>
              <a:gd name="connsiteY4" fmla="*/ 1571625 h 1704975"/>
              <a:gd name="connsiteX5" fmla="*/ 1276350 w 1438334"/>
              <a:gd name="connsiteY5" fmla="*/ 1576387 h 1704975"/>
              <a:gd name="connsiteX6" fmla="*/ 1262063 w 1438334"/>
              <a:gd name="connsiteY6" fmla="*/ 1581150 h 1704975"/>
              <a:gd name="connsiteX7" fmla="*/ 1243013 w 1438334"/>
              <a:gd name="connsiteY7" fmla="*/ 1585912 h 1704975"/>
              <a:gd name="connsiteX8" fmla="*/ 1200150 w 1438334"/>
              <a:gd name="connsiteY8" fmla="*/ 1595437 h 1704975"/>
              <a:gd name="connsiteX9" fmla="*/ 1181100 w 1438334"/>
              <a:gd name="connsiteY9" fmla="*/ 1600200 h 1704975"/>
              <a:gd name="connsiteX10" fmla="*/ 1128713 w 1438334"/>
              <a:gd name="connsiteY10" fmla="*/ 1609725 h 1704975"/>
              <a:gd name="connsiteX11" fmla="*/ 1100138 w 1438334"/>
              <a:gd name="connsiteY11" fmla="*/ 1619250 h 1704975"/>
              <a:gd name="connsiteX12" fmla="*/ 1014413 w 1438334"/>
              <a:gd name="connsiteY12" fmla="*/ 1628775 h 1704975"/>
              <a:gd name="connsiteX13" fmla="*/ 914400 w 1438334"/>
              <a:gd name="connsiteY13" fmla="*/ 1638300 h 1704975"/>
              <a:gd name="connsiteX14" fmla="*/ 819150 w 1438334"/>
              <a:gd name="connsiteY14" fmla="*/ 1643062 h 1704975"/>
              <a:gd name="connsiteX15" fmla="*/ 481013 w 1438334"/>
              <a:gd name="connsiteY15" fmla="*/ 1638300 h 1704975"/>
              <a:gd name="connsiteX16" fmla="*/ 404813 w 1438334"/>
              <a:gd name="connsiteY16" fmla="*/ 1628775 h 1704975"/>
              <a:gd name="connsiteX17" fmla="*/ 361950 w 1438334"/>
              <a:gd name="connsiteY17" fmla="*/ 1624012 h 1704975"/>
              <a:gd name="connsiteX18" fmla="*/ 290513 w 1438334"/>
              <a:gd name="connsiteY18" fmla="*/ 1609725 h 1704975"/>
              <a:gd name="connsiteX19" fmla="*/ 233363 w 1438334"/>
              <a:gd name="connsiteY19" fmla="*/ 1600200 h 1704975"/>
              <a:gd name="connsiteX20" fmla="*/ 204788 w 1438334"/>
              <a:gd name="connsiteY20" fmla="*/ 1585912 h 1704975"/>
              <a:gd name="connsiteX21" fmla="*/ 157163 w 1438334"/>
              <a:gd name="connsiteY21" fmla="*/ 1552575 h 1704975"/>
              <a:gd name="connsiteX22" fmla="*/ 142875 w 1438334"/>
              <a:gd name="connsiteY22" fmla="*/ 1528762 h 1704975"/>
              <a:gd name="connsiteX23" fmla="*/ 128588 w 1438334"/>
              <a:gd name="connsiteY23" fmla="*/ 1519237 h 1704975"/>
              <a:gd name="connsiteX24" fmla="*/ 104775 w 1438334"/>
              <a:gd name="connsiteY24" fmla="*/ 1471612 h 1704975"/>
              <a:gd name="connsiteX25" fmla="*/ 90488 w 1438334"/>
              <a:gd name="connsiteY25" fmla="*/ 1447800 h 1704975"/>
              <a:gd name="connsiteX26" fmla="*/ 61913 w 1438334"/>
              <a:gd name="connsiteY26" fmla="*/ 1390650 h 1704975"/>
              <a:gd name="connsiteX27" fmla="*/ 47625 w 1438334"/>
              <a:gd name="connsiteY27" fmla="*/ 1343025 h 1704975"/>
              <a:gd name="connsiteX28" fmla="*/ 42863 w 1438334"/>
              <a:gd name="connsiteY28" fmla="*/ 1323975 h 1704975"/>
              <a:gd name="connsiteX29" fmla="*/ 38100 w 1438334"/>
              <a:gd name="connsiteY29" fmla="*/ 1295400 h 1704975"/>
              <a:gd name="connsiteX30" fmla="*/ 23813 w 1438334"/>
              <a:gd name="connsiteY30" fmla="*/ 1266825 h 1704975"/>
              <a:gd name="connsiteX31" fmla="*/ 19050 w 1438334"/>
              <a:gd name="connsiteY31" fmla="*/ 1247775 h 1704975"/>
              <a:gd name="connsiteX32" fmla="*/ 9525 w 1438334"/>
              <a:gd name="connsiteY32" fmla="*/ 1190625 h 1704975"/>
              <a:gd name="connsiteX33" fmla="*/ 0 w 1438334"/>
              <a:gd name="connsiteY33" fmla="*/ 1104900 h 1704975"/>
              <a:gd name="connsiteX34" fmla="*/ 4763 w 1438334"/>
              <a:gd name="connsiteY34" fmla="*/ 833437 h 1704975"/>
              <a:gd name="connsiteX35" fmla="*/ 9525 w 1438334"/>
              <a:gd name="connsiteY35" fmla="*/ 819150 h 1704975"/>
              <a:gd name="connsiteX36" fmla="*/ 19050 w 1438334"/>
              <a:gd name="connsiteY36" fmla="*/ 795337 h 1704975"/>
              <a:gd name="connsiteX37" fmla="*/ 23813 w 1438334"/>
              <a:gd name="connsiteY37" fmla="*/ 771525 h 1704975"/>
              <a:gd name="connsiteX38" fmla="*/ 33338 w 1438334"/>
              <a:gd name="connsiteY38" fmla="*/ 752475 h 1704975"/>
              <a:gd name="connsiteX39" fmla="*/ 47625 w 1438334"/>
              <a:gd name="connsiteY39" fmla="*/ 719137 h 1704975"/>
              <a:gd name="connsiteX40" fmla="*/ 57150 w 1438334"/>
              <a:gd name="connsiteY40" fmla="*/ 704850 h 1704975"/>
              <a:gd name="connsiteX41" fmla="*/ 71438 w 1438334"/>
              <a:gd name="connsiteY41" fmla="*/ 666750 h 1704975"/>
              <a:gd name="connsiteX42" fmla="*/ 80963 w 1438334"/>
              <a:gd name="connsiteY42" fmla="*/ 647700 h 1704975"/>
              <a:gd name="connsiteX43" fmla="*/ 90488 w 1438334"/>
              <a:gd name="connsiteY43" fmla="*/ 619125 h 1704975"/>
              <a:gd name="connsiteX44" fmla="*/ 119063 w 1438334"/>
              <a:gd name="connsiteY44" fmla="*/ 571500 h 1704975"/>
              <a:gd name="connsiteX45" fmla="*/ 133350 w 1438334"/>
              <a:gd name="connsiteY45" fmla="*/ 557212 h 1704975"/>
              <a:gd name="connsiteX46" fmla="*/ 152400 w 1438334"/>
              <a:gd name="connsiteY46" fmla="*/ 519112 h 1704975"/>
              <a:gd name="connsiteX47" fmla="*/ 171450 w 1438334"/>
              <a:gd name="connsiteY47" fmla="*/ 495300 h 1704975"/>
              <a:gd name="connsiteX48" fmla="*/ 190500 w 1438334"/>
              <a:gd name="connsiteY48" fmla="*/ 457200 h 1704975"/>
              <a:gd name="connsiteX49" fmla="*/ 200025 w 1438334"/>
              <a:gd name="connsiteY49" fmla="*/ 438150 h 1704975"/>
              <a:gd name="connsiteX50" fmla="*/ 214313 w 1438334"/>
              <a:gd name="connsiteY50" fmla="*/ 423862 h 1704975"/>
              <a:gd name="connsiteX51" fmla="*/ 233363 w 1438334"/>
              <a:gd name="connsiteY51" fmla="*/ 390525 h 1704975"/>
              <a:gd name="connsiteX52" fmla="*/ 261938 w 1438334"/>
              <a:gd name="connsiteY52" fmla="*/ 357187 h 1704975"/>
              <a:gd name="connsiteX53" fmla="*/ 285750 w 1438334"/>
              <a:gd name="connsiteY53" fmla="*/ 319087 h 1704975"/>
              <a:gd name="connsiteX54" fmla="*/ 342900 w 1438334"/>
              <a:gd name="connsiteY54" fmla="*/ 271462 h 1704975"/>
              <a:gd name="connsiteX55" fmla="*/ 357188 w 1438334"/>
              <a:gd name="connsiteY55" fmla="*/ 266700 h 1704975"/>
              <a:gd name="connsiteX56" fmla="*/ 395288 w 1438334"/>
              <a:gd name="connsiteY56" fmla="*/ 247650 h 1704975"/>
              <a:gd name="connsiteX57" fmla="*/ 414338 w 1438334"/>
              <a:gd name="connsiteY57" fmla="*/ 238125 h 1704975"/>
              <a:gd name="connsiteX58" fmla="*/ 452438 w 1438334"/>
              <a:gd name="connsiteY58" fmla="*/ 228600 h 1704975"/>
              <a:gd name="connsiteX59" fmla="*/ 466725 w 1438334"/>
              <a:gd name="connsiteY59" fmla="*/ 219075 h 1704975"/>
              <a:gd name="connsiteX60" fmla="*/ 490538 w 1438334"/>
              <a:gd name="connsiteY60" fmla="*/ 214312 h 1704975"/>
              <a:gd name="connsiteX61" fmla="*/ 528638 w 1438334"/>
              <a:gd name="connsiteY61" fmla="*/ 204787 h 1704975"/>
              <a:gd name="connsiteX62" fmla="*/ 557213 w 1438334"/>
              <a:gd name="connsiteY62" fmla="*/ 195262 h 1704975"/>
              <a:gd name="connsiteX63" fmla="*/ 633413 w 1438334"/>
              <a:gd name="connsiteY63" fmla="*/ 180975 h 1704975"/>
              <a:gd name="connsiteX64" fmla="*/ 657225 w 1438334"/>
              <a:gd name="connsiteY64" fmla="*/ 176212 h 1704975"/>
              <a:gd name="connsiteX65" fmla="*/ 738188 w 1438334"/>
              <a:gd name="connsiteY65" fmla="*/ 166687 h 1704975"/>
              <a:gd name="connsiteX66" fmla="*/ 757238 w 1438334"/>
              <a:gd name="connsiteY66" fmla="*/ 157162 h 1704975"/>
              <a:gd name="connsiteX67" fmla="*/ 814388 w 1438334"/>
              <a:gd name="connsiteY67" fmla="*/ 142875 h 1704975"/>
              <a:gd name="connsiteX68" fmla="*/ 828675 w 1438334"/>
              <a:gd name="connsiteY68" fmla="*/ 138112 h 1704975"/>
              <a:gd name="connsiteX69" fmla="*/ 847725 w 1438334"/>
              <a:gd name="connsiteY69" fmla="*/ 133350 h 1704975"/>
              <a:gd name="connsiteX70" fmla="*/ 871538 w 1438334"/>
              <a:gd name="connsiteY70" fmla="*/ 123825 h 1704975"/>
              <a:gd name="connsiteX71" fmla="*/ 942975 w 1438334"/>
              <a:gd name="connsiteY71" fmla="*/ 114300 h 1704975"/>
              <a:gd name="connsiteX72" fmla="*/ 966788 w 1438334"/>
              <a:gd name="connsiteY72" fmla="*/ 104775 h 1704975"/>
              <a:gd name="connsiteX73" fmla="*/ 1019175 w 1438334"/>
              <a:gd name="connsiteY73" fmla="*/ 85725 h 1704975"/>
              <a:gd name="connsiteX74" fmla="*/ 1033463 w 1438334"/>
              <a:gd name="connsiteY74" fmla="*/ 76200 h 1704975"/>
              <a:gd name="connsiteX75" fmla="*/ 1052513 w 1438334"/>
              <a:gd name="connsiteY75" fmla="*/ 71437 h 1704975"/>
              <a:gd name="connsiteX76" fmla="*/ 1090613 w 1438334"/>
              <a:gd name="connsiteY76" fmla="*/ 57150 h 1704975"/>
              <a:gd name="connsiteX77" fmla="*/ 1109663 w 1438334"/>
              <a:gd name="connsiteY77" fmla="*/ 42862 h 1704975"/>
              <a:gd name="connsiteX78" fmla="*/ 1128713 w 1438334"/>
              <a:gd name="connsiteY78" fmla="*/ 33337 h 1704975"/>
              <a:gd name="connsiteX79" fmla="*/ 1162050 w 1438334"/>
              <a:gd name="connsiteY79" fmla="*/ 14287 h 1704975"/>
              <a:gd name="connsiteX80" fmla="*/ 1171575 w 1438334"/>
              <a:gd name="connsiteY80" fmla="*/ 0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438334" h="1704975">
                <a:moveTo>
                  <a:pt x="1438275" y="1704975"/>
                </a:moveTo>
                <a:cubicBezTo>
                  <a:pt x="1429610" y="1670310"/>
                  <a:pt x="1438334" y="1701564"/>
                  <a:pt x="1423988" y="1662112"/>
                </a:cubicBezTo>
                <a:cubicBezTo>
                  <a:pt x="1418069" y="1645835"/>
                  <a:pt x="1409472" y="1614146"/>
                  <a:pt x="1400175" y="1600200"/>
                </a:cubicBezTo>
                <a:cubicBezTo>
                  <a:pt x="1393948" y="1590860"/>
                  <a:pt x="1386218" y="1581762"/>
                  <a:pt x="1376363" y="1576387"/>
                </a:cubicBezTo>
                <a:cubicBezTo>
                  <a:pt x="1367886" y="1571763"/>
                  <a:pt x="1357313" y="1573212"/>
                  <a:pt x="1347788" y="1571625"/>
                </a:cubicBezTo>
                <a:cubicBezTo>
                  <a:pt x="1323975" y="1573212"/>
                  <a:pt x="1300070" y="1573751"/>
                  <a:pt x="1276350" y="1576387"/>
                </a:cubicBezTo>
                <a:cubicBezTo>
                  <a:pt x="1271361" y="1576941"/>
                  <a:pt x="1266890" y="1579771"/>
                  <a:pt x="1262063" y="1581150"/>
                </a:cubicBezTo>
                <a:cubicBezTo>
                  <a:pt x="1255769" y="1582948"/>
                  <a:pt x="1249391" y="1584440"/>
                  <a:pt x="1243013" y="1585912"/>
                </a:cubicBezTo>
                <a:lnTo>
                  <a:pt x="1200150" y="1595437"/>
                </a:lnTo>
                <a:cubicBezTo>
                  <a:pt x="1193772" y="1596909"/>
                  <a:pt x="1187518" y="1598916"/>
                  <a:pt x="1181100" y="1600200"/>
                </a:cubicBezTo>
                <a:cubicBezTo>
                  <a:pt x="1163696" y="1603681"/>
                  <a:pt x="1145990" y="1605660"/>
                  <a:pt x="1128713" y="1609725"/>
                </a:cubicBezTo>
                <a:cubicBezTo>
                  <a:pt x="1118940" y="1612025"/>
                  <a:pt x="1110042" y="1617599"/>
                  <a:pt x="1100138" y="1619250"/>
                </a:cubicBezTo>
                <a:cubicBezTo>
                  <a:pt x="1071778" y="1623977"/>
                  <a:pt x="1042988" y="1625600"/>
                  <a:pt x="1014413" y="1628775"/>
                </a:cubicBezTo>
                <a:cubicBezTo>
                  <a:pt x="975610" y="1633086"/>
                  <a:pt x="955213" y="1635749"/>
                  <a:pt x="914400" y="1638300"/>
                </a:cubicBezTo>
                <a:cubicBezTo>
                  <a:pt x="882672" y="1640283"/>
                  <a:pt x="850900" y="1641475"/>
                  <a:pt x="819150" y="1643062"/>
                </a:cubicBezTo>
                <a:cubicBezTo>
                  <a:pt x="706438" y="1641475"/>
                  <a:pt x="593670" y="1642185"/>
                  <a:pt x="481013" y="1638300"/>
                </a:cubicBezTo>
                <a:cubicBezTo>
                  <a:pt x="455431" y="1637418"/>
                  <a:pt x="430254" y="1631602"/>
                  <a:pt x="404813" y="1628775"/>
                </a:cubicBezTo>
                <a:lnTo>
                  <a:pt x="361950" y="1624012"/>
                </a:lnTo>
                <a:cubicBezTo>
                  <a:pt x="308060" y="1608615"/>
                  <a:pt x="349214" y="1618530"/>
                  <a:pt x="290513" y="1609725"/>
                </a:cubicBezTo>
                <a:cubicBezTo>
                  <a:pt x="271414" y="1606860"/>
                  <a:pt x="233363" y="1600200"/>
                  <a:pt x="233363" y="1600200"/>
                </a:cubicBezTo>
                <a:cubicBezTo>
                  <a:pt x="211329" y="1592855"/>
                  <a:pt x="225892" y="1599102"/>
                  <a:pt x="204788" y="1585912"/>
                </a:cubicBezTo>
                <a:cubicBezTo>
                  <a:pt x="167609" y="1562675"/>
                  <a:pt x="193309" y="1581493"/>
                  <a:pt x="157163" y="1552575"/>
                </a:cubicBezTo>
                <a:cubicBezTo>
                  <a:pt x="152400" y="1544637"/>
                  <a:pt x="148899" y="1535790"/>
                  <a:pt x="142875" y="1528762"/>
                </a:cubicBezTo>
                <a:cubicBezTo>
                  <a:pt x="139150" y="1524416"/>
                  <a:pt x="132102" y="1523755"/>
                  <a:pt x="128588" y="1519237"/>
                </a:cubicBezTo>
                <a:cubicBezTo>
                  <a:pt x="89608" y="1469120"/>
                  <a:pt x="120426" y="1502914"/>
                  <a:pt x="104775" y="1471612"/>
                </a:cubicBezTo>
                <a:cubicBezTo>
                  <a:pt x="100635" y="1463333"/>
                  <a:pt x="94819" y="1455981"/>
                  <a:pt x="90488" y="1447800"/>
                </a:cubicBezTo>
                <a:cubicBezTo>
                  <a:pt x="80523" y="1428977"/>
                  <a:pt x="61913" y="1390650"/>
                  <a:pt x="61913" y="1390650"/>
                </a:cubicBezTo>
                <a:cubicBezTo>
                  <a:pt x="52505" y="1343616"/>
                  <a:pt x="63291" y="1390024"/>
                  <a:pt x="47625" y="1343025"/>
                </a:cubicBezTo>
                <a:cubicBezTo>
                  <a:pt x="45555" y="1336815"/>
                  <a:pt x="44147" y="1330393"/>
                  <a:pt x="42863" y="1323975"/>
                </a:cubicBezTo>
                <a:cubicBezTo>
                  <a:pt x="40969" y="1314506"/>
                  <a:pt x="41154" y="1304561"/>
                  <a:pt x="38100" y="1295400"/>
                </a:cubicBezTo>
                <a:cubicBezTo>
                  <a:pt x="34732" y="1285297"/>
                  <a:pt x="27768" y="1276713"/>
                  <a:pt x="23813" y="1266825"/>
                </a:cubicBezTo>
                <a:cubicBezTo>
                  <a:pt x="21382" y="1260748"/>
                  <a:pt x="20256" y="1254208"/>
                  <a:pt x="19050" y="1247775"/>
                </a:cubicBezTo>
                <a:cubicBezTo>
                  <a:pt x="15491" y="1228793"/>
                  <a:pt x="11658" y="1209820"/>
                  <a:pt x="9525" y="1190625"/>
                </a:cubicBezTo>
                <a:lnTo>
                  <a:pt x="0" y="1104900"/>
                </a:lnTo>
                <a:cubicBezTo>
                  <a:pt x="1588" y="1014412"/>
                  <a:pt x="1748" y="923888"/>
                  <a:pt x="4763" y="833437"/>
                </a:cubicBezTo>
                <a:cubicBezTo>
                  <a:pt x="4930" y="828420"/>
                  <a:pt x="7762" y="823850"/>
                  <a:pt x="9525" y="819150"/>
                </a:cubicBezTo>
                <a:cubicBezTo>
                  <a:pt x="12527" y="811145"/>
                  <a:pt x="16593" y="803526"/>
                  <a:pt x="19050" y="795337"/>
                </a:cubicBezTo>
                <a:cubicBezTo>
                  <a:pt x="21376" y="787584"/>
                  <a:pt x="21253" y="779204"/>
                  <a:pt x="23813" y="771525"/>
                </a:cubicBezTo>
                <a:cubicBezTo>
                  <a:pt x="26058" y="764790"/>
                  <a:pt x="30541" y="759001"/>
                  <a:pt x="33338" y="752475"/>
                </a:cubicBezTo>
                <a:cubicBezTo>
                  <a:pt x="44788" y="725758"/>
                  <a:pt x="29572" y="750730"/>
                  <a:pt x="47625" y="719137"/>
                </a:cubicBezTo>
                <a:cubicBezTo>
                  <a:pt x="50465" y="714167"/>
                  <a:pt x="54590" y="709969"/>
                  <a:pt x="57150" y="704850"/>
                </a:cubicBezTo>
                <a:cubicBezTo>
                  <a:pt x="76877" y="665396"/>
                  <a:pt x="59075" y="695595"/>
                  <a:pt x="71438" y="666750"/>
                </a:cubicBezTo>
                <a:cubicBezTo>
                  <a:pt x="74235" y="660225"/>
                  <a:pt x="78326" y="654292"/>
                  <a:pt x="80963" y="647700"/>
                </a:cubicBezTo>
                <a:cubicBezTo>
                  <a:pt x="84692" y="638378"/>
                  <a:pt x="86281" y="628241"/>
                  <a:pt x="90488" y="619125"/>
                </a:cubicBezTo>
                <a:cubicBezTo>
                  <a:pt x="91408" y="617131"/>
                  <a:pt x="111816" y="580197"/>
                  <a:pt x="119063" y="571500"/>
                </a:cubicBezTo>
                <a:cubicBezTo>
                  <a:pt x="123375" y="566326"/>
                  <a:pt x="129309" y="562600"/>
                  <a:pt x="133350" y="557212"/>
                </a:cubicBezTo>
                <a:cubicBezTo>
                  <a:pt x="203582" y="463570"/>
                  <a:pt x="115771" y="577719"/>
                  <a:pt x="152400" y="519112"/>
                </a:cubicBezTo>
                <a:cubicBezTo>
                  <a:pt x="157787" y="510492"/>
                  <a:pt x="165100" y="503237"/>
                  <a:pt x="171450" y="495300"/>
                </a:cubicBezTo>
                <a:cubicBezTo>
                  <a:pt x="179807" y="461874"/>
                  <a:pt x="170262" y="489582"/>
                  <a:pt x="190500" y="457200"/>
                </a:cubicBezTo>
                <a:cubicBezTo>
                  <a:pt x="194263" y="451180"/>
                  <a:pt x="195898" y="443927"/>
                  <a:pt x="200025" y="438150"/>
                </a:cubicBezTo>
                <a:cubicBezTo>
                  <a:pt x="203940" y="432669"/>
                  <a:pt x="210001" y="429036"/>
                  <a:pt x="214313" y="423862"/>
                </a:cubicBezTo>
                <a:cubicBezTo>
                  <a:pt x="227422" y="408132"/>
                  <a:pt x="221718" y="409157"/>
                  <a:pt x="233363" y="390525"/>
                </a:cubicBezTo>
                <a:cubicBezTo>
                  <a:pt x="269056" y="333414"/>
                  <a:pt x="227302" y="404812"/>
                  <a:pt x="261938" y="357187"/>
                </a:cubicBezTo>
                <a:cubicBezTo>
                  <a:pt x="270747" y="345075"/>
                  <a:pt x="275160" y="329677"/>
                  <a:pt x="285750" y="319087"/>
                </a:cubicBezTo>
                <a:cubicBezTo>
                  <a:pt x="299012" y="305825"/>
                  <a:pt x="323010" y="278091"/>
                  <a:pt x="342900" y="271462"/>
                </a:cubicBezTo>
                <a:lnTo>
                  <a:pt x="357188" y="266700"/>
                </a:lnTo>
                <a:cubicBezTo>
                  <a:pt x="382488" y="249833"/>
                  <a:pt x="360336" y="263184"/>
                  <a:pt x="395288" y="247650"/>
                </a:cubicBezTo>
                <a:cubicBezTo>
                  <a:pt x="401776" y="244767"/>
                  <a:pt x="407813" y="240922"/>
                  <a:pt x="414338" y="238125"/>
                </a:cubicBezTo>
                <a:cubicBezTo>
                  <a:pt x="427156" y="232631"/>
                  <a:pt x="438454" y="231396"/>
                  <a:pt x="452438" y="228600"/>
                </a:cubicBezTo>
                <a:cubicBezTo>
                  <a:pt x="457200" y="225425"/>
                  <a:pt x="461366" y="221085"/>
                  <a:pt x="466725" y="219075"/>
                </a:cubicBezTo>
                <a:cubicBezTo>
                  <a:pt x="474304" y="216233"/>
                  <a:pt x="482650" y="216132"/>
                  <a:pt x="490538" y="214312"/>
                </a:cubicBezTo>
                <a:cubicBezTo>
                  <a:pt x="503294" y="211368"/>
                  <a:pt x="516219" y="208927"/>
                  <a:pt x="528638" y="204787"/>
                </a:cubicBezTo>
                <a:cubicBezTo>
                  <a:pt x="538163" y="201612"/>
                  <a:pt x="547368" y="197231"/>
                  <a:pt x="557213" y="195262"/>
                </a:cubicBezTo>
                <a:cubicBezTo>
                  <a:pt x="676626" y="171379"/>
                  <a:pt x="551698" y="195832"/>
                  <a:pt x="633413" y="180975"/>
                </a:cubicBezTo>
                <a:cubicBezTo>
                  <a:pt x="641377" y="179527"/>
                  <a:pt x="649205" y="177306"/>
                  <a:pt x="657225" y="176212"/>
                </a:cubicBezTo>
                <a:cubicBezTo>
                  <a:pt x="684150" y="172540"/>
                  <a:pt x="711200" y="169862"/>
                  <a:pt x="738188" y="166687"/>
                </a:cubicBezTo>
                <a:cubicBezTo>
                  <a:pt x="744538" y="163512"/>
                  <a:pt x="750712" y="159959"/>
                  <a:pt x="757238" y="157162"/>
                </a:cubicBezTo>
                <a:cubicBezTo>
                  <a:pt x="772931" y="150437"/>
                  <a:pt x="803010" y="145720"/>
                  <a:pt x="814388" y="142875"/>
                </a:cubicBezTo>
                <a:cubicBezTo>
                  <a:pt x="819258" y="141657"/>
                  <a:pt x="823848" y="139491"/>
                  <a:pt x="828675" y="138112"/>
                </a:cubicBezTo>
                <a:cubicBezTo>
                  <a:pt x="834969" y="136314"/>
                  <a:pt x="841515" y="135420"/>
                  <a:pt x="847725" y="133350"/>
                </a:cubicBezTo>
                <a:cubicBezTo>
                  <a:pt x="855835" y="130647"/>
                  <a:pt x="863244" y="125899"/>
                  <a:pt x="871538" y="123825"/>
                </a:cubicBezTo>
                <a:cubicBezTo>
                  <a:pt x="878120" y="122179"/>
                  <a:pt x="938688" y="114836"/>
                  <a:pt x="942975" y="114300"/>
                </a:cubicBezTo>
                <a:cubicBezTo>
                  <a:pt x="950913" y="111125"/>
                  <a:pt x="958754" y="107697"/>
                  <a:pt x="966788" y="104775"/>
                </a:cubicBezTo>
                <a:cubicBezTo>
                  <a:pt x="983090" y="98847"/>
                  <a:pt x="1003396" y="93614"/>
                  <a:pt x="1019175" y="85725"/>
                </a:cubicBezTo>
                <a:cubicBezTo>
                  <a:pt x="1024295" y="83165"/>
                  <a:pt x="1028202" y="78455"/>
                  <a:pt x="1033463" y="76200"/>
                </a:cubicBezTo>
                <a:cubicBezTo>
                  <a:pt x="1039479" y="73622"/>
                  <a:pt x="1046219" y="73235"/>
                  <a:pt x="1052513" y="71437"/>
                </a:cubicBezTo>
                <a:cubicBezTo>
                  <a:pt x="1061321" y="68920"/>
                  <a:pt x="1085282" y="60112"/>
                  <a:pt x="1090613" y="57150"/>
                </a:cubicBezTo>
                <a:cubicBezTo>
                  <a:pt x="1097552" y="53295"/>
                  <a:pt x="1102932" y="47069"/>
                  <a:pt x="1109663" y="42862"/>
                </a:cubicBezTo>
                <a:cubicBezTo>
                  <a:pt x="1115683" y="39099"/>
                  <a:pt x="1122693" y="37100"/>
                  <a:pt x="1128713" y="33337"/>
                </a:cubicBezTo>
                <a:cubicBezTo>
                  <a:pt x="1161666" y="12742"/>
                  <a:pt x="1133980" y="23645"/>
                  <a:pt x="1162050" y="14287"/>
                </a:cubicBezTo>
                <a:lnTo>
                  <a:pt x="1171575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2607455" y="239314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7168" y="2151869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안쪽 </a:t>
            </a:r>
            <a:r>
              <a:rPr lang="ko-KR" altLang="en-US" sz="1200" dirty="0" err="1" smtClean="0"/>
              <a:t>일차원</a:t>
            </a:r>
            <a:r>
              <a:rPr lang="ko-KR" altLang="en-US" sz="1200" dirty="0" smtClean="0"/>
              <a:t> 배열의 </a:t>
            </a:r>
            <a:r>
              <a:rPr lang="ko-KR" altLang="en-US" sz="1200" dirty="0" err="1" smtClean="0"/>
              <a:t>방의번호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2547938" y="1719263"/>
            <a:ext cx="2145418" cy="1304925"/>
          </a:xfrm>
          <a:custGeom>
            <a:avLst/>
            <a:gdLst>
              <a:gd name="connsiteX0" fmla="*/ 195262 w 2145418"/>
              <a:gd name="connsiteY0" fmla="*/ 1047750 h 1304925"/>
              <a:gd name="connsiteX1" fmla="*/ 252412 w 2145418"/>
              <a:gd name="connsiteY1" fmla="*/ 1071562 h 1304925"/>
              <a:gd name="connsiteX2" fmla="*/ 276225 w 2145418"/>
              <a:gd name="connsiteY2" fmla="*/ 1081087 h 1304925"/>
              <a:gd name="connsiteX3" fmla="*/ 361950 w 2145418"/>
              <a:gd name="connsiteY3" fmla="*/ 1119187 h 1304925"/>
              <a:gd name="connsiteX4" fmla="*/ 428625 w 2145418"/>
              <a:gd name="connsiteY4" fmla="*/ 1133475 h 1304925"/>
              <a:gd name="connsiteX5" fmla="*/ 481012 w 2145418"/>
              <a:gd name="connsiteY5" fmla="*/ 1147762 h 1304925"/>
              <a:gd name="connsiteX6" fmla="*/ 528637 w 2145418"/>
              <a:gd name="connsiteY6" fmla="*/ 1157287 h 1304925"/>
              <a:gd name="connsiteX7" fmla="*/ 576262 w 2145418"/>
              <a:gd name="connsiteY7" fmla="*/ 1181100 h 1304925"/>
              <a:gd name="connsiteX8" fmla="*/ 619125 w 2145418"/>
              <a:gd name="connsiteY8" fmla="*/ 1185862 h 1304925"/>
              <a:gd name="connsiteX9" fmla="*/ 714375 w 2145418"/>
              <a:gd name="connsiteY9" fmla="*/ 1204912 h 1304925"/>
              <a:gd name="connsiteX10" fmla="*/ 847725 w 2145418"/>
              <a:gd name="connsiteY10" fmla="*/ 1243012 h 1304925"/>
              <a:gd name="connsiteX11" fmla="*/ 966787 w 2145418"/>
              <a:gd name="connsiteY11" fmla="*/ 1257300 h 1304925"/>
              <a:gd name="connsiteX12" fmla="*/ 1009650 w 2145418"/>
              <a:gd name="connsiteY12" fmla="*/ 1271587 h 1304925"/>
              <a:gd name="connsiteX13" fmla="*/ 1062037 w 2145418"/>
              <a:gd name="connsiteY13" fmla="*/ 1276350 h 1304925"/>
              <a:gd name="connsiteX14" fmla="*/ 1104900 w 2145418"/>
              <a:gd name="connsiteY14" fmla="*/ 1281112 h 1304925"/>
              <a:gd name="connsiteX15" fmla="*/ 1157287 w 2145418"/>
              <a:gd name="connsiteY15" fmla="*/ 1285875 h 1304925"/>
              <a:gd name="connsiteX16" fmla="*/ 1209675 w 2145418"/>
              <a:gd name="connsiteY16" fmla="*/ 1295400 h 1304925"/>
              <a:gd name="connsiteX17" fmla="*/ 1343025 w 2145418"/>
              <a:gd name="connsiteY17" fmla="*/ 1304925 h 1304925"/>
              <a:gd name="connsiteX18" fmla="*/ 1719262 w 2145418"/>
              <a:gd name="connsiteY18" fmla="*/ 1295400 h 1304925"/>
              <a:gd name="connsiteX19" fmla="*/ 1752600 w 2145418"/>
              <a:gd name="connsiteY19" fmla="*/ 1285875 h 1304925"/>
              <a:gd name="connsiteX20" fmla="*/ 1828800 w 2145418"/>
              <a:gd name="connsiteY20" fmla="*/ 1262062 h 1304925"/>
              <a:gd name="connsiteX21" fmla="*/ 1924050 w 2145418"/>
              <a:gd name="connsiteY21" fmla="*/ 1214437 h 1304925"/>
              <a:gd name="connsiteX22" fmla="*/ 1985962 w 2145418"/>
              <a:gd name="connsiteY22" fmla="*/ 1171575 h 1304925"/>
              <a:gd name="connsiteX23" fmla="*/ 2014537 w 2145418"/>
              <a:gd name="connsiteY23" fmla="*/ 1152525 h 1304925"/>
              <a:gd name="connsiteX24" fmla="*/ 2033587 w 2145418"/>
              <a:gd name="connsiteY24" fmla="*/ 1143000 h 1304925"/>
              <a:gd name="connsiteX25" fmla="*/ 2057400 w 2145418"/>
              <a:gd name="connsiteY25" fmla="*/ 1119187 h 1304925"/>
              <a:gd name="connsiteX26" fmla="*/ 2081212 w 2145418"/>
              <a:gd name="connsiteY26" fmla="*/ 1071562 h 1304925"/>
              <a:gd name="connsiteX27" fmla="*/ 2100262 w 2145418"/>
              <a:gd name="connsiteY27" fmla="*/ 1038225 h 1304925"/>
              <a:gd name="connsiteX28" fmla="*/ 2119312 w 2145418"/>
              <a:gd name="connsiteY28" fmla="*/ 971550 h 1304925"/>
              <a:gd name="connsiteX29" fmla="*/ 2133600 w 2145418"/>
              <a:gd name="connsiteY29" fmla="*/ 933450 h 1304925"/>
              <a:gd name="connsiteX30" fmla="*/ 2133600 w 2145418"/>
              <a:gd name="connsiteY30" fmla="*/ 738187 h 1304925"/>
              <a:gd name="connsiteX31" fmla="*/ 2128837 w 2145418"/>
              <a:gd name="connsiteY31" fmla="*/ 714375 h 1304925"/>
              <a:gd name="connsiteX32" fmla="*/ 2114550 w 2145418"/>
              <a:gd name="connsiteY32" fmla="*/ 690562 h 1304925"/>
              <a:gd name="connsiteX33" fmla="*/ 2095500 w 2145418"/>
              <a:gd name="connsiteY33" fmla="*/ 652462 h 1304925"/>
              <a:gd name="connsiteX34" fmla="*/ 2085975 w 2145418"/>
              <a:gd name="connsiteY34" fmla="*/ 628650 h 1304925"/>
              <a:gd name="connsiteX35" fmla="*/ 2066925 w 2145418"/>
              <a:gd name="connsiteY35" fmla="*/ 600075 h 1304925"/>
              <a:gd name="connsiteX36" fmla="*/ 2038350 w 2145418"/>
              <a:gd name="connsiteY36" fmla="*/ 552450 h 1304925"/>
              <a:gd name="connsiteX37" fmla="*/ 2019300 w 2145418"/>
              <a:gd name="connsiteY37" fmla="*/ 533400 h 1304925"/>
              <a:gd name="connsiteX38" fmla="*/ 2000250 w 2145418"/>
              <a:gd name="connsiteY38" fmla="*/ 519112 h 1304925"/>
              <a:gd name="connsiteX39" fmla="*/ 1990725 w 2145418"/>
              <a:gd name="connsiteY39" fmla="*/ 504825 h 1304925"/>
              <a:gd name="connsiteX40" fmla="*/ 1971675 w 2145418"/>
              <a:gd name="connsiteY40" fmla="*/ 490537 h 1304925"/>
              <a:gd name="connsiteX41" fmla="*/ 1957387 w 2145418"/>
              <a:gd name="connsiteY41" fmla="*/ 476250 h 1304925"/>
              <a:gd name="connsiteX42" fmla="*/ 1938337 w 2145418"/>
              <a:gd name="connsiteY42" fmla="*/ 461962 h 1304925"/>
              <a:gd name="connsiteX43" fmla="*/ 1905000 w 2145418"/>
              <a:gd name="connsiteY43" fmla="*/ 438150 h 1304925"/>
              <a:gd name="connsiteX44" fmla="*/ 1885950 w 2145418"/>
              <a:gd name="connsiteY44" fmla="*/ 419100 h 1304925"/>
              <a:gd name="connsiteX45" fmla="*/ 1857375 w 2145418"/>
              <a:gd name="connsiteY45" fmla="*/ 404812 h 1304925"/>
              <a:gd name="connsiteX46" fmla="*/ 1824037 w 2145418"/>
              <a:gd name="connsiteY46" fmla="*/ 390525 h 1304925"/>
              <a:gd name="connsiteX47" fmla="*/ 1804987 w 2145418"/>
              <a:gd name="connsiteY47" fmla="*/ 381000 h 1304925"/>
              <a:gd name="connsiteX48" fmla="*/ 1771650 w 2145418"/>
              <a:gd name="connsiteY48" fmla="*/ 361950 h 1304925"/>
              <a:gd name="connsiteX49" fmla="*/ 1743075 w 2145418"/>
              <a:gd name="connsiteY49" fmla="*/ 352425 h 1304925"/>
              <a:gd name="connsiteX50" fmla="*/ 1724025 w 2145418"/>
              <a:gd name="connsiteY50" fmla="*/ 342900 h 1304925"/>
              <a:gd name="connsiteX51" fmla="*/ 1709737 w 2145418"/>
              <a:gd name="connsiteY51" fmla="*/ 338137 h 1304925"/>
              <a:gd name="connsiteX52" fmla="*/ 1685925 w 2145418"/>
              <a:gd name="connsiteY52" fmla="*/ 323850 h 1304925"/>
              <a:gd name="connsiteX53" fmla="*/ 1643062 w 2145418"/>
              <a:gd name="connsiteY53" fmla="*/ 309562 h 1304925"/>
              <a:gd name="connsiteX54" fmla="*/ 1624012 w 2145418"/>
              <a:gd name="connsiteY54" fmla="*/ 300037 h 1304925"/>
              <a:gd name="connsiteX55" fmla="*/ 1609725 w 2145418"/>
              <a:gd name="connsiteY55" fmla="*/ 295275 h 1304925"/>
              <a:gd name="connsiteX56" fmla="*/ 1576387 w 2145418"/>
              <a:gd name="connsiteY56" fmla="*/ 285750 h 1304925"/>
              <a:gd name="connsiteX57" fmla="*/ 1562100 w 2145418"/>
              <a:gd name="connsiteY57" fmla="*/ 280987 h 1304925"/>
              <a:gd name="connsiteX58" fmla="*/ 1538287 w 2145418"/>
              <a:gd name="connsiteY58" fmla="*/ 276225 h 1304925"/>
              <a:gd name="connsiteX59" fmla="*/ 1476375 w 2145418"/>
              <a:gd name="connsiteY59" fmla="*/ 261937 h 1304925"/>
              <a:gd name="connsiteX60" fmla="*/ 1395412 w 2145418"/>
              <a:gd name="connsiteY60" fmla="*/ 252412 h 1304925"/>
              <a:gd name="connsiteX61" fmla="*/ 1352550 w 2145418"/>
              <a:gd name="connsiteY61" fmla="*/ 242887 h 1304925"/>
              <a:gd name="connsiteX62" fmla="*/ 1328737 w 2145418"/>
              <a:gd name="connsiteY62" fmla="*/ 238125 h 1304925"/>
              <a:gd name="connsiteX63" fmla="*/ 1257300 w 2145418"/>
              <a:gd name="connsiteY63" fmla="*/ 233362 h 1304925"/>
              <a:gd name="connsiteX64" fmla="*/ 509587 w 2145418"/>
              <a:gd name="connsiteY64" fmla="*/ 223837 h 1304925"/>
              <a:gd name="connsiteX65" fmla="*/ 271462 w 2145418"/>
              <a:gd name="connsiteY65" fmla="*/ 214312 h 1304925"/>
              <a:gd name="connsiteX66" fmla="*/ 233362 w 2145418"/>
              <a:gd name="connsiteY66" fmla="*/ 204787 h 1304925"/>
              <a:gd name="connsiteX67" fmla="*/ 176212 w 2145418"/>
              <a:gd name="connsiteY67" fmla="*/ 190500 h 1304925"/>
              <a:gd name="connsiteX68" fmla="*/ 142875 w 2145418"/>
              <a:gd name="connsiteY68" fmla="*/ 180975 h 1304925"/>
              <a:gd name="connsiteX69" fmla="*/ 123825 w 2145418"/>
              <a:gd name="connsiteY69" fmla="*/ 171450 h 1304925"/>
              <a:gd name="connsiteX70" fmla="*/ 109537 w 2145418"/>
              <a:gd name="connsiteY70" fmla="*/ 166687 h 1304925"/>
              <a:gd name="connsiteX71" fmla="*/ 95250 w 2145418"/>
              <a:gd name="connsiteY71" fmla="*/ 157162 h 1304925"/>
              <a:gd name="connsiteX72" fmla="*/ 85725 w 2145418"/>
              <a:gd name="connsiteY72" fmla="*/ 142875 h 1304925"/>
              <a:gd name="connsiteX73" fmla="*/ 71437 w 2145418"/>
              <a:gd name="connsiteY73" fmla="*/ 133350 h 1304925"/>
              <a:gd name="connsiteX74" fmla="*/ 66675 w 2145418"/>
              <a:gd name="connsiteY74" fmla="*/ 119062 h 1304925"/>
              <a:gd name="connsiteX75" fmla="*/ 52387 w 2145418"/>
              <a:gd name="connsiteY75" fmla="*/ 104775 h 1304925"/>
              <a:gd name="connsiteX76" fmla="*/ 33337 w 2145418"/>
              <a:gd name="connsiteY76" fmla="*/ 76200 h 1304925"/>
              <a:gd name="connsiteX77" fmla="*/ 23812 w 2145418"/>
              <a:gd name="connsiteY77" fmla="*/ 47625 h 1304925"/>
              <a:gd name="connsiteX78" fmla="*/ 14287 w 2145418"/>
              <a:gd name="connsiteY78" fmla="*/ 19050 h 1304925"/>
              <a:gd name="connsiteX79" fmla="*/ 0 w 2145418"/>
              <a:gd name="connsiteY79" fmla="*/ 0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145418" h="1304925">
                <a:moveTo>
                  <a:pt x="195262" y="1047750"/>
                </a:moveTo>
                <a:cubicBezTo>
                  <a:pt x="247218" y="1065069"/>
                  <a:pt x="200773" y="1048090"/>
                  <a:pt x="252412" y="1071562"/>
                </a:cubicBezTo>
                <a:cubicBezTo>
                  <a:pt x="260195" y="1075100"/>
                  <a:pt x="268442" y="1077549"/>
                  <a:pt x="276225" y="1081087"/>
                </a:cubicBezTo>
                <a:cubicBezTo>
                  <a:pt x="309119" y="1096039"/>
                  <a:pt x="322371" y="1107879"/>
                  <a:pt x="361950" y="1119187"/>
                </a:cubicBezTo>
                <a:cubicBezTo>
                  <a:pt x="463694" y="1148257"/>
                  <a:pt x="327885" y="1111088"/>
                  <a:pt x="428625" y="1133475"/>
                </a:cubicBezTo>
                <a:cubicBezTo>
                  <a:pt x="446294" y="1137401"/>
                  <a:pt x="463404" y="1143570"/>
                  <a:pt x="481012" y="1147762"/>
                </a:cubicBezTo>
                <a:cubicBezTo>
                  <a:pt x="496761" y="1151512"/>
                  <a:pt x="512762" y="1154112"/>
                  <a:pt x="528637" y="1157287"/>
                </a:cubicBezTo>
                <a:cubicBezTo>
                  <a:pt x="544512" y="1165225"/>
                  <a:pt x="559337" y="1175755"/>
                  <a:pt x="576262" y="1181100"/>
                </a:cubicBezTo>
                <a:cubicBezTo>
                  <a:pt x="589970" y="1185429"/>
                  <a:pt x="605029" y="1183043"/>
                  <a:pt x="619125" y="1185862"/>
                </a:cubicBezTo>
                <a:cubicBezTo>
                  <a:pt x="739592" y="1209955"/>
                  <a:pt x="610467" y="1193368"/>
                  <a:pt x="714375" y="1204912"/>
                </a:cubicBezTo>
                <a:cubicBezTo>
                  <a:pt x="753191" y="1217851"/>
                  <a:pt x="812330" y="1238588"/>
                  <a:pt x="847725" y="1243012"/>
                </a:cubicBezTo>
                <a:cubicBezTo>
                  <a:pt x="938189" y="1254320"/>
                  <a:pt x="898484" y="1249710"/>
                  <a:pt x="966787" y="1257300"/>
                </a:cubicBezTo>
                <a:cubicBezTo>
                  <a:pt x="981075" y="1262062"/>
                  <a:pt x="994882" y="1268633"/>
                  <a:pt x="1009650" y="1271587"/>
                </a:cubicBezTo>
                <a:cubicBezTo>
                  <a:pt x="1026844" y="1275026"/>
                  <a:pt x="1044590" y="1274605"/>
                  <a:pt x="1062037" y="1276350"/>
                </a:cubicBezTo>
                <a:cubicBezTo>
                  <a:pt x="1076341" y="1277780"/>
                  <a:pt x="1090596" y="1279682"/>
                  <a:pt x="1104900" y="1281112"/>
                </a:cubicBezTo>
                <a:cubicBezTo>
                  <a:pt x="1122347" y="1282857"/>
                  <a:pt x="1139913" y="1283506"/>
                  <a:pt x="1157287" y="1285875"/>
                </a:cubicBezTo>
                <a:cubicBezTo>
                  <a:pt x="1174873" y="1288273"/>
                  <a:pt x="1192122" y="1292767"/>
                  <a:pt x="1209675" y="1295400"/>
                </a:cubicBezTo>
                <a:cubicBezTo>
                  <a:pt x="1253441" y="1301965"/>
                  <a:pt x="1299358" y="1302627"/>
                  <a:pt x="1343025" y="1304925"/>
                </a:cubicBezTo>
                <a:cubicBezTo>
                  <a:pt x="1468437" y="1301750"/>
                  <a:pt x="1593945" y="1301229"/>
                  <a:pt x="1719262" y="1295400"/>
                </a:cubicBezTo>
                <a:cubicBezTo>
                  <a:pt x="1730807" y="1294863"/>
                  <a:pt x="1741569" y="1289322"/>
                  <a:pt x="1752600" y="1285875"/>
                </a:cubicBezTo>
                <a:cubicBezTo>
                  <a:pt x="1848292" y="1255971"/>
                  <a:pt x="1748853" y="1284904"/>
                  <a:pt x="1828800" y="1262062"/>
                </a:cubicBezTo>
                <a:cubicBezTo>
                  <a:pt x="1903598" y="1213978"/>
                  <a:pt x="1869413" y="1223544"/>
                  <a:pt x="1924050" y="1214437"/>
                </a:cubicBezTo>
                <a:lnTo>
                  <a:pt x="1985962" y="1171575"/>
                </a:lnTo>
                <a:cubicBezTo>
                  <a:pt x="1995410" y="1165111"/>
                  <a:pt x="2004298" y="1157645"/>
                  <a:pt x="2014537" y="1152525"/>
                </a:cubicBezTo>
                <a:lnTo>
                  <a:pt x="2033587" y="1143000"/>
                </a:lnTo>
                <a:cubicBezTo>
                  <a:pt x="2074857" y="1081092"/>
                  <a:pt x="2009779" y="1174744"/>
                  <a:pt x="2057400" y="1119187"/>
                </a:cubicBezTo>
                <a:cubicBezTo>
                  <a:pt x="2073295" y="1100643"/>
                  <a:pt x="2070826" y="1092333"/>
                  <a:pt x="2081212" y="1071562"/>
                </a:cubicBezTo>
                <a:cubicBezTo>
                  <a:pt x="2096154" y="1041679"/>
                  <a:pt x="2086344" y="1074412"/>
                  <a:pt x="2100262" y="1038225"/>
                </a:cubicBezTo>
                <a:cubicBezTo>
                  <a:pt x="2122554" y="980265"/>
                  <a:pt x="2108670" y="1014117"/>
                  <a:pt x="2119312" y="971550"/>
                </a:cubicBezTo>
                <a:cubicBezTo>
                  <a:pt x="2121800" y="961598"/>
                  <a:pt x="2130688" y="940729"/>
                  <a:pt x="2133600" y="933450"/>
                </a:cubicBezTo>
                <a:cubicBezTo>
                  <a:pt x="2145418" y="850712"/>
                  <a:pt x="2141479" y="891823"/>
                  <a:pt x="2133600" y="738187"/>
                </a:cubicBezTo>
                <a:cubicBezTo>
                  <a:pt x="2133185" y="730103"/>
                  <a:pt x="2131843" y="721891"/>
                  <a:pt x="2128837" y="714375"/>
                </a:cubicBezTo>
                <a:cubicBezTo>
                  <a:pt x="2125399" y="705780"/>
                  <a:pt x="2119312" y="698500"/>
                  <a:pt x="2114550" y="690562"/>
                </a:cubicBezTo>
                <a:cubicBezTo>
                  <a:pt x="2104221" y="638926"/>
                  <a:pt x="2119042" y="690130"/>
                  <a:pt x="2095500" y="652462"/>
                </a:cubicBezTo>
                <a:cubicBezTo>
                  <a:pt x="2090969" y="645213"/>
                  <a:pt x="2090069" y="636155"/>
                  <a:pt x="2085975" y="628650"/>
                </a:cubicBezTo>
                <a:cubicBezTo>
                  <a:pt x="2080493" y="618600"/>
                  <a:pt x="2072045" y="610314"/>
                  <a:pt x="2066925" y="600075"/>
                </a:cubicBezTo>
                <a:cubicBezTo>
                  <a:pt x="2059409" y="585043"/>
                  <a:pt x="2049844" y="563944"/>
                  <a:pt x="2038350" y="552450"/>
                </a:cubicBezTo>
                <a:cubicBezTo>
                  <a:pt x="2032000" y="546100"/>
                  <a:pt x="2026058" y="539314"/>
                  <a:pt x="2019300" y="533400"/>
                </a:cubicBezTo>
                <a:cubicBezTo>
                  <a:pt x="2013326" y="528173"/>
                  <a:pt x="2005863" y="524725"/>
                  <a:pt x="2000250" y="519112"/>
                </a:cubicBezTo>
                <a:cubicBezTo>
                  <a:pt x="1996203" y="515065"/>
                  <a:pt x="1994772" y="508872"/>
                  <a:pt x="1990725" y="504825"/>
                </a:cubicBezTo>
                <a:cubicBezTo>
                  <a:pt x="1985112" y="499212"/>
                  <a:pt x="1977702" y="495703"/>
                  <a:pt x="1971675" y="490537"/>
                </a:cubicBezTo>
                <a:cubicBezTo>
                  <a:pt x="1966561" y="486154"/>
                  <a:pt x="1962501" y="480633"/>
                  <a:pt x="1957387" y="476250"/>
                </a:cubicBezTo>
                <a:cubicBezTo>
                  <a:pt x="1951360" y="471084"/>
                  <a:pt x="1944311" y="467189"/>
                  <a:pt x="1938337" y="461962"/>
                </a:cubicBezTo>
                <a:cubicBezTo>
                  <a:pt x="1910523" y="437624"/>
                  <a:pt x="1930721" y="446723"/>
                  <a:pt x="1905000" y="438150"/>
                </a:cubicBezTo>
                <a:cubicBezTo>
                  <a:pt x="1898650" y="431800"/>
                  <a:pt x="1893307" y="424250"/>
                  <a:pt x="1885950" y="419100"/>
                </a:cubicBezTo>
                <a:cubicBezTo>
                  <a:pt x="1877226" y="412993"/>
                  <a:pt x="1866684" y="409984"/>
                  <a:pt x="1857375" y="404812"/>
                </a:cubicBezTo>
                <a:cubicBezTo>
                  <a:pt x="1830467" y="389863"/>
                  <a:pt x="1856843" y="398726"/>
                  <a:pt x="1824037" y="390525"/>
                </a:cubicBezTo>
                <a:cubicBezTo>
                  <a:pt x="1817687" y="387350"/>
                  <a:pt x="1811220" y="384400"/>
                  <a:pt x="1804987" y="381000"/>
                </a:cubicBezTo>
                <a:cubicBezTo>
                  <a:pt x="1793751" y="374871"/>
                  <a:pt x="1783271" y="367313"/>
                  <a:pt x="1771650" y="361950"/>
                </a:cubicBezTo>
                <a:cubicBezTo>
                  <a:pt x="1762534" y="357743"/>
                  <a:pt x="1752055" y="356915"/>
                  <a:pt x="1743075" y="352425"/>
                </a:cubicBezTo>
                <a:cubicBezTo>
                  <a:pt x="1736725" y="349250"/>
                  <a:pt x="1730550" y="345697"/>
                  <a:pt x="1724025" y="342900"/>
                </a:cubicBezTo>
                <a:cubicBezTo>
                  <a:pt x="1719411" y="340922"/>
                  <a:pt x="1714227" y="340382"/>
                  <a:pt x="1709737" y="338137"/>
                </a:cubicBezTo>
                <a:cubicBezTo>
                  <a:pt x="1701458" y="333997"/>
                  <a:pt x="1694204" y="327990"/>
                  <a:pt x="1685925" y="323850"/>
                </a:cubicBezTo>
                <a:cubicBezTo>
                  <a:pt x="1644234" y="303005"/>
                  <a:pt x="1679441" y="323205"/>
                  <a:pt x="1643062" y="309562"/>
                </a:cubicBezTo>
                <a:cubicBezTo>
                  <a:pt x="1636415" y="307069"/>
                  <a:pt x="1630538" y="302834"/>
                  <a:pt x="1624012" y="300037"/>
                </a:cubicBezTo>
                <a:cubicBezTo>
                  <a:pt x="1619398" y="298060"/>
                  <a:pt x="1614533" y="296717"/>
                  <a:pt x="1609725" y="295275"/>
                </a:cubicBezTo>
                <a:cubicBezTo>
                  <a:pt x="1598655" y="291954"/>
                  <a:pt x="1587457" y="289071"/>
                  <a:pt x="1576387" y="285750"/>
                </a:cubicBezTo>
                <a:cubicBezTo>
                  <a:pt x="1571579" y="284307"/>
                  <a:pt x="1566970" y="282205"/>
                  <a:pt x="1562100" y="280987"/>
                </a:cubicBezTo>
                <a:cubicBezTo>
                  <a:pt x="1554247" y="279024"/>
                  <a:pt x="1546189" y="277981"/>
                  <a:pt x="1538287" y="276225"/>
                </a:cubicBezTo>
                <a:cubicBezTo>
                  <a:pt x="1510426" y="270034"/>
                  <a:pt x="1513579" y="268138"/>
                  <a:pt x="1476375" y="261937"/>
                </a:cubicBezTo>
                <a:cubicBezTo>
                  <a:pt x="1414532" y="251630"/>
                  <a:pt x="1453350" y="262637"/>
                  <a:pt x="1395412" y="252412"/>
                </a:cubicBezTo>
                <a:cubicBezTo>
                  <a:pt x="1380999" y="249868"/>
                  <a:pt x="1366861" y="245954"/>
                  <a:pt x="1352550" y="242887"/>
                </a:cubicBezTo>
                <a:cubicBezTo>
                  <a:pt x="1344635" y="241191"/>
                  <a:pt x="1336792" y="238930"/>
                  <a:pt x="1328737" y="238125"/>
                </a:cubicBezTo>
                <a:cubicBezTo>
                  <a:pt x="1304990" y="235750"/>
                  <a:pt x="1281162" y="233778"/>
                  <a:pt x="1257300" y="233362"/>
                </a:cubicBezTo>
                <a:lnTo>
                  <a:pt x="509587" y="223837"/>
                </a:lnTo>
                <a:cubicBezTo>
                  <a:pt x="500584" y="223547"/>
                  <a:pt x="307558" y="218323"/>
                  <a:pt x="271462" y="214312"/>
                </a:cubicBezTo>
                <a:cubicBezTo>
                  <a:pt x="258451" y="212866"/>
                  <a:pt x="246062" y="207962"/>
                  <a:pt x="233362" y="204787"/>
                </a:cubicBezTo>
                <a:lnTo>
                  <a:pt x="176212" y="190500"/>
                </a:lnTo>
                <a:cubicBezTo>
                  <a:pt x="155716" y="183667"/>
                  <a:pt x="166795" y="186954"/>
                  <a:pt x="142875" y="180975"/>
                </a:cubicBezTo>
                <a:cubicBezTo>
                  <a:pt x="136525" y="177800"/>
                  <a:pt x="130350" y="174247"/>
                  <a:pt x="123825" y="171450"/>
                </a:cubicBezTo>
                <a:cubicBezTo>
                  <a:pt x="119211" y="169472"/>
                  <a:pt x="114027" y="168932"/>
                  <a:pt x="109537" y="166687"/>
                </a:cubicBezTo>
                <a:cubicBezTo>
                  <a:pt x="104418" y="164127"/>
                  <a:pt x="100012" y="160337"/>
                  <a:pt x="95250" y="157162"/>
                </a:cubicBezTo>
                <a:cubicBezTo>
                  <a:pt x="92075" y="152400"/>
                  <a:pt x="89772" y="146922"/>
                  <a:pt x="85725" y="142875"/>
                </a:cubicBezTo>
                <a:cubicBezTo>
                  <a:pt x="81677" y="138828"/>
                  <a:pt x="75013" y="137820"/>
                  <a:pt x="71437" y="133350"/>
                </a:cubicBezTo>
                <a:cubicBezTo>
                  <a:pt x="68301" y="129430"/>
                  <a:pt x="69460" y="123239"/>
                  <a:pt x="66675" y="119062"/>
                </a:cubicBezTo>
                <a:cubicBezTo>
                  <a:pt x="62939" y="113458"/>
                  <a:pt x="56522" y="110091"/>
                  <a:pt x="52387" y="104775"/>
                </a:cubicBezTo>
                <a:cubicBezTo>
                  <a:pt x="45359" y="95739"/>
                  <a:pt x="33337" y="76200"/>
                  <a:pt x="33337" y="76200"/>
                </a:cubicBezTo>
                <a:lnTo>
                  <a:pt x="23812" y="47625"/>
                </a:lnTo>
                <a:cubicBezTo>
                  <a:pt x="23810" y="47620"/>
                  <a:pt x="14291" y="19055"/>
                  <a:pt x="14287" y="19050"/>
                </a:cubicBezTo>
                <a:cubicBezTo>
                  <a:pt x="3517" y="2894"/>
                  <a:pt x="8809" y="8809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00717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*function(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함수명은</a:t>
            </a:r>
            <a:r>
              <a:rPr lang="ko-KR" altLang="en-US" dirty="0" smtClean="0"/>
              <a:t> 하나로 만들어서 사용한다</a:t>
            </a:r>
            <a:r>
              <a:rPr lang="en-US" altLang="ko-KR" dirty="0" smtClean="0"/>
              <a:t>.(Override x)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자주 사용될 기능을 미리 구현하여 필요한 곳에서 사용하기 위해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중복코드를 줄일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업무를 구분하여 작성할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built-in function, user define function</a:t>
            </a:r>
            <a:r>
              <a:rPr lang="ko-KR" altLang="en-US" sz="1600" dirty="0" smtClean="0"/>
              <a:t>으로 구분된다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호출하여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반환형이 없다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개발자가 데이터 형을 지정할 수 없기 때문에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작</a:t>
            </a:r>
            <a:r>
              <a:rPr lang="ko-KR" altLang="en-US" sz="1600" dirty="0"/>
              <a:t>성</a:t>
            </a:r>
            <a:r>
              <a:rPr lang="ko-KR" altLang="en-US" sz="1600" dirty="0" smtClean="0"/>
              <a:t>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b="1" dirty="0" smtClean="0"/>
              <a:t>기명함수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function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return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 );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964381" y="153589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58" y="1643050"/>
            <a:ext cx="2258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자바스크립트에서 제공하는 함수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3000364" y="150017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1676" y="1595754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개발자가 작성하는 함수</a:t>
            </a:r>
            <a:endParaRPr lang="ko-KR" altLang="en-US" sz="1100" dirty="0"/>
          </a:p>
        </p:txBody>
      </p:sp>
      <p:sp>
        <p:nvSpPr>
          <p:cNvPr id="11" name="자유형 10"/>
          <p:cNvSpPr/>
          <p:nvPr/>
        </p:nvSpPr>
        <p:spPr>
          <a:xfrm>
            <a:off x="1466850" y="3495675"/>
            <a:ext cx="2095500" cy="2195513"/>
          </a:xfrm>
          <a:custGeom>
            <a:avLst/>
            <a:gdLst>
              <a:gd name="connsiteX0" fmla="*/ 0 w 2095500"/>
              <a:gd name="connsiteY0" fmla="*/ 2195513 h 2195513"/>
              <a:gd name="connsiteX1" fmla="*/ 38100 w 2095500"/>
              <a:gd name="connsiteY1" fmla="*/ 2138363 h 2195513"/>
              <a:gd name="connsiteX2" fmla="*/ 52388 w 2095500"/>
              <a:gd name="connsiteY2" fmla="*/ 2128838 h 2195513"/>
              <a:gd name="connsiteX3" fmla="*/ 80963 w 2095500"/>
              <a:gd name="connsiteY3" fmla="*/ 2105025 h 2195513"/>
              <a:gd name="connsiteX4" fmla="*/ 104775 w 2095500"/>
              <a:gd name="connsiteY4" fmla="*/ 2095500 h 2195513"/>
              <a:gd name="connsiteX5" fmla="*/ 166688 w 2095500"/>
              <a:gd name="connsiteY5" fmla="*/ 2057400 h 2195513"/>
              <a:gd name="connsiteX6" fmla="*/ 200025 w 2095500"/>
              <a:gd name="connsiteY6" fmla="*/ 2043113 h 2195513"/>
              <a:gd name="connsiteX7" fmla="*/ 233363 w 2095500"/>
              <a:gd name="connsiteY7" fmla="*/ 2024063 h 2195513"/>
              <a:gd name="connsiteX8" fmla="*/ 261938 w 2095500"/>
              <a:gd name="connsiteY8" fmla="*/ 2005013 h 2195513"/>
              <a:gd name="connsiteX9" fmla="*/ 314325 w 2095500"/>
              <a:gd name="connsiteY9" fmla="*/ 1990725 h 2195513"/>
              <a:gd name="connsiteX10" fmla="*/ 361950 w 2095500"/>
              <a:gd name="connsiteY10" fmla="*/ 1966913 h 2195513"/>
              <a:gd name="connsiteX11" fmla="*/ 414338 w 2095500"/>
              <a:gd name="connsiteY11" fmla="*/ 1947863 h 2195513"/>
              <a:gd name="connsiteX12" fmla="*/ 466725 w 2095500"/>
              <a:gd name="connsiteY12" fmla="*/ 1919288 h 2195513"/>
              <a:gd name="connsiteX13" fmla="*/ 523875 w 2095500"/>
              <a:gd name="connsiteY13" fmla="*/ 1905000 h 2195513"/>
              <a:gd name="connsiteX14" fmla="*/ 638175 w 2095500"/>
              <a:gd name="connsiteY14" fmla="*/ 1866900 h 2195513"/>
              <a:gd name="connsiteX15" fmla="*/ 766763 w 2095500"/>
              <a:gd name="connsiteY15" fmla="*/ 1819275 h 2195513"/>
              <a:gd name="connsiteX16" fmla="*/ 881063 w 2095500"/>
              <a:gd name="connsiteY16" fmla="*/ 1785938 h 2195513"/>
              <a:gd name="connsiteX17" fmla="*/ 1081088 w 2095500"/>
              <a:gd name="connsiteY17" fmla="*/ 1733550 h 2195513"/>
              <a:gd name="connsiteX18" fmla="*/ 1195388 w 2095500"/>
              <a:gd name="connsiteY18" fmla="*/ 1700213 h 2195513"/>
              <a:gd name="connsiteX19" fmla="*/ 1247775 w 2095500"/>
              <a:gd name="connsiteY19" fmla="*/ 1681163 h 2195513"/>
              <a:gd name="connsiteX20" fmla="*/ 1376363 w 2095500"/>
              <a:gd name="connsiteY20" fmla="*/ 1647825 h 2195513"/>
              <a:gd name="connsiteX21" fmla="*/ 1433513 w 2095500"/>
              <a:gd name="connsiteY21" fmla="*/ 1619250 h 2195513"/>
              <a:gd name="connsiteX22" fmla="*/ 1481138 w 2095500"/>
              <a:gd name="connsiteY22" fmla="*/ 1590675 h 2195513"/>
              <a:gd name="connsiteX23" fmla="*/ 1533525 w 2095500"/>
              <a:gd name="connsiteY23" fmla="*/ 1566863 h 2195513"/>
              <a:gd name="connsiteX24" fmla="*/ 1614488 w 2095500"/>
              <a:gd name="connsiteY24" fmla="*/ 1514475 h 2195513"/>
              <a:gd name="connsiteX25" fmla="*/ 1643063 w 2095500"/>
              <a:gd name="connsiteY25" fmla="*/ 1490663 h 2195513"/>
              <a:gd name="connsiteX26" fmla="*/ 1738313 w 2095500"/>
              <a:gd name="connsiteY26" fmla="*/ 1423988 h 2195513"/>
              <a:gd name="connsiteX27" fmla="*/ 1795463 w 2095500"/>
              <a:gd name="connsiteY27" fmla="*/ 1376363 h 2195513"/>
              <a:gd name="connsiteX28" fmla="*/ 1819275 w 2095500"/>
              <a:gd name="connsiteY28" fmla="*/ 1357313 h 2195513"/>
              <a:gd name="connsiteX29" fmla="*/ 1843088 w 2095500"/>
              <a:gd name="connsiteY29" fmla="*/ 1328738 h 2195513"/>
              <a:gd name="connsiteX30" fmla="*/ 1866900 w 2095500"/>
              <a:gd name="connsiteY30" fmla="*/ 1304925 h 2195513"/>
              <a:gd name="connsiteX31" fmla="*/ 1885950 w 2095500"/>
              <a:gd name="connsiteY31" fmla="*/ 1266825 h 2195513"/>
              <a:gd name="connsiteX32" fmla="*/ 1924050 w 2095500"/>
              <a:gd name="connsiteY32" fmla="*/ 1209675 h 2195513"/>
              <a:gd name="connsiteX33" fmla="*/ 1952625 w 2095500"/>
              <a:gd name="connsiteY33" fmla="*/ 1147763 h 2195513"/>
              <a:gd name="connsiteX34" fmla="*/ 1966913 w 2095500"/>
              <a:gd name="connsiteY34" fmla="*/ 1114425 h 2195513"/>
              <a:gd name="connsiteX35" fmla="*/ 1981200 w 2095500"/>
              <a:gd name="connsiteY35" fmla="*/ 1085850 h 2195513"/>
              <a:gd name="connsiteX36" fmla="*/ 1995488 w 2095500"/>
              <a:gd name="connsiteY36" fmla="*/ 1047750 h 2195513"/>
              <a:gd name="connsiteX37" fmla="*/ 2019300 w 2095500"/>
              <a:gd name="connsiteY37" fmla="*/ 971550 h 2195513"/>
              <a:gd name="connsiteX38" fmla="*/ 2033588 w 2095500"/>
              <a:gd name="connsiteY38" fmla="*/ 938213 h 2195513"/>
              <a:gd name="connsiteX39" fmla="*/ 2062163 w 2095500"/>
              <a:gd name="connsiteY39" fmla="*/ 852488 h 2195513"/>
              <a:gd name="connsiteX40" fmla="*/ 2076450 w 2095500"/>
              <a:gd name="connsiteY40" fmla="*/ 814388 h 2195513"/>
              <a:gd name="connsiteX41" fmla="*/ 2081213 w 2095500"/>
              <a:gd name="connsiteY41" fmla="*/ 776288 h 2195513"/>
              <a:gd name="connsiteX42" fmla="*/ 2085975 w 2095500"/>
              <a:gd name="connsiteY42" fmla="*/ 733425 h 2195513"/>
              <a:gd name="connsiteX43" fmla="*/ 2095500 w 2095500"/>
              <a:gd name="connsiteY43" fmla="*/ 700088 h 2195513"/>
              <a:gd name="connsiteX44" fmla="*/ 2090738 w 2095500"/>
              <a:gd name="connsiteY44" fmla="*/ 376238 h 2195513"/>
              <a:gd name="connsiteX45" fmla="*/ 2085975 w 2095500"/>
              <a:gd name="connsiteY45" fmla="*/ 338138 h 2195513"/>
              <a:gd name="connsiteX46" fmla="*/ 2071688 w 2095500"/>
              <a:gd name="connsiteY46" fmla="*/ 314325 h 2195513"/>
              <a:gd name="connsiteX47" fmla="*/ 2062163 w 2095500"/>
              <a:gd name="connsiteY47" fmla="*/ 290513 h 2195513"/>
              <a:gd name="connsiteX48" fmla="*/ 2028825 w 2095500"/>
              <a:gd name="connsiteY48" fmla="*/ 247650 h 2195513"/>
              <a:gd name="connsiteX49" fmla="*/ 2005013 w 2095500"/>
              <a:gd name="connsiteY49" fmla="*/ 214313 h 2195513"/>
              <a:gd name="connsiteX50" fmla="*/ 2000250 w 2095500"/>
              <a:gd name="connsiteY50" fmla="*/ 195263 h 2195513"/>
              <a:gd name="connsiteX51" fmla="*/ 1976438 w 2095500"/>
              <a:gd name="connsiteY51" fmla="*/ 161925 h 2195513"/>
              <a:gd name="connsiteX52" fmla="*/ 1962150 w 2095500"/>
              <a:gd name="connsiteY52" fmla="*/ 138113 h 2195513"/>
              <a:gd name="connsiteX53" fmla="*/ 1947863 w 2095500"/>
              <a:gd name="connsiteY53" fmla="*/ 128588 h 2195513"/>
              <a:gd name="connsiteX54" fmla="*/ 1905000 w 2095500"/>
              <a:gd name="connsiteY54" fmla="*/ 100013 h 2195513"/>
              <a:gd name="connsiteX55" fmla="*/ 1885950 w 2095500"/>
              <a:gd name="connsiteY55" fmla="*/ 85725 h 2195513"/>
              <a:gd name="connsiteX56" fmla="*/ 1857375 w 2095500"/>
              <a:gd name="connsiteY56" fmla="*/ 76200 h 2195513"/>
              <a:gd name="connsiteX57" fmla="*/ 1833563 w 2095500"/>
              <a:gd name="connsiteY57" fmla="*/ 66675 h 2195513"/>
              <a:gd name="connsiteX58" fmla="*/ 1790700 w 2095500"/>
              <a:gd name="connsiteY58" fmla="*/ 47625 h 2195513"/>
              <a:gd name="connsiteX59" fmla="*/ 1747838 w 2095500"/>
              <a:gd name="connsiteY59" fmla="*/ 38100 h 2195513"/>
              <a:gd name="connsiteX60" fmla="*/ 1709738 w 2095500"/>
              <a:gd name="connsiteY60" fmla="*/ 28575 h 2195513"/>
              <a:gd name="connsiteX61" fmla="*/ 1681163 w 2095500"/>
              <a:gd name="connsiteY61" fmla="*/ 23813 h 2195513"/>
              <a:gd name="connsiteX62" fmla="*/ 1662113 w 2095500"/>
              <a:gd name="connsiteY62" fmla="*/ 19050 h 2195513"/>
              <a:gd name="connsiteX63" fmla="*/ 1619250 w 2095500"/>
              <a:gd name="connsiteY63" fmla="*/ 14288 h 2195513"/>
              <a:gd name="connsiteX64" fmla="*/ 1562100 w 2095500"/>
              <a:gd name="connsiteY64" fmla="*/ 4763 h 2195513"/>
              <a:gd name="connsiteX65" fmla="*/ 1462088 w 2095500"/>
              <a:gd name="connsiteY65" fmla="*/ 0 h 2195513"/>
              <a:gd name="connsiteX66" fmla="*/ 1138238 w 2095500"/>
              <a:gd name="connsiteY66" fmla="*/ 4763 h 2195513"/>
              <a:gd name="connsiteX67" fmla="*/ 1085850 w 2095500"/>
              <a:gd name="connsiteY67" fmla="*/ 19050 h 2195513"/>
              <a:gd name="connsiteX68" fmla="*/ 1052513 w 2095500"/>
              <a:gd name="connsiteY68" fmla="*/ 33338 h 2195513"/>
              <a:gd name="connsiteX69" fmla="*/ 1028700 w 2095500"/>
              <a:gd name="connsiteY69" fmla="*/ 42863 h 2195513"/>
              <a:gd name="connsiteX70" fmla="*/ 981075 w 2095500"/>
              <a:gd name="connsiteY70" fmla="*/ 66675 h 2195513"/>
              <a:gd name="connsiteX71" fmla="*/ 938213 w 2095500"/>
              <a:gd name="connsiteY71" fmla="*/ 95250 h 2195513"/>
              <a:gd name="connsiteX72" fmla="*/ 919163 w 2095500"/>
              <a:gd name="connsiteY72" fmla="*/ 100013 h 2195513"/>
              <a:gd name="connsiteX73" fmla="*/ 871538 w 2095500"/>
              <a:gd name="connsiteY73" fmla="*/ 133350 h 2195513"/>
              <a:gd name="connsiteX74" fmla="*/ 833438 w 2095500"/>
              <a:gd name="connsiteY74" fmla="*/ 166688 h 2195513"/>
              <a:gd name="connsiteX75" fmla="*/ 804863 w 2095500"/>
              <a:gd name="connsiteY75" fmla="*/ 190500 h 219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095500" h="2195513">
                <a:moveTo>
                  <a:pt x="0" y="2195513"/>
                </a:moveTo>
                <a:cubicBezTo>
                  <a:pt x="12742" y="2173214"/>
                  <a:pt x="20069" y="2156393"/>
                  <a:pt x="38100" y="2138363"/>
                </a:cubicBezTo>
                <a:cubicBezTo>
                  <a:pt x="42148" y="2134316"/>
                  <a:pt x="47870" y="2132352"/>
                  <a:pt x="52388" y="2128838"/>
                </a:cubicBezTo>
                <a:cubicBezTo>
                  <a:pt x="62175" y="2121226"/>
                  <a:pt x="70503" y="2111682"/>
                  <a:pt x="80963" y="2105025"/>
                </a:cubicBezTo>
                <a:cubicBezTo>
                  <a:pt x="88175" y="2100435"/>
                  <a:pt x="97270" y="2099594"/>
                  <a:pt x="104775" y="2095500"/>
                </a:cubicBezTo>
                <a:cubicBezTo>
                  <a:pt x="187755" y="2050238"/>
                  <a:pt x="74490" y="2103498"/>
                  <a:pt x="166688" y="2057400"/>
                </a:cubicBezTo>
                <a:cubicBezTo>
                  <a:pt x="177501" y="2051993"/>
                  <a:pt x="189212" y="2048520"/>
                  <a:pt x="200025" y="2043113"/>
                </a:cubicBezTo>
                <a:cubicBezTo>
                  <a:pt x="211473" y="2037389"/>
                  <a:pt x="222463" y="2030771"/>
                  <a:pt x="233363" y="2024063"/>
                </a:cubicBezTo>
                <a:cubicBezTo>
                  <a:pt x="243112" y="2018063"/>
                  <a:pt x="251353" y="2009372"/>
                  <a:pt x="261938" y="2005013"/>
                </a:cubicBezTo>
                <a:cubicBezTo>
                  <a:pt x="278675" y="1998121"/>
                  <a:pt x="297411" y="1997169"/>
                  <a:pt x="314325" y="1990725"/>
                </a:cubicBezTo>
                <a:cubicBezTo>
                  <a:pt x="330911" y="1984407"/>
                  <a:pt x="345636" y="1973904"/>
                  <a:pt x="361950" y="1966913"/>
                </a:cubicBezTo>
                <a:cubicBezTo>
                  <a:pt x="379029" y="1959594"/>
                  <a:pt x="397422" y="1955552"/>
                  <a:pt x="414338" y="1947863"/>
                </a:cubicBezTo>
                <a:cubicBezTo>
                  <a:pt x="432446" y="1939632"/>
                  <a:pt x="448202" y="1926536"/>
                  <a:pt x="466725" y="1919288"/>
                </a:cubicBezTo>
                <a:cubicBezTo>
                  <a:pt x="485011" y="1912132"/>
                  <a:pt x="505489" y="1911895"/>
                  <a:pt x="523875" y="1905000"/>
                </a:cubicBezTo>
                <a:cubicBezTo>
                  <a:pt x="642951" y="1860346"/>
                  <a:pt x="519528" y="1886675"/>
                  <a:pt x="638175" y="1866900"/>
                </a:cubicBezTo>
                <a:cubicBezTo>
                  <a:pt x="784764" y="1799244"/>
                  <a:pt x="613466" y="1874462"/>
                  <a:pt x="766763" y="1819275"/>
                </a:cubicBezTo>
                <a:cubicBezTo>
                  <a:pt x="870902" y="1781785"/>
                  <a:pt x="764549" y="1803863"/>
                  <a:pt x="881063" y="1785938"/>
                </a:cubicBezTo>
                <a:cubicBezTo>
                  <a:pt x="1035787" y="1736205"/>
                  <a:pt x="968192" y="1749678"/>
                  <a:pt x="1081088" y="1733550"/>
                </a:cubicBezTo>
                <a:cubicBezTo>
                  <a:pt x="1206148" y="1681443"/>
                  <a:pt x="1071013" y="1732659"/>
                  <a:pt x="1195388" y="1700213"/>
                </a:cubicBezTo>
                <a:cubicBezTo>
                  <a:pt x="1213367" y="1695523"/>
                  <a:pt x="1230147" y="1687039"/>
                  <a:pt x="1247775" y="1681163"/>
                </a:cubicBezTo>
                <a:cubicBezTo>
                  <a:pt x="1328111" y="1654384"/>
                  <a:pt x="1306334" y="1660557"/>
                  <a:pt x="1376363" y="1647825"/>
                </a:cubicBezTo>
                <a:cubicBezTo>
                  <a:pt x="1395413" y="1638300"/>
                  <a:pt x="1414815" y="1629449"/>
                  <a:pt x="1433513" y="1619250"/>
                </a:cubicBezTo>
                <a:cubicBezTo>
                  <a:pt x="1449766" y="1610385"/>
                  <a:pt x="1464738" y="1599265"/>
                  <a:pt x="1481138" y="1590675"/>
                </a:cubicBezTo>
                <a:cubicBezTo>
                  <a:pt x="1498130" y="1581775"/>
                  <a:pt x="1516871" y="1576380"/>
                  <a:pt x="1533525" y="1566863"/>
                </a:cubicBezTo>
                <a:cubicBezTo>
                  <a:pt x="1561434" y="1550915"/>
                  <a:pt x="1589794" y="1535053"/>
                  <a:pt x="1614488" y="1514475"/>
                </a:cubicBezTo>
                <a:cubicBezTo>
                  <a:pt x="1624013" y="1506538"/>
                  <a:pt x="1632747" y="1497541"/>
                  <a:pt x="1643063" y="1490663"/>
                </a:cubicBezTo>
                <a:cubicBezTo>
                  <a:pt x="1748367" y="1420460"/>
                  <a:pt x="1614304" y="1526113"/>
                  <a:pt x="1738313" y="1423988"/>
                </a:cubicBezTo>
                <a:cubicBezTo>
                  <a:pt x="1738560" y="1423785"/>
                  <a:pt x="1795215" y="1376566"/>
                  <a:pt x="1795463" y="1376363"/>
                </a:cubicBezTo>
                <a:cubicBezTo>
                  <a:pt x="1803330" y="1369926"/>
                  <a:pt x="1812768" y="1365122"/>
                  <a:pt x="1819275" y="1357313"/>
                </a:cubicBezTo>
                <a:cubicBezTo>
                  <a:pt x="1827213" y="1347788"/>
                  <a:pt x="1834748" y="1337912"/>
                  <a:pt x="1843088" y="1328738"/>
                </a:cubicBezTo>
                <a:cubicBezTo>
                  <a:pt x="1850639" y="1320432"/>
                  <a:pt x="1860511" y="1314154"/>
                  <a:pt x="1866900" y="1304925"/>
                </a:cubicBezTo>
                <a:cubicBezTo>
                  <a:pt x="1874982" y="1293251"/>
                  <a:pt x="1878645" y="1279001"/>
                  <a:pt x="1885950" y="1266825"/>
                </a:cubicBezTo>
                <a:cubicBezTo>
                  <a:pt x="1897730" y="1247192"/>
                  <a:pt x="1915031" y="1230719"/>
                  <a:pt x="1924050" y="1209675"/>
                </a:cubicBezTo>
                <a:cubicBezTo>
                  <a:pt x="1964902" y="1114358"/>
                  <a:pt x="1913228" y="1233124"/>
                  <a:pt x="1952625" y="1147763"/>
                </a:cubicBezTo>
                <a:cubicBezTo>
                  <a:pt x="1957691" y="1136786"/>
                  <a:pt x="1961847" y="1125402"/>
                  <a:pt x="1966913" y="1114425"/>
                </a:cubicBezTo>
                <a:cubicBezTo>
                  <a:pt x="1971376" y="1104756"/>
                  <a:pt x="1977005" y="1095638"/>
                  <a:pt x="1981200" y="1085850"/>
                </a:cubicBezTo>
                <a:cubicBezTo>
                  <a:pt x="1986543" y="1073383"/>
                  <a:pt x="1991199" y="1060618"/>
                  <a:pt x="1995488" y="1047750"/>
                </a:cubicBezTo>
                <a:cubicBezTo>
                  <a:pt x="2015874" y="986595"/>
                  <a:pt x="1992597" y="1042757"/>
                  <a:pt x="2019300" y="971550"/>
                </a:cubicBezTo>
                <a:cubicBezTo>
                  <a:pt x="2023545" y="960230"/>
                  <a:pt x="2029493" y="949588"/>
                  <a:pt x="2033588" y="938213"/>
                </a:cubicBezTo>
                <a:cubicBezTo>
                  <a:pt x="2043791" y="909873"/>
                  <a:pt x="2051587" y="880691"/>
                  <a:pt x="2062163" y="852488"/>
                </a:cubicBezTo>
                <a:lnTo>
                  <a:pt x="2076450" y="814388"/>
                </a:lnTo>
                <a:cubicBezTo>
                  <a:pt x="2078038" y="801688"/>
                  <a:pt x="2079718" y="788999"/>
                  <a:pt x="2081213" y="776288"/>
                </a:cubicBezTo>
                <a:cubicBezTo>
                  <a:pt x="2082893" y="762011"/>
                  <a:pt x="2083326" y="747554"/>
                  <a:pt x="2085975" y="733425"/>
                </a:cubicBezTo>
                <a:cubicBezTo>
                  <a:pt x="2088105" y="722066"/>
                  <a:pt x="2092325" y="711200"/>
                  <a:pt x="2095500" y="700088"/>
                </a:cubicBezTo>
                <a:cubicBezTo>
                  <a:pt x="2093913" y="592138"/>
                  <a:pt x="2093578" y="484162"/>
                  <a:pt x="2090738" y="376238"/>
                </a:cubicBezTo>
                <a:cubicBezTo>
                  <a:pt x="2090401" y="363444"/>
                  <a:pt x="2089739" y="350371"/>
                  <a:pt x="2085975" y="338138"/>
                </a:cubicBezTo>
                <a:cubicBezTo>
                  <a:pt x="2083253" y="329291"/>
                  <a:pt x="2075828" y="322604"/>
                  <a:pt x="2071688" y="314325"/>
                </a:cubicBezTo>
                <a:cubicBezTo>
                  <a:pt x="2067865" y="306679"/>
                  <a:pt x="2066786" y="297704"/>
                  <a:pt x="2062163" y="290513"/>
                </a:cubicBezTo>
                <a:cubicBezTo>
                  <a:pt x="2052375" y="275287"/>
                  <a:pt x="2039346" y="262379"/>
                  <a:pt x="2028825" y="247650"/>
                </a:cubicBezTo>
                <a:lnTo>
                  <a:pt x="2005013" y="214313"/>
                </a:lnTo>
                <a:cubicBezTo>
                  <a:pt x="2003425" y="207963"/>
                  <a:pt x="2002828" y="201279"/>
                  <a:pt x="2000250" y="195263"/>
                </a:cubicBezTo>
                <a:cubicBezTo>
                  <a:pt x="1997694" y="189299"/>
                  <a:pt x="1978390" y="164853"/>
                  <a:pt x="1976438" y="161925"/>
                </a:cubicBezTo>
                <a:cubicBezTo>
                  <a:pt x="1971303" y="154223"/>
                  <a:pt x="1968174" y="145141"/>
                  <a:pt x="1962150" y="138113"/>
                </a:cubicBezTo>
                <a:cubicBezTo>
                  <a:pt x="1958425" y="133767"/>
                  <a:pt x="1952520" y="131915"/>
                  <a:pt x="1947863" y="128588"/>
                </a:cubicBezTo>
                <a:cubicBezTo>
                  <a:pt x="1864833" y="69279"/>
                  <a:pt x="2001596" y="164410"/>
                  <a:pt x="1905000" y="100013"/>
                </a:cubicBezTo>
                <a:cubicBezTo>
                  <a:pt x="1898395" y="95610"/>
                  <a:pt x="1893050" y="89275"/>
                  <a:pt x="1885950" y="85725"/>
                </a:cubicBezTo>
                <a:cubicBezTo>
                  <a:pt x="1876970" y="81235"/>
                  <a:pt x="1866811" y="79631"/>
                  <a:pt x="1857375" y="76200"/>
                </a:cubicBezTo>
                <a:cubicBezTo>
                  <a:pt x="1849341" y="73278"/>
                  <a:pt x="1841375" y="70147"/>
                  <a:pt x="1833563" y="66675"/>
                </a:cubicBezTo>
                <a:cubicBezTo>
                  <a:pt x="1808670" y="55611"/>
                  <a:pt x="1818933" y="57035"/>
                  <a:pt x="1790700" y="47625"/>
                </a:cubicBezTo>
                <a:cubicBezTo>
                  <a:pt x="1778332" y="43503"/>
                  <a:pt x="1760093" y="40928"/>
                  <a:pt x="1747838" y="38100"/>
                </a:cubicBezTo>
                <a:cubicBezTo>
                  <a:pt x="1735082" y="35156"/>
                  <a:pt x="1722651" y="30727"/>
                  <a:pt x="1709738" y="28575"/>
                </a:cubicBezTo>
                <a:cubicBezTo>
                  <a:pt x="1700213" y="26988"/>
                  <a:pt x="1690632" y="25707"/>
                  <a:pt x="1681163" y="23813"/>
                </a:cubicBezTo>
                <a:cubicBezTo>
                  <a:pt x="1674745" y="22529"/>
                  <a:pt x="1668582" y="20045"/>
                  <a:pt x="1662113" y="19050"/>
                </a:cubicBezTo>
                <a:cubicBezTo>
                  <a:pt x="1647905" y="16864"/>
                  <a:pt x="1633481" y="16321"/>
                  <a:pt x="1619250" y="14288"/>
                </a:cubicBezTo>
                <a:cubicBezTo>
                  <a:pt x="1600131" y="11557"/>
                  <a:pt x="1581333" y="6512"/>
                  <a:pt x="1562100" y="4763"/>
                </a:cubicBezTo>
                <a:cubicBezTo>
                  <a:pt x="1528862" y="1741"/>
                  <a:pt x="1495425" y="1588"/>
                  <a:pt x="1462088" y="0"/>
                </a:cubicBezTo>
                <a:lnTo>
                  <a:pt x="1138238" y="4763"/>
                </a:lnTo>
                <a:cubicBezTo>
                  <a:pt x="1123567" y="5165"/>
                  <a:pt x="1098554" y="14815"/>
                  <a:pt x="1085850" y="19050"/>
                </a:cubicBezTo>
                <a:cubicBezTo>
                  <a:pt x="1056509" y="28831"/>
                  <a:pt x="1087818" y="17647"/>
                  <a:pt x="1052513" y="33338"/>
                </a:cubicBezTo>
                <a:cubicBezTo>
                  <a:pt x="1044701" y="36810"/>
                  <a:pt x="1036447" y="39248"/>
                  <a:pt x="1028700" y="42863"/>
                </a:cubicBezTo>
                <a:cubicBezTo>
                  <a:pt x="1012616" y="50369"/>
                  <a:pt x="995274" y="56026"/>
                  <a:pt x="981075" y="66675"/>
                </a:cubicBezTo>
                <a:cubicBezTo>
                  <a:pt x="967985" y="76493"/>
                  <a:pt x="953246" y="88568"/>
                  <a:pt x="938213" y="95250"/>
                </a:cubicBezTo>
                <a:cubicBezTo>
                  <a:pt x="932232" y="97908"/>
                  <a:pt x="925513" y="98425"/>
                  <a:pt x="919163" y="100013"/>
                </a:cubicBezTo>
                <a:cubicBezTo>
                  <a:pt x="889932" y="129242"/>
                  <a:pt x="921920" y="99762"/>
                  <a:pt x="871538" y="133350"/>
                </a:cubicBezTo>
                <a:cubicBezTo>
                  <a:pt x="838496" y="155378"/>
                  <a:pt x="857542" y="146027"/>
                  <a:pt x="833438" y="166688"/>
                </a:cubicBezTo>
                <a:cubicBezTo>
                  <a:pt x="793807" y="200658"/>
                  <a:pt x="829611" y="165752"/>
                  <a:pt x="804863" y="190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2357422" y="4500570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9058" y="3071810"/>
            <a:ext cx="518763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ko-KR" altLang="en-US" sz="1600" b="1" dirty="0" smtClean="0"/>
              <a:t>무기명 함수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익명함수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함수가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변수로 할당 될 수 있다</a:t>
            </a:r>
            <a:r>
              <a:rPr lang="en-US" altLang="ko-KR" sz="1600" dirty="0" smtClean="0"/>
              <a:t>.-</a:t>
            </a:r>
            <a:r>
              <a:rPr lang="en-US" altLang="ko-KR" sz="1600" b="1" dirty="0" smtClean="0"/>
              <a:t>first class function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선언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이름이 없기 때문에 직접호출은 불가하고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변수 또는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매개변수에 할당될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=function(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return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호출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 )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H="1">
            <a:off x="1857356" y="3357562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14480" y="2643182"/>
            <a:ext cx="3467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매개변수를 정의할 때에는 </a:t>
            </a:r>
            <a:r>
              <a:rPr lang="en-US" altLang="ko-KR" sz="1200" dirty="0" err="1" smtClean="0"/>
              <a:t>var</a:t>
            </a:r>
            <a:r>
              <a:rPr lang="ko-KR" altLang="en-US" sz="1200" dirty="0" smtClean="0"/>
              <a:t>를 붙이지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827" y="232926"/>
            <a:ext cx="71016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사용자의 동작에 따른 함수 호출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-HTML</a:t>
            </a:r>
            <a:r>
              <a:rPr lang="ko-KR" altLang="en-US" sz="1600" dirty="0" smtClean="0"/>
              <a:t>태그의 </a:t>
            </a:r>
            <a:r>
              <a:rPr lang="en-US" altLang="ko-KR" sz="1600" dirty="0" err="1" smtClean="0"/>
              <a:t>onXxx</a:t>
            </a:r>
            <a:r>
              <a:rPr lang="en-US" altLang="ko-KR" sz="1600" dirty="0" smtClean="0"/>
              <a:t>=“” </a:t>
            </a:r>
            <a:r>
              <a:rPr lang="ko-KR" altLang="en-US" sz="1600" dirty="0" smtClean="0"/>
              <a:t>속성은 사용자의 동작을 감지하여 자바스크립트의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코드를 실행하기 위한 속성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onXxx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자바스크립트 영역</a:t>
            </a:r>
            <a:r>
              <a:rPr lang="en-US" altLang="ko-KR" sz="1600" dirty="0" smtClean="0"/>
              <a:t>”</a:t>
            </a:r>
            <a:endParaRPr lang="ko-KR" altLang="en-US" sz="1600" dirty="0"/>
          </a:p>
        </p:txBody>
      </p:sp>
      <p:cxnSp>
        <p:nvCxnSpPr>
          <p:cNvPr id="6" name="직선 화살표 연결선 5"/>
          <p:cNvCxnSpPr>
            <a:stCxn id="7" idx="1"/>
          </p:cNvCxnSpPr>
          <p:nvPr/>
        </p:nvCxnSpPr>
        <p:spPr>
          <a:xfrm rot="10800000" flipV="1">
            <a:off x="2643174" y="1067170"/>
            <a:ext cx="428628" cy="218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71802" y="928670"/>
            <a:ext cx="253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자바스크립트 코드기술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함수 호출</a:t>
            </a:r>
            <a:endParaRPr lang="ko-KR" altLang="en-US" sz="12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00034" y="1785926"/>
          <a:ext cx="728667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1"/>
                <a:gridCol w="1072965"/>
                <a:gridCol w="49856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사용자동작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속성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 적용 태그 및 사용법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onclick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태그에 적용할 수 있다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&lt;input</a:t>
                      </a:r>
                      <a:r>
                        <a:rPr lang="en-US" altLang="ko-KR" sz="1000" baseline="0" dirty="0" smtClean="0"/>
                        <a:t> type=“button” </a:t>
                      </a:r>
                      <a:r>
                        <a:rPr lang="en-US" altLang="ko-KR" sz="1000" baseline="0" dirty="0" err="1" smtClean="0"/>
                        <a:t>onclick</a:t>
                      </a:r>
                      <a:r>
                        <a:rPr lang="en-US" altLang="ko-KR" sz="1000" baseline="0" dirty="0" smtClean="0"/>
                        <a:t>=“</a:t>
                      </a:r>
                      <a:r>
                        <a:rPr lang="ko-KR" altLang="en-US" sz="1000" baseline="0" dirty="0" smtClean="0"/>
                        <a:t>자바스크립트코드</a:t>
                      </a:r>
                      <a:r>
                        <a:rPr lang="en-US" altLang="ko-KR" sz="1000" baseline="0" dirty="0" smtClean="0"/>
                        <a:t>”&gt;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&lt;a </a:t>
                      </a:r>
                      <a:r>
                        <a:rPr lang="en-US" altLang="ko-KR" sz="1000" baseline="0" dirty="0" err="1" smtClean="0"/>
                        <a:t>href</a:t>
                      </a:r>
                      <a:r>
                        <a:rPr lang="en-US" altLang="ko-KR" sz="1000" baseline="0" dirty="0" smtClean="0"/>
                        <a:t>=“” </a:t>
                      </a:r>
                      <a:r>
                        <a:rPr lang="en-US" altLang="ko-KR" sz="1000" baseline="0" dirty="0" err="1" smtClean="0"/>
                        <a:t>onclick</a:t>
                      </a:r>
                      <a:r>
                        <a:rPr lang="en-US" altLang="ko-KR" sz="1000" baseline="0" dirty="0" smtClean="0"/>
                        <a:t>=“”&gt;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onload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&lt;body&gt;</a:t>
                      </a:r>
                      <a:r>
                        <a:rPr lang="ko-KR" altLang="en-US" sz="1000" dirty="0" smtClean="0"/>
                        <a:t>에서만 정의할 수 있다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로딩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웹 브라우저가 </a:t>
                      </a:r>
                      <a:r>
                        <a:rPr lang="ko-KR" altLang="en-US" sz="1000" dirty="0" smtClean="0"/>
                        <a:t>실행 된 후 </a:t>
                      </a:r>
                      <a:r>
                        <a:rPr lang="en-US" altLang="ko-KR" sz="1000" dirty="0" smtClean="0"/>
                        <a:t>HTML</a:t>
                      </a:r>
                      <a:r>
                        <a:rPr lang="ko-KR" altLang="en-US" sz="1000" dirty="0" smtClean="0"/>
                        <a:t>을 요청하여 응답받고 그리기 시작할 </a:t>
                      </a:r>
                      <a:r>
                        <a:rPr lang="ko-KR" altLang="en-US" sz="1000" dirty="0" smtClean="0"/>
                        <a:t>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-</a:t>
                      </a:r>
                      <a:r>
                        <a:rPr lang="ko-KR" altLang="en-US" sz="1000" dirty="0" err="1" smtClean="0"/>
                        <a:t>팝업창</a:t>
                      </a:r>
                      <a:r>
                        <a:rPr lang="ko-KR" altLang="en-US" sz="1000" dirty="0" smtClean="0"/>
                        <a:t> 띄울 때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키가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눌릴 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onkeydown</a:t>
                      </a:r>
                      <a:endParaRPr lang="ko-KR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입력이 가능한 태그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&lt;input type=“</a:t>
                      </a:r>
                      <a:r>
                        <a:rPr lang="en-US" altLang="ko-KR" sz="1000" baseline="0" dirty="0" err="1" smtClean="0"/>
                        <a:t>text,password</a:t>
                      </a:r>
                      <a:r>
                        <a:rPr lang="en-US" altLang="ko-KR" sz="1000" baseline="0" dirty="0" smtClean="0"/>
                        <a:t>”&gt;, &lt;</a:t>
                      </a:r>
                      <a:r>
                        <a:rPr lang="en-US" altLang="ko-KR" sz="1000" baseline="0" dirty="0" err="1" smtClean="0"/>
                        <a:t>textarea</a:t>
                      </a:r>
                      <a:r>
                        <a:rPr lang="en-US" altLang="ko-KR" sz="1000" baseline="0" dirty="0" smtClean="0"/>
                        <a:t>&gt;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&lt;input type=“text” </a:t>
                      </a:r>
                      <a:r>
                        <a:rPr lang="en-US" altLang="ko-KR" sz="1000" baseline="0" dirty="0" err="1" smtClean="0"/>
                        <a:t>onkeydown</a:t>
                      </a:r>
                      <a:r>
                        <a:rPr lang="en-US" altLang="ko-KR" sz="1000" baseline="0" dirty="0" smtClean="0"/>
                        <a:t>=“</a:t>
                      </a:r>
                      <a:r>
                        <a:rPr lang="ko-KR" altLang="en-US" sz="1000" baseline="0" dirty="0" smtClean="0"/>
                        <a:t>자바스크립트코드</a:t>
                      </a:r>
                      <a:r>
                        <a:rPr lang="en-US" altLang="ko-KR" sz="1000" baseline="0" dirty="0" smtClean="0"/>
                        <a:t>”&gt;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&lt;input type=“text” </a:t>
                      </a:r>
                      <a:r>
                        <a:rPr lang="en-US" altLang="ko-KR" sz="1000" baseline="0" dirty="0" err="1" smtClean="0"/>
                        <a:t>onkeyup</a:t>
                      </a:r>
                      <a:r>
                        <a:rPr lang="en-US" altLang="ko-KR" sz="1000" baseline="0" dirty="0" smtClean="0"/>
                        <a:t>=“</a:t>
                      </a:r>
                      <a:r>
                        <a:rPr lang="ko-KR" altLang="en-US" sz="1000" baseline="0" dirty="0" smtClean="0"/>
                        <a:t>자바스크립트코드</a:t>
                      </a:r>
                      <a:r>
                        <a:rPr lang="en-US" altLang="ko-KR" sz="1000" baseline="0" dirty="0" smtClean="0"/>
                        <a:t>”&gt;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키가 올라올 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onkeyup</a:t>
                      </a:r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값이 변경될 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onchange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&lt;select&gt;, </a:t>
                      </a:r>
                      <a:r>
                        <a:rPr lang="ko-KR" altLang="en-US" sz="1000" dirty="0" smtClean="0"/>
                        <a:t>키 입력이 </a:t>
                      </a:r>
                      <a:r>
                        <a:rPr lang="ko-KR" altLang="en-US" sz="1000" dirty="0" smtClean="0"/>
                        <a:t>가능한 태그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&lt;select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onchange</a:t>
                      </a:r>
                      <a:r>
                        <a:rPr lang="en-US" altLang="ko-KR" sz="1000" baseline="0" dirty="0" smtClean="0"/>
                        <a:t>=“JS</a:t>
                      </a:r>
                      <a:r>
                        <a:rPr lang="ko-KR" altLang="en-US" sz="1000" baseline="0" dirty="0" smtClean="0"/>
                        <a:t>코드</a:t>
                      </a:r>
                      <a:r>
                        <a:rPr lang="en-US" altLang="ko-KR" sz="1000" baseline="0" dirty="0" smtClean="0"/>
                        <a:t>”&gt;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이전에 선택된 옵션과 다른 옵션이 선택되면 동작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 &lt;input type=“text” </a:t>
                      </a:r>
                      <a:r>
                        <a:rPr lang="en-US" altLang="ko-KR" sz="1000" baseline="0" dirty="0" err="1" smtClean="0"/>
                        <a:t>onchange</a:t>
                      </a:r>
                      <a:r>
                        <a:rPr lang="en-US" altLang="ko-KR" sz="1000" baseline="0" dirty="0" smtClean="0"/>
                        <a:t>=“JS</a:t>
                      </a:r>
                      <a:r>
                        <a:rPr lang="ko-KR" altLang="en-US" sz="1000" baseline="0" dirty="0" smtClean="0"/>
                        <a:t>코드</a:t>
                      </a:r>
                      <a:r>
                        <a:rPr lang="en-US" altLang="ko-KR" sz="1000" baseline="0" dirty="0" smtClean="0"/>
                        <a:t>”&gt;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</a:t>
                      </a:r>
                      <a:r>
                        <a:rPr lang="ko-KR" altLang="en-US" sz="1000" baseline="0" dirty="0" smtClean="0"/>
                        <a:t>커서가 들어갔을 때의 </a:t>
                      </a:r>
                      <a:r>
                        <a:rPr lang="ko-KR" altLang="en-US" sz="1000" b="1" baseline="0" dirty="0" smtClean="0"/>
                        <a:t>값</a:t>
                      </a:r>
                      <a:r>
                        <a:rPr lang="ko-KR" altLang="en-US" sz="1000" baseline="0" dirty="0" smtClean="0"/>
                        <a:t>과 커서가 빠져나갔을 때의 </a:t>
                      </a:r>
                      <a:r>
                        <a:rPr lang="ko-KR" altLang="en-US" sz="1000" b="1" baseline="0" dirty="0" smtClean="0"/>
                        <a:t>값</a:t>
                      </a:r>
                      <a:r>
                        <a:rPr lang="ko-KR" altLang="en-US" sz="1000" baseline="0" dirty="0" smtClean="0"/>
                        <a:t>이 다르면 동작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커서가 </a:t>
                      </a:r>
                      <a:r>
                        <a:rPr lang="ko-KR" altLang="en-US" sz="1000" dirty="0" err="1" smtClean="0"/>
                        <a:t>빠져나갔을때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onblur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 입력이 가능한 태그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&lt;input</a:t>
                      </a:r>
                      <a:r>
                        <a:rPr lang="en-US" altLang="ko-KR" sz="1000" baseline="0" dirty="0" smtClean="0"/>
                        <a:t> type=“text” </a:t>
                      </a:r>
                      <a:r>
                        <a:rPr lang="en-US" altLang="ko-KR" sz="1000" baseline="0" dirty="0" err="1" smtClean="0"/>
                        <a:t>onblur</a:t>
                      </a:r>
                      <a:r>
                        <a:rPr lang="en-US" altLang="ko-KR" sz="1000" baseline="0" dirty="0" smtClean="0"/>
                        <a:t>=“JS</a:t>
                      </a:r>
                      <a:r>
                        <a:rPr lang="ko-KR" altLang="en-US" sz="1000" baseline="0" dirty="0" smtClean="0"/>
                        <a:t>코드</a:t>
                      </a:r>
                      <a:r>
                        <a:rPr lang="en-US" altLang="ko-KR" sz="1000" baseline="0" dirty="0" smtClean="0"/>
                        <a:t>”&gt;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값과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상관 없이 커서가 빠져나가면 호출한다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마우스포인터가 올라갔을 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onmouseover</a:t>
                      </a:r>
                      <a:endParaRPr lang="ko-KR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모든태그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&lt;div </a:t>
                      </a:r>
                      <a:r>
                        <a:rPr lang="en-US" altLang="ko-KR" sz="1000" dirty="0" err="1" smtClean="0"/>
                        <a:t>onmouseover</a:t>
                      </a:r>
                      <a:r>
                        <a:rPr lang="en-US" altLang="ko-KR" sz="1000" dirty="0" smtClean="0"/>
                        <a:t>=“JS</a:t>
                      </a:r>
                      <a:r>
                        <a:rPr lang="ko-KR" altLang="en-US" sz="1000" dirty="0" smtClean="0"/>
                        <a:t>코드</a:t>
                      </a:r>
                      <a:r>
                        <a:rPr lang="en-US" altLang="ko-KR" sz="1000" dirty="0" smtClean="0"/>
                        <a:t>”&gt;&lt;/div&gt;</a:t>
                      </a:r>
                      <a:endParaRPr lang="ko-KR" altLang="en-US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&lt;</a:t>
                      </a:r>
                      <a:r>
                        <a:rPr lang="en-US" altLang="ko-KR" sz="1000" dirty="0" err="1" smtClean="0"/>
                        <a:t>img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src</a:t>
                      </a:r>
                      <a:r>
                        <a:rPr lang="en-US" altLang="ko-KR" sz="1000" baseline="0" dirty="0" smtClean="0"/>
                        <a:t>=“”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onmouseout</a:t>
                      </a:r>
                      <a:r>
                        <a:rPr lang="en-US" altLang="ko-KR" sz="1000" dirty="0" smtClean="0"/>
                        <a:t>=“JS</a:t>
                      </a:r>
                      <a:r>
                        <a:rPr lang="ko-KR" altLang="en-US" sz="1000" dirty="0" smtClean="0"/>
                        <a:t>코드</a:t>
                      </a:r>
                      <a:r>
                        <a:rPr lang="en-US" altLang="ko-KR" sz="1000" dirty="0" smtClean="0"/>
                        <a:t>”/&gt;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마우포인터가</a:t>
                      </a:r>
                      <a:r>
                        <a:rPr lang="ko-KR" altLang="en-US" sz="1000" dirty="0" smtClean="0"/>
                        <a:t> 빠져갔을 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o</a:t>
                      </a:r>
                      <a:r>
                        <a:rPr lang="en-US" altLang="ko-KR" sz="1000" dirty="0" err="1" smtClean="0"/>
                        <a:t>nmouseout</a:t>
                      </a:r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더블클릭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ondblclick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모든태그에</a:t>
                      </a:r>
                      <a:r>
                        <a:rPr lang="ko-KR" altLang="en-US" sz="1000" dirty="0" smtClean="0"/>
                        <a:t> 적용할 수 있다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&lt;input type=“button” </a:t>
                      </a:r>
                      <a:r>
                        <a:rPr lang="en-US" altLang="ko-KR" sz="1000" dirty="0" err="1" smtClean="0"/>
                        <a:t>ondblclick</a:t>
                      </a:r>
                      <a:r>
                        <a:rPr lang="en-US" altLang="ko-KR" sz="1000" dirty="0" smtClean="0"/>
                        <a:t>=“JS</a:t>
                      </a:r>
                      <a:r>
                        <a:rPr lang="ko-KR" altLang="en-US" sz="1000" dirty="0" smtClean="0"/>
                        <a:t>코드</a:t>
                      </a:r>
                      <a:r>
                        <a:rPr lang="en-US" altLang="ko-KR" sz="1000" dirty="0" smtClean="0"/>
                        <a:t>”/&gt;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808</Words>
  <Application>Microsoft Office PowerPoint</Application>
  <PresentationFormat>화면 슬라이드 쇼(4:3)</PresentationFormat>
  <Paragraphs>162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32</cp:revision>
  <dcterms:created xsi:type="dcterms:W3CDTF">2023-09-08T01:01:23Z</dcterms:created>
  <dcterms:modified xsi:type="dcterms:W3CDTF">2023-09-11T00:28:25Z</dcterms:modified>
</cp:coreProperties>
</file>