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72" autoAdjust="0"/>
    <p:restoredTop sz="94660"/>
  </p:normalViewPr>
  <p:slideViewPr>
    <p:cSldViewPr>
      <p:cViewPr>
        <p:scale>
          <a:sx n="150" d="100"/>
          <a:sy n="150" d="100"/>
        </p:scale>
        <p:origin x="-74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8D92-67E8-4200-A68A-D22EF9E0A86E}" type="datetimeFigureOut">
              <a:rPr lang="ko-KR" altLang="en-US" smtClean="0"/>
              <a:pPr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9597499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*AWS </a:t>
            </a:r>
            <a:r>
              <a:rPr lang="ko-KR" altLang="en-US" dirty="0" err="1" smtClean="0"/>
              <a:t>프리티어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sz="1600" dirty="0" smtClean="0"/>
              <a:t> - AWS </a:t>
            </a:r>
            <a:r>
              <a:rPr lang="ko-KR" altLang="en-US" sz="1600" dirty="0" smtClean="0"/>
              <a:t>신규가입자에게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년간 무료로 사용할 수 있는 </a:t>
            </a:r>
            <a:r>
              <a:rPr lang="ko-KR" altLang="en-US" sz="1600" dirty="0" err="1" smtClean="0"/>
              <a:t>프리티어를</a:t>
            </a:r>
            <a:r>
              <a:rPr lang="ko-KR" altLang="en-US" sz="1600" dirty="0" smtClean="0"/>
              <a:t>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-EC2 – t2.micro, t3.micro </a:t>
            </a:r>
            <a:r>
              <a:rPr lang="ko-KR" altLang="en-US" sz="1600" dirty="0" smtClean="0"/>
              <a:t>에 한하여 월 </a:t>
            </a:r>
            <a:r>
              <a:rPr lang="en-US" altLang="ko-KR" sz="1600" dirty="0" smtClean="0"/>
              <a:t>750</a:t>
            </a:r>
            <a:r>
              <a:rPr lang="ko-KR" altLang="en-US" sz="1600" dirty="0" smtClean="0"/>
              <a:t>시간무료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(OS)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두 개 돌리면 월 </a:t>
            </a:r>
            <a:r>
              <a:rPr lang="en-US" altLang="ko-KR" sz="1600" dirty="0" smtClean="0"/>
              <a:t>375</a:t>
            </a:r>
            <a:r>
              <a:rPr lang="ko-KR" altLang="en-US" sz="1600" dirty="0" smtClean="0"/>
              <a:t>시간 무료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-Elastic IP – EC2</a:t>
            </a:r>
            <a:r>
              <a:rPr lang="ko-KR" altLang="en-US" sz="1600" dirty="0" smtClean="0"/>
              <a:t>에서 고정 </a:t>
            </a:r>
            <a:r>
              <a:rPr lang="en-US" altLang="ko-KR" sz="1600" dirty="0" err="1" smtClean="0"/>
              <a:t>ip</a:t>
            </a:r>
            <a:r>
              <a:rPr lang="ko-KR" altLang="en-US" sz="1600" dirty="0" smtClean="0"/>
              <a:t>로 사용할 수 있는 서비스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</a:t>
            </a:r>
            <a:r>
              <a:rPr lang="ko-KR" altLang="en-US" sz="1600" dirty="0" err="1" smtClean="0"/>
              <a:t>프리티어에서는</a:t>
            </a:r>
            <a:r>
              <a:rPr lang="ko-KR" altLang="en-US" sz="1600" dirty="0" smtClean="0"/>
              <a:t> 하나의 </a:t>
            </a:r>
            <a:r>
              <a:rPr lang="en-US" altLang="ko-KR" sz="1600" dirty="0" smtClean="0"/>
              <a:t>Elastic IP</a:t>
            </a:r>
            <a:r>
              <a:rPr lang="ko-KR" altLang="en-US" sz="1600" dirty="0" smtClean="0"/>
              <a:t>를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EC2</a:t>
            </a:r>
            <a:r>
              <a:rPr lang="ko-KR" altLang="en-US" sz="1600" dirty="0" smtClean="0"/>
              <a:t>와 연결이 끊어지거나 </a:t>
            </a:r>
            <a:r>
              <a:rPr lang="en-US" altLang="ko-KR" sz="1600" dirty="0" smtClean="0"/>
              <a:t>EC2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stop</a:t>
            </a:r>
            <a:r>
              <a:rPr lang="ko-KR" altLang="en-US" sz="1600" dirty="0" smtClean="0"/>
              <a:t>된 상태라면 </a:t>
            </a:r>
            <a:r>
              <a:rPr lang="ko-KR" altLang="en-US" sz="1600" dirty="0" err="1" smtClean="0"/>
              <a:t>과금된다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-ELB – </a:t>
            </a:r>
            <a:r>
              <a:rPr lang="ko-KR" altLang="en-US" sz="1600" dirty="0" smtClean="0"/>
              <a:t>애플리케이션 </a:t>
            </a:r>
            <a:r>
              <a:rPr lang="ko-KR" altLang="en-US" sz="1600" dirty="0" err="1" smtClean="0"/>
              <a:t>트래픽을</a:t>
            </a:r>
            <a:r>
              <a:rPr lang="ko-KR" altLang="en-US" sz="1600" dirty="0" smtClean="0"/>
              <a:t> 여러 </a:t>
            </a:r>
            <a:r>
              <a:rPr lang="en-US" altLang="ko-KR" sz="1600" dirty="0" smtClean="0"/>
              <a:t>EC2</a:t>
            </a:r>
            <a:r>
              <a:rPr lang="ko-KR" altLang="en-US" sz="1600" dirty="0" err="1" smtClean="0"/>
              <a:t>인스턴스에</a:t>
            </a:r>
            <a:r>
              <a:rPr lang="ko-KR" altLang="en-US" sz="1600" dirty="0" smtClean="0"/>
              <a:t> 자동 배포해주는 서비스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750</a:t>
            </a:r>
            <a:r>
              <a:rPr lang="ko-KR" altLang="en-US" sz="1600" dirty="0" smtClean="0"/>
              <a:t>시간이 무료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endParaRPr lang="en-US" altLang="ko-KR" sz="1600" dirty="0"/>
          </a:p>
          <a:p>
            <a:r>
              <a:rPr lang="en-US" altLang="ko-KR" sz="1600" dirty="0" smtClean="0"/>
              <a:t>  -ESB – EC2 </a:t>
            </a:r>
            <a:r>
              <a:rPr lang="ko-KR" altLang="en-US" sz="1600" dirty="0" err="1" smtClean="0"/>
              <a:t>인스턴스용</a:t>
            </a:r>
            <a:r>
              <a:rPr lang="ko-KR" altLang="en-US" sz="1600" dirty="0" smtClean="0"/>
              <a:t> 스토리지 </a:t>
            </a:r>
            <a:r>
              <a:rPr lang="en-US" altLang="ko-KR" sz="1600" dirty="0" smtClean="0"/>
              <a:t>30GByte</a:t>
            </a:r>
            <a:r>
              <a:rPr lang="ko-KR" altLang="en-US" sz="1600" dirty="0" smtClean="0"/>
              <a:t>무료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30GByte</a:t>
            </a:r>
            <a:r>
              <a:rPr lang="ko-KR" altLang="en-US" sz="1600" dirty="0" smtClean="0"/>
              <a:t>가 초과 되었을 때 </a:t>
            </a:r>
            <a:r>
              <a:rPr lang="en-US" altLang="ko-KR" sz="1600" dirty="0" smtClean="0"/>
              <a:t>1Gbyte</a:t>
            </a:r>
            <a:r>
              <a:rPr lang="ko-KR" altLang="en-US" sz="1600" dirty="0" smtClean="0"/>
              <a:t>당 </a:t>
            </a:r>
            <a:r>
              <a:rPr lang="en-US" altLang="ko-KR" sz="1600" dirty="0" smtClean="0"/>
              <a:t>0.005</a:t>
            </a:r>
            <a:r>
              <a:rPr lang="en-US" altLang="ko-KR" sz="1600" dirty="0" smtClean="0"/>
              <a:t>$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과금된다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-S3 – </a:t>
            </a:r>
            <a:r>
              <a:rPr lang="ko-KR" altLang="en-US" sz="1600" dirty="0" err="1" smtClean="0"/>
              <a:t>보안성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안정성을 가진 저장소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표준 스토리지로 </a:t>
            </a:r>
            <a:r>
              <a:rPr lang="en-US" altLang="ko-KR" sz="1600" dirty="0" smtClean="0"/>
              <a:t>5GByte</a:t>
            </a:r>
            <a:r>
              <a:rPr lang="ko-KR" altLang="en-US" sz="1600" dirty="0" smtClean="0"/>
              <a:t>까지 무료로 사용가능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GET</a:t>
            </a:r>
            <a:r>
              <a:rPr lang="ko-KR" altLang="en-US" sz="1600" dirty="0" smtClean="0"/>
              <a:t>요청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20,000</a:t>
            </a:r>
            <a:r>
              <a:rPr lang="ko-KR" altLang="en-US" sz="1600" dirty="0" smtClean="0"/>
              <a:t>까지만 </a:t>
            </a:r>
            <a:r>
              <a:rPr lang="ko-KR" altLang="en-US" sz="1600" dirty="0" smtClean="0"/>
              <a:t>무료</a:t>
            </a:r>
            <a:r>
              <a:rPr lang="en-US" altLang="ko-KR" sz="1600" dirty="0" smtClean="0"/>
              <a:t>,. </a:t>
            </a:r>
            <a:r>
              <a:rPr lang="en-US" altLang="ko-KR" sz="1600" dirty="0" smtClean="0"/>
              <a:t>PUT</a:t>
            </a:r>
            <a:r>
              <a:rPr lang="ko-KR" altLang="en-US" sz="1600" dirty="0" err="1" smtClean="0"/>
              <a:t>요청시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2,000</a:t>
            </a:r>
            <a:r>
              <a:rPr lang="ko-KR" altLang="en-US" sz="1600" dirty="0" smtClean="0"/>
              <a:t>건까지 무료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-RDS – </a:t>
            </a: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MariaDB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Oralce</a:t>
            </a:r>
            <a:r>
              <a:rPr lang="en-US" altLang="ko-KR" sz="1600" dirty="0" smtClean="0"/>
              <a:t> , SQL Server</a:t>
            </a:r>
            <a:r>
              <a:rPr lang="ko-KR" altLang="en-US" sz="1600" dirty="0" smtClean="0"/>
              <a:t>를 제공하는 데이터베이스 서비스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RDS </a:t>
            </a:r>
            <a:r>
              <a:rPr lang="ko-KR" altLang="en-US" sz="1600" dirty="0" err="1" smtClean="0"/>
              <a:t>인스턴스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무료</a:t>
            </a:r>
            <a:r>
              <a:rPr lang="en-US" altLang="ko-KR" sz="1600" dirty="0" smtClean="0"/>
              <a:t>. (db.t2.micro </a:t>
            </a:r>
            <a:r>
              <a:rPr lang="ko-KR" altLang="en-US" sz="1600" dirty="0" smtClean="0"/>
              <a:t>타입만 사용가능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월별 </a:t>
            </a:r>
            <a:r>
              <a:rPr lang="en-US" altLang="ko-KR" sz="1600" dirty="0" smtClean="0"/>
              <a:t>750</a:t>
            </a:r>
            <a:r>
              <a:rPr lang="ko-KR" altLang="en-US" sz="1600" dirty="0" smtClean="0"/>
              <a:t>시간 무료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SSD </a:t>
            </a:r>
            <a:r>
              <a:rPr lang="ko-KR" altLang="en-US" sz="1600" dirty="0" smtClean="0"/>
              <a:t>데이터베이스 스토리 </a:t>
            </a:r>
            <a:r>
              <a:rPr lang="en-US" altLang="ko-KR" sz="1600" dirty="0" smtClean="0"/>
              <a:t>20GByte </a:t>
            </a:r>
            <a:r>
              <a:rPr lang="ko-KR" altLang="en-US" sz="1600" dirty="0" smtClean="0"/>
              <a:t>제한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(</a:t>
            </a:r>
            <a:r>
              <a:rPr lang="ko-KR" altLang="en-US" sz="1600" dirty="0" smtClean="0"/>
              <a:t>꼭</a:t>
            </a:r>
            <a:r>
              <a:rPr lang="en-US" altLang="ko-KR" sz="1600" dirty="0" smtClean="0"/>
              <a:t>!!!! RDS</a:t>
            </a:r>
            <a:r>
              <a:rPr lang="ko-KR" altLang="en-US" sz="1600" dirty="0" smtClean="0"/>
              <a:t>생성시 오토백업 안되게 주의</a:t>
            </a:r>
            <a:r>
              <a:rPr lang="en-US" altLang="ko-KR" sz="1600" dirty="0" smtClean="0"/>
              <a:t>,  RDS </a:t>
            </a:r>
            <a:r>
              <a:rPr lang="ko-KR" altLang="en-US" sz="1600" dirty="0" smtClean="0"/>
              <a:t>스토리지 자동 조정옵션 끄기</a:t>
            </a:r>
            <a:r>
              <a:rPr lang="en-US" altLang="ko-KR" sz="1600" dirty="0" smtClean="0"/>
              <a:t>,                    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     Multi-AZ</a:t>
            </a:r>
            <a:r>
              <a:rPr lang="ko-KR" altLang="en-US" sz="1600" dirty="0" smtClean="0"/>
              <a:t>와 고성능 </a:t>
            </a:r>
            <a:r>
              <a:rPr lang="en-US" altLang="ko-KR" sz="1600" dirty="0" smtClean="0"/>
              <a:t>IO Provisioned IOPS Storage </a:t>
            </a:r>
            <a:r>
              <a:rPr lang="ko-KR" altLang="en-US" sz="1600" dirty="0" smtClean="0"/>
              <a:t>를 종료</a:t>
            </a:r>
            <a:r>
              <a:rPr lang="en-US" altLang="ko-KR" sz="1600" dirty="0" smtClean="0"/>
              <a:t>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71736" y="571480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2928926" y="428604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3240" y="214290"/>
            <a:ext cx="236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주의 모두 무료가 아님 </a:t>
            </a:r>
            <a:r>
              <a:rPr lang="en-US" altLang="ko-KR" sz="1200" dirty="0" smtClean="0"/>
              <a:t>=&gt; </a:t>
            </a:r>
            <a:r>
              <a:rPr lang="ko-KR" altLang="en-US" sz="1200" dirty="0" err="1" smtClean="0"/>
              <a:t>과금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26994"/>
            <a:ext cx="740779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</a:t>
            </a:r>
            <a:r>
              <a:rPr lang="ko-KR" altLang="en-US" dirty="0" smtClean="0"/>
              <a:t>날짜확인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UTC 09:00 ) </a:t>
            </a:r>
          </a:p>
          <a:p>
            <a:r>
              <a:rPr lang="en-US" altLang="ko-KR" b="1" dirty="0" smtClean="0"/>
              <a:t>date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AMI</a:t>
            </a:r>
            <a:r>
              <a:rPr lang="ko-KR" altLang="en-US" dirty="0" smtClean="0"/>
              <a:t>이미지를 사용하면 미국날짜에 맞게 설치된다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-</a:t>
            </a:r>
            <a:r>
              <a:rPr lang="ko-KR" altLang="en-US" dirty="0" smtClean="0"/>
              <a:t>날짜 변경 </a:t>
            </a:r>
            <a:r>
              <a:rPr lang="en-US" altLang="ko-KR" dirty="0" smtClean="0"/>
              <a:t>( UTC -&gt; KST )</a:t>
            </a:r>
          </a:p>
          <a:p>
            <a:r>
              <a:rPr lang="en-US" altLang="ko-KR" dirty="0" smtClean="0"/>
              <a:t>   -</a:t>
            </a:r>
            <a:r>
              <a:rPr lang="en-US" altLang="ko-KR" dirty="0" err="1" smtClean="0"/>
              <a:t>zoneinfo</a:t>
            </a:r>
            <a:r>
              <a:rPr lang="ko-KR" altLang="en-US" dirty="0" smtClean="0"/>
              <a:t>를 사용하여 변경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/>
              <a:t>1. </a:t>
            </a:r>
            <a:r>
              <a:rPr lang="ko-KR" altLang="en-US" b="1" dirty="0" smtClean="0"/>
              <a:t>지역검색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날짜를 변경할 </a:t>
            </a:r>
            <a:r>
              <a:rPr lang="en-US" altLang="ko-KR" dirty="0" smtClean="0"/>
              <a:t>zone</a:t>
            </a:r>
            <a:r>
              <a:rPr lang="ko-KR" altLang="en-US" dirty="0" smtClean="0"/>
              <a:t>이 있는지 조회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</a:t>
            </a:r>
            <a:r>
              <a:rPr lang="en-US" altLang="ko-KR" dirty="0" smtClean="0"/>
              <a:t>Asia/Seoul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/share/</a:t>
            </a:r>
            <a:r>
              <a:rPr lang="en-US" altLang="ko-KR" dirty="0" err="1" smtClean="0"/>
              <a:t>zoneinfo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2.timezone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ln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sf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변경할</a:t>
            </a:r>
            <a:r>
              <a:rPr lang="en-US" altLang="ko-KR" dirty="0" smtClean="0"/>
              <a:t>zone /etc/</a:t>
            </a:r>
            <a:r>
              <a:rPr lang="en-US" altLang="ko-KR" dirty="0" err="1" smtClean="0"/>
              <a:t>localtime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ln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sf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/share/</a:t>
            </a:r>
            <a:r>
              <a:rPr lang="en-US" altLang="ko-KR" dirty="0" err="1" smtClean="0"/>
              <a:t>zoneinfo</a:t>
            </a:r>
            <a:r>
              <a:rPr lang="en-US" altLang="ko-KR" dirty="0" smtClean="0"/>
              <a:t>/Asia/Seoul /etc/</a:t>
            </a:r>
            <a:r>
              <a:rPr lang="en-US" altLang="ko-KR" dirty="0" err="1" smtClean="0"/>
              <a:t>localtime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421484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86058"/>
            <a:ext cx="542925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629275"/>
            <a:ext cx="671517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자유형 9"/>
          <p:cNvSpPr/>
          <p:nvPr/>
        </p:nvSpPr>
        <p:spPr>
          <a:xfrm>
            <a:off x="2959100" y="5848350"/>
            <a:ext cx="3562350" cy="937893"/>
          </a:xfrm>
          <a:custGeom>
            <a:avLst/>
            <a:gdLst>
              <a:gd name="connsiteX0" fmla="*/ 3562350 w 3562350"/>
              <a:gd name="connsiteY0" fmla="*/ 0 h 937893"/>
              <a:gd name="connsiteX1" fmla="*/ 3530600 w 3562350"/>
              <a:gd name="connsiteY1" fmla="*/ 44450 h 937893"/>
              <a:gd name="connsiteX2" fmla="*/ 3505200 w 3562350"/>
              <a:gd name="connsiteY2" fmla="*/ 69850 h 937893"/>
              <a:gd name="connsiteX3" fmla="*/ 3486150 w 3562350"/>
              <a:gd name="connsiteY3" fmla="*/ 95250 h 937893"/>
              <a:gd name="connsiteX4" fmla="*/ 3448050 w 3562350"/>
              <a:gd name="connsiteY4" fmla="*/ 120650 h 937893"/>
              <a:gd name="connsiteX5" fmla="*/ 3429000 w 3562350"/>
              <a:gd name="connsiteY5" fmla="*/ 139700 h 937893"/>
              <a:gd name="connsiteX6" fmla="*/ 3403600 w 3562350"/>
              <a:gd name="connsiteY6" fmla="*/ 152400 h 937893"/>
              <a:gd name="connsiteX7" fmla="*/ 3359150 w 3562350"/>
              <a:gd name="connsiteY7" fmla="*/ 184150 h 937893"/>
              <a:gd name="connsiteX8" fmla="*/ 3327400 w 3562350"/>
              <a:gd name="connsiteY8" fmla="*/ 209550 h 937893"/>
              <a:gd name="connsiteX9" fmla="*/ 3308350 w 3562350"/>
              <a:gd name="connsiteY9" fmla="*/ 215900 h 937893"/>
              <a:gd name="connsiteX10" fmla="*/ 3244850 w 3562350"/>
              <a:gd name="connsiteY10" fmla="*/ 260350 h 937893"/>
              <a:gd name="connsiteX11" fmla="*/ 3194050 w 3562350"/>
              <a:gd name="connsiteY11" fmla="*/ 298450 h 937893"/>
              <a:gd name="connsiteX12" fmla="*/ 3155950 w 3562350"/>
              <a:gd name="connsiteY12" fmla="*/ 311150 h 937893"/>
              <a:gd name="connsiteX13" fmla="*/ 3136900 w 3562350"/>
              <a:gd name="connsiteY13" fmla="*/ 330200 h 937893"/>
              <a:gd name="connsiteX14" fmla="*/ 3028950 w 3562350"/>
              <a:gd name="connsiteY14" fmla="*/ 393700 h 937893"/>
              <a:gd name="connsiteX15" fmla="*/ 2984500 w 3562350"/>
              <a:gd name="connsiteY15" fmla="*/ 412750 h 937893"/>
              <a:gd name="connsiteX16" fmla="*/ 2952750 w 3562350"/>
              <a:gd name="connsiteY16" fmla="*/ 431800 h 937893"/>
              <a:gd name="connsiteX17" fmla="*/ 2895600 w 3562350"/>
              <a:gd name="connsiteY17" fmla="*/ 450850 h 937893"/>
              <a:gd name="connsiteX18" fmla="*/ 2863850 w 3562350"/>
              <a:gd name="connsiteY18" fmla="*/ 469900 h 937893"/>
              <a:gd name="connsiteX19" fmla="*/ 2774950 w 3562350"/>
              <a:gd name="connsiteY19" fmla="*/ 495300 h 937893"/>
              <a:gd name="connsiteX20" fmla="*/ 2724150 w 3562350"/>
              <a:gd name="connsiteY20" fmla="*/ 501650 h 937893"/>
              <a:gd name="connsiteX21" fmla="*/ 2692400 w 3562350"/>
              <a:gd name="connsiteY21" fmla="*/ 508000 h 937893"/>
              <a:gd name="connsiteX22" fmla="*/ 2603500 w 3562350"/>
              <a:gd name="connsiteY22" fmla="*/ 539750 h 937893"/>
              <a:gd name="connsiteX23" fmla="*/ 2603500 w 3562350"/>
              <a:gd name="connsiteY23" fmla="*/ 539750 h 937893"/>
              <a:gd name="connsiteX24" fmla="*/ 2559050 w 3562350"/>
              <a:gd name="connsiteY24" fmla="*/ 558800 h 937893"/>
              <a:gd name="connsiteX25" fmla="*/ 2336800 w 3562350"/>
              <a:gd name="connsiteY25" fmla="*/ 596900 h 937893"/>
              <a:gd name="connsiteX26" fmla="*/ 2254250 w 3562350"/>
              <a:gd name="connsiteY26" fmla="*/ 603250 h 937893"/>
              <a:gd name="connsiteX27" fmla="*/ 2133600 w 3562350"/>
              <a:gd name="connsiteY27" fmla="*/ 622300 h 937893"/>
              <a:gd name="connsiteX28" fmla="*/ 2057400 w 3562350"/>
              <a:gd name="connsiteY28" fmla="*/ 641350 h 937893"/>
              <a:gd name="connsiteX29" fmla="*/ 1930400 w 3562350"/>
              <a:gd name="connsiteY29" fmla="*/ 654050 h 937893"/>
              <a:gd name="connsiteX30" fmla="*/ 1822450 w 3562350"/>
              <a:gd name="connsiteY30" fmla="*/ 666750 h 937893"/>
              <a:gd name="connsiteX31" fmla="*/ 1530350 w 3562350"/>
              <a:gd name="connsiteY31" fmla="*/ 679450 h 937893"/>
              <a:gd name="connsiteX32" fmla="*/ 1466850 w 3562350"/>
              <a:gd name="connsiteY32" fmla="*/ 698500 h 937893"/>
              <a:gd name="connsiteX33" fmla="*/ 1295400 w 3562350"/>
              <a:gd name="connsiteY33" fmla="*/ 711200 h 937893"/>
              <a:gd name="connsiteX34" fmla="*/ 1104900 w 3562350"/>
              <a:gd name="connsiteY34" fmla="*/ 730250 h 937893"/>
              <a:gd name="connsiteX35" fmla="*/ 1054100 w 3562350"/>
              <a:gd name="connsiteY35" fmla="*/ 736600 h 937893"/>
              <a:gd name="connsiteX36" fmla="*/ 996950 w 3562350"/>
              <a:gd name="connsiteY36" fmla="*/ 742950 h 937893"/>
              <a:gd name="connsiteX37" fmla="*/ 920750 w 3562350"/>
              <a:gd name="connsiteY37" fmla="*/ 762000 h 937893"/>
              <a:gd name="connsiteX38" fmla="*/ 857250 w 3562350"/>
              <a:gd name="connsiteY38" fmla="*/ 768350 h 937893"/>
              <a:gd name="connsiteX39" fmla="*/ 774700 w 3562350"/>
              <a:gd name="connsiteY39" fmla="*/ 787400 h 937893"/>
              <a:gd name="connsiteX40" fmla="*/ 736600 w 3562350"/>
              <a:gd name="connsiteY40" fmla="*/ 806450 h 937893"/>
              <a:gd name="connsiteX41" fmla="*/ 704850 w 3562350"/>
              <a:gd name="connsiteY41" fmla="*/ 812800 h 937893"/>
              <a:gd name="connsiteX42" fmla="*/ 635000 w 3562350"/>
              <a:gd name="connsiteY42" fmla="*/ 831850 h 937893"/>
              <a:gd name="connsiteX43" fmla="*/ 603250 w 3562350"/>
              <a:gd name="connsiteY43" fmla="*/ 838200 h 937893"/>
              <a:gd name="connsiteX44" fmla="*/ 527050 w 3562350"/>
              <a:gd name="connsiteY44" fmla="*/ 863600 h 937893"/>
              <a:gd name="connsiteX45" fmla="*/ 469900 w 3562350"/>
              <a:gd name="connsiteY45" fmla="*/ 876300 h 937893"/>
              <a:gd name="connsiteX46" fmla="*/ 374650 w 3562350"/>
              <a:gd name="connsiteY46" fmla="*/ 901700 h 937893"/>
              <a:gd name="connsiteX47" fmla="*/ 228600 w 3562350"/>
              <a:gd name="connsiteY47" fmla="*/ 914400 h 937893"/>
              <a:gd name="connsiteX48" fmla="*/ 0 w 3562350"/>
              <a:gd name="connsiteY48" fmla="*/ 927100 h 9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562350" h="937893">
                <a:moveTo>
                  <a:pt x="3562350" y="0"/>
                </a:moveTo>
                <a:cubicBezTo>
                  <a:pt x="3552867" y="14225"/>
                  <a:pt x="3541627" y="31848"/>
                  <a:pt x="3530600" y="44450"/>
                </a:cubicBezTo>
                <a:cubicBezTo>
                  <a:pt x="3522715" y="53461"/>
                  <a:pt x="3513085" y="60839"/>
                  <a:pt x="3505200" y="69850"/>
                </a:cubicBezTo>
                <a:cubicBezTo>
                  <a:pt x="3498231" y="77815"/>
                  <a:pt x="3494060" y="88219"/>
                  <a:pt x="3486150" y="95250"/>
                </a:cubicBezTo>
                <a:cubicBezTo>
                  <a:pt x="3474742" y="105391"/>
                  <a:pt x="3458843" y="109857"/>
                  <a:pt x="3448050" y="120650"/>
                </a:cubicBezTo>
                <a:cubicBezTo>
                  <a:pt x="3441700" y="127000"/>
                  <a:pt x="3436308" y="134480"/>
                  <a:pt x="3429000" y="139700"/>
                </a:cubicBezTo>
                <a:cubicBezTo>
                  <a:pt x="3421297" y="145202"/>
                  <a:pt x="3411586" y="147318"/>
                  <a:pt x="3403600" y="152400"/>
                </a:cubicBezTo>
                <a:cubicBezTo>
                  <a:pt x="3388238" y="162176"/>
                  <a:pt x="3373717" y="173225"/>
                  <a:pt x="3359150" y="184150"/>
                </a:cubicBezTo>
                <a:cubicBezTo>
                  <a:pt x="3348307" y="192282"/>
                  <a:pt x="3338893" y="202367"/>
                  <a:pt x="3327400" y="209550"/>
                </a:cubicBezTo>
                <a:cubicBezTo>
                  <a:pt x="3321724" y="213098"/>
                  <a:pt x="3314700" y="213783"/>
                  <a:pt x="3308350" y="215900"/>
                </a:cubicBezTo>
                <a:cubicBezTo>
                  <a:pt x="3257475" y="266775"/>
                  <a:pt x="3311963" y="217642"/>
                  <a:pt x="3244850" y="260350"/>
                </a:cubicBezTo>
                <a:cubicBezTo>
                  <a:pt x="3237350" y="265123"/>
                  <a:pt x="3207366" y="292532"/>
                  <a:pt x="3194050" y="298450"/>
                </a:cubicBezTo>
                <a:cubicBezTo>
                  <a:pt x="3181817" y="303887"/>
                  <a:pt x="3168650" y="306917"/>
                  <a:pt x="3155950" y="311150"/>
                </a:cubicBezTo>
                <a:cubicBezTo>
                  <a:pt x="3149600" y="317500"/>
                  <a:pt x="3144300" y="325112"/>
                  <a:pt x="3136900" y="330200"/>
                </a:cubicBezTo>
                <a:cubicBezTo>
                  <a:pt x="2988535" y="432201"/>
                  <a:pt x="3100169" y="353003"/>
                  <a:pt x="3028950" y="393700"/>
                </a:cubicBezTo>
                <a:cubicBezTo>
                  <a:pt x="2994842" y="413190"/>
                  <a:pt x="3026219" y="402320"/>
                  <a:pt x="2984500" y="412750"/>
                </a:cubicBezTo>
                <a:cubicBezTo>
                  <a:pt x="2973917" y="419100"/>
                  <a:pt x="2963789" y="426280"/>
                  <a:pt x="2952750" y="431800"/>
                </a:cubicBezTo>
                <a:cubicBezTo>
                  <a:pt x="2928838" y="443756"/>
                  <a:pt x="2919853" y="444787"/>
                  <a:pt x="2895600" y="450850"/>
                </a:cubicBezTo>
                <a:cubicBezTo>
                  <a:pt x="2885017" y="457200"/>
                  <a:pt x="2875431" y="465633"/>
                  <a:pt x="2863850" y="469900"/>
                </a:cubicBezTo>
                <a:cubicBezTo>
                  <a:pt x="2834931" y="480554"/>
                  <a:pt x="2805003" y="488470"/>
                  <a:pt x="2774950" y="495300"/>
                </a:cubicBezTo>
                <a:cubicBezTo>
                  <a:pt x="2758309" y="499082"/>
                  <a:pt x="2741017" y="499055"/>
                  <a:pt x="2724150" y="501650"/>
                </a:cubicBezTo>
                <a:cubicBezTo>
                  <a:pt x="2713483" y="503291"/>
                  <a:pt x="2702983" y="505883"/>
                  <a:pt x="2692400" y="508000"/>
                </a:cubicBezTo>
                <a:cubicBezTo>
                  <a:pt x="2638688" y="534856"/>
                  <a:pt x="2668075" y="523606"/>
                  <a:pt x="2603500" y="539750"/>
                </a:cubicBezTo>
                <a:lnTo>
                  <a:pt x="2603500" y="539750"/>
                </a:lnTo>
                <a:cubicBezTo>
                  <a:pt x="2588683" y="546100"/>
                  <a:pt x="2574689" y="554890"/>
                  <a:pt x="2559050" y="558800"/>
                </a:cubicBezTo>
                <a:cubicBezTo>
                  <a:pt x="2529257" y="566248"/>
                  <a:pt x="2382534" y="593382"/>
                  <a:pt x="2336800" y="596900"/>
                </a:cubicBezTo>
                <a:lnTo>
                  <a:pt x="2254250" y="603250"/>
                </a:lnTo>
                <a:cubicBezTo>
                  <a:pt x="2190500" y="628750"/>
                  <a:pt x="2245380" y="610534"/>
                  <a:pt x="2133600" y="622300"/>
                </a:cubicBezTo>
                <a:cubicBezTo>
                  <a:pt x="2067074" y="629303"/>
                  <a:pt x="2140305" y="629068"/>
                  <a:pt x="2057400" y="641350"/>
                </a:cubicBezTo>
                <a:cubicBezTo>
                  <a:pt x="2015315" y="647585"/>
                  <a:pt x="1972118" y="645706"/>
                  <a:pt x="1930400" y="654050"/>
                </a:cubicBezTo>
                <a:cubicBezTo>
                  <a:pt x="1873657" y="665399"/>
                  <a:pt x="1909406" y="659504"/>
                  <a:pt x="1822450" y="666750"/>
                </a:cubicBezTo>
                <a:cubicBezTo>
                  <a:pt x="1701466" y="690947"/>
                  <a:pt x="1834556" y="666224"/>
                  <a:pt x="1530350" y="679450"/>
                </a:cubicBezTo>
                <a:cubicBezTo>
                  <a:pt x="1479812" y="681647"/>
                  <a:pt x="1516659" y="688538"/>
                  <a:pt x="1466850" y="698500"/>
                </a:cubicBezTo>
                <a:cubicBezTo>
                  <a:pt x="1437868" y="704296"/>
                  <a:pt x="1305320" y="710616"/>
                  <a:pt x="1295400" y="711200"/>
                </a:cubicBezTo>
                <a:cubicBezTo>
                  <a:pt x="1201056" y="726924"/>
                  <a:pt x="1293735" y="712547"/>
                  <a:pt x="1104900" y="730250"/>
                </a:cubicBezTo>
                <a:cubicBezTo>
                  <a:pt x="1087909" y="731843"/>
                  <a:pt x="1071048" y="734606"/>
                  <a:pt x="1054100" y="736600"/>
                </a:cubicBezTo>
                <a:lnTo>
                  <a:pt x="996950" y="742950"/>
                </a:lnTo>
                <a:cubicBezTo>
                  <a:pt x="971393" y="750252"/>
                  <a:pt x="947109" y="758485"/>
                  <a:pt x="920750" y="762000"/>
                </a:cubicBezTo>
                <a:cubicBezTo>
                  <a:pt x="899664" y="764811"/>
                  <a:pt x="878417" y="766233"/>
                  <a:pt x="857250" y="768350"/>
                </a:cubicBezTo>
                <a:cubicBezTo>
                  <a:pt x="809228" y="792361"/>
                  <a:pt x="852351" y="774458"/>
                  <a:pt x="774700" y="787400"/>
                </a:cubicBezTo>
                <a:cubicBezTo>
                  <a:pt x="739212" y="793315"/>
                  <a:pt x="771706" y="793285"/>
                  <a:pt x="736600" y="806450"/>
                </a:cubicBezTo>
                <a:cubicBezTo>
                  <a:pt x="726494" y="810240"/>
                  <a:pt x="715386" y="810459"/>
                  <a:pt x="704850" y="812800"/>
                </a:cubicBezTo>
                <a:cubicBezTo>
                  <a:pt x="666373" y="821351"/>
                  <a:pt x="684536" y="819466"/>
                  <a:pt x="635000" y="831850"/>
                </a:cubicBezTo>
                <a:cubicBezTo>
                  <a:pt x="624529" y="834468"/>
                  <a:pt x="613767" y="835773"/>
                  <a:pt x="603250" y="838200"/>
                </a:cubicBezTo>
                <a:cubicBezTo>
                  <a:pt x="485725" y="865321"/>
                  <a:pt x="599268" y="836518"/>
                  <a:pt x="527050" y="863600"/>
                </a:cubicBezTo>
                <a:cubicBezTo>
                  <a:pt x="514013" y="868489"/>
                  <a:pt x="481970" y="873283"/>
                  <a:pt x="469900" y="876300"/>
                </a:cubicBezTo>
                <a:cubicBezTo>
                  <a:pt x="413018" y="890521"/>
                  <a:pt x="508171" y="882626"/>
                  <a:pt x="374650" y="901700"/>
                </a:cubicBezTo>
                <a:cubicBezTo>
                  <a:pt x="296608" y="912849"/>
                  <a:pt x="345138" y="907116"/>
                  <a:pt x="228600" y="914400"/>
                </a:cubicBezTo>
                <a:cubicBezTo>
                  <a:pt x="111135" y="937893"/>
                  <a:pt x="186686" y="927100"/>
                  <a:pt x="0" y="9271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60099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-directory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.(</a:t>
            </a:r>
            <a:r>
              <a:rPr lang="ko-KR" altLang="en-US" dirty="0" smtClean="0"/>
              <a:t>절대경로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상대경로 모두 사용가능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</a:t>
            </a:r>
            <a:r>
              <a:rPr lang="ko-KR" altLang="en-US" dirty="0" smtClean="0"/>
              <a:t>절대경로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어디에 있든 이동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/</a:t>
            </a:r>
            <a:r>
              <a:rPr lang="ko-KR" altLang="en-US" dirty="0" smtClean="0"/>
              <a:t>최상위경로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하위경로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/  -</a:t>
            </a:r>
            <a:r>
              <a:rPr lang="ko-KR" altLang="en-US" dirty="0" smtClean="0"/>
              <a:t>최상위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~ 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 home directory </a:t>
            </a:r>
            <a:r>
              <a:rPr lang="ko-KR" altLang="en-US" dirty="0" smtClean="0"/>
              <a:t>이동 </a:t>
            </a:r>
            <a:r>
              <a:rPr lang="en-US" altLang="ko-KR" dirty="0" smtClean="0"/>
              <a:t>( /home/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  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/home/</a:t>
            </a:r>
            <a:r>
              <a:rPr lang="ko-KR" altLang="en-US" dirty="0" err="1" smtClean="0"/>
              <a:t>계정명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~</a:t>
            </a:r>
            <a:endParaRPr lang="en-US" altLang="ko-KR" dirty="0" smtClean="0"/>
          </a:p>
          <a:p>
            <a:r>
              <a:rPr lang="en-US" altLang="ko-KR" dirty="0" smtClean="0"/>
              <a:t>               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ko-KR" altLang="en-US" dirty="0" smtClean="0"/>
              <a:t>상대경로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.. (</a:t>
            </a:r>
            <a:r>
              <a:rPr lang="ko-KR" altLang="en-US" dirty="0" smtClean="0"/>
              <a:t>현재 경로에서 한 수준</a:t>
            </a:r>
            <a:r>
              <a:rPr lang="en-US" altLang="ko-KR" dirty="0" smtClean="0"/>
              <a:t>(directory)</a:t>
            </a:r>
            <a:r>
              <a:rPr lang="ko-KR" altLang="en-US" dirty="0" smtClean="0"/>
              <a:t> 위로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../</a:t>
            </a:r>
            <a:r>
              <a:rPr lang="ko-KR" altLang="en-US" dirty="0" err="1" smtClean="0"/>
              <a:t>상위디렉토리의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디렉토리명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3429024" cy="357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142852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</a:t>
            </a:r>
            <a:r>
              <a:rPr lang="ko-KR" altLang="en-US" sz="1600" dirty="0" err="1" smtClean="0"/>
              <a:t>리전</a:t>
            </a:r>
            <a:r>
              <a:rPr lang="ko-KR" altLang="en-US" sz="1600" dirty="0" smtClean="0"/>
              <a:t> 선택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확인 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000372"/>
            <a:ext cx="4476747" cy="248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357686" y="2643182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</a:t>
            </a:r>
            <a:r>
              <a:rPr lang="ko-KR" altLang="en-US" sz="1600" dirty="0" err="1" smtClean="0"/>
              <a:t>과금내역확인</a:t>
            </a:r>
            <a:endParaRPr lang="ko-KR" alt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500042"/>
            <a:ext cx="2246941" cy="200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폭발 2 8"/>
          <p:cNvSpPr/>
          <p:nvPr/>
        </p:nvSpPr>
        <p:spPr>
          <a:xfrm>
            <a:off x="5500694" y="1857364"/>
            <a:ext cx="500066" cy="50006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폭발 2 10"/>
          <p:cNvSpPr/>
          <p:nvPr/>
        </p:nvSpPr>
        <p:spPr>
          <a:xfrm>
            <a:off x="6572264" y="285728"/>
            <a:ext cx="500066" cy="50006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947160" y="647700"/>
            <a:ext cx="3383280" cy="4472940"/>
          </a:xfrm>
          <a:custGeom>
            <a:avLst/>
            <a:gdLst>
              <a:gd name="connsiteX0" fmla="*/ 3009900 w 3383280"/>
              <a:gd name="connsiteY0" fmla="*/ 0 h 4472940"/>
              <a:gd name="connsiteX1" fmla="*/ 3124200 w 3383280"/>
              <a:gd name="connsiteY1" fmla="*/ 7620 h 4472940"/>
              <a:gd name="connsiteX2" fmla="*/ 3177540 w 3383280"/>
              <a:gd name="connsiteY2" fmla="*/ 30480 h 4472940"/>
              <a:gd name="connsiteX3" fmla="*/ 3200400 w 3383280"/>
              <a:gd name="connsiteY3" fmla="*/ 45720 h 4472940"/>
              <a:gd name="connsiteX4" fmla="*/ 3253740 w 3383280"/>
              <a:gd name="connsiteY4" fmla="*/ 68580 h 4472940"/>
              <a:gd name="connsiteX5" fmla="*/ 3307080 w 3383280"/>
              <a:gd name="connsiteY5" fmla="*/ 99060 h 4472940"/>
              <a:gd name="connsiteX6" fmla="*/ 3352800 w 3383280"/>
              <a:gd name="connsiteY6" fmla="*/ 144780 h 4472940"/>
              <a:gd name="connsiteX7" fmla="*/ 3383280 w 3383280"/>
              <a:gd name="connsiteY7" fmla="*/ 220980 h 4472940"/>
              <a:gd name="connsiteX8" fmla="*/ 3375660 w 3383280"/>
              <a:gd name="connsiteY8" fmla="*/ 563880 h 4472940"/>
              <a:gd name="connsiteX9" fmla="*/ 3345180 w 3383280"/>
              <a:gd name="connsiteY9" fmla="*/ 632460 h 4472940"/>
              <a:gd name="connsiteX10" fmla="*/ 3322320 w 3383280"/>
              <a:gd name="connsiteY10" fmla="*/ 670560 h 4472940"/>
              <a:gd name="connsiteX11" fmla="*/ 3314700 w 3383280"/>
              <a:gd name="connsiteY11" fmla="*/ 708660 h 4472940"/>
              <a:gd name="connsiteX12" fmla="*/ 3299460 w 3383280"/>
              <a:gd name="connsiteY12" fmla="*/ 731520 h 4472940"/>
              <a:gd name="connsiteX13" fmla="*/ 3291840 w 3383280"/>
              <a:gd name="connsiteY13" fmla="*/ 754380 h 4472940"/>
              <a:gd name="connsiteX14" fmla="*/ 3268980 w 3383280"/>
              <a:gd name="connsiteY14" fmla="*/ 792480 h 4472940"/>
              <a:gd name="connsiteX15" fmla="*/ 3238500 w 3383280"/>
              <a:gd name="connsiteY15" fmla="*/ 853440 h 4472940"/>
              <a:gd name="connsiteX16" fmla="*/ 3230880 w 3383280"/>
              <a:gd name="connsiteY16" fmla="*/ 876300 h 4472940"/>
              <a:gd name="connsiteX17" fmla="*/ 3185160 w 3383280"/>
              <a:gd name="connsiteY17" fmla="*/ 937260 h 4472940"/>
              <a:gd name="connsiteX18" fmla="*/ 3147060 w 3383280"/>
              <a:gd name="connsiteY18" fmla="*/ 990600 h 4472940"/>
              <a:gd name="connsiteX19" fmla="*/ 3124200 w 3383280"/>
              <a:gd name="connsiteY19" fmla="*/ 1013460 h 4472940"/>
              <a:gd name="connsiteX20" fmla="*/ 3108960 w 3383280"/>
              <a:gd name="connsiteY20" fmla="*/ 1036320 h 4472940"/>
              <a:gd name="connsiteX21" fmla="*/ 3086100 w 3383280"/>
              <a:gd name="connsiteY21" fmla="*/ 1051560 h 4472940"/>
              <a:gd name="connsiteX22" fmla="*/ 3055620 w 3383280"/>
              <a:gd name="connsiteY22" fmla="*/ 1082040 h 4472940"/>
              <a:gd name="connsiteX23" fmla="*/ 3009900 w 3383280"/>
              <a:gd name="connsiteY23" fmla="*/ 1112520 h 4472940"/>
              <a:gd name="connsiteX24" fmla="*/ 2987040 w 3383280"/>
              <a:gd name="connsiteY24" fmla="*/ 1127760 h 4472940"/>
              <a:gd name="connsiteX25" fmla="*/ 2964180 w 3383280"/>
              <a:gd name="connsiteY25" fmla="*/ 1150620 h 4472940"/>
              <a:gd name="connsiteX26" fmla="*/ 2941320 w 3383280"/>
              <a:gd name="connsiteY26" fmla="*/ 1158240 h 4472940"/>
              <a:gd name="connsiteX27" fmla="*/ 2910840 w 3383280"/>
              <a:gd name="connsiteY27" fmla="*/ 1173480 h 4472940"/>
              <a:gd name="connsiteX28" fmla="*/ 2887980 w 3383280"/>
              <a:gd name="connsiteY28" fmla="*/ 1181100 h 4472940"/>
              <a:gd name="connsiteX29" fmla="*/ 2865120 w 3383280"/>
              <a:gd name="connsiteY29" fmla="*/ 1196340 h 4472940"/>
              <a:gd name="connsiteX30" fmla="*/ 2819400 w 3383280"/>
              <a:gd name="connsiteY30" fmla="*/ 1211580 h 4472940"/>
              <a:gd name="connsiteX31" fmla="*/ 2773680 w 3383280"/>
              <a:gd name="connsiteY31" fmla="*/ 1234440 h 4472940"/>
              <a:gd name="connsiteX32" fmla="*/ 2743200 w 3383280"/>
              <a:gd name="connsiteY32" fmla="*/ 1249680 h 4472940"/>
              <a:gd name="connsiteX33" fmla="*/ 2689860 w 3383280"/>
              <a:gd name="connsiteY33" fmla="*/ 1264920 h 4472940"/>
              <a:gd name="connsiteX34" fmla="*/ 2667000 w 3383280"/>
              <a:gd name="connsiteY34" fmla="*/ 1272540 h 4472940"/>
              <a:gd name="connsiteX35" fmla="*/ 2636520 w 3383280"/>
              <a:gd name="connsiteY35" fmla="*/ 1280160 h 4472940"/>
              <a:gd name="connsiteX36" fmla="*/ 2613660 w 3383280"/>
              <a:gd name="connsiteY36" fmla="*/ 1287780 h 4472940"/>
              <a:gd name="connsiteX37" fmla="*/ 2567940 w 3383280"/>
              <a:gd name="connsiteY37" fmla="*/ 1295400 h 4472940"/>
              <a:gd name="connsiteX38" fmla="*/ 2499360 w 3383280"/>
              <a:gd name="connsiteY38" fmla="*/ 1318260 h 4472940"/>
              <a:gd name="connsiteX39" fmla="*/ 2468880 w 3383280"/>
              <a:gd name="connsiteY39" fmla="*/ 1325880 h 4472940"/>
              <a:gd name="connsiteX40" fmla="*/ 2446020 w 3383280"/>
              <a:gd name="connsiteY40" fmla="*/ 1333500 h 4472940"/>
              <a:gd name="connsiteX41" fmla="*/ 2354580 w 3383280"/>
              <a:gd name="connsiteY41" fmla="*/ 1348740 h 4472940"/>
              <a:gd name="connsiteX42" fmla="*/ 2316480 w 3383280"/>
              <a:gd name="connsiteY42" fmla="*/ 1356360 h 4472940"/>
              <a:gd name="connsiteX43" fmla="*/ 2286000 w 3383280"/>
              <a:gd name="connsiteY43" fmla="*/ 1363980 h 4472940"/>
              <a:gd name="connsiteX44" fmla="*/ 2232660 w 3383280"/>
              <a:gd name="connsiteY44" fmla="*/ 1371600 h 4472940"/>
              <a:gd name="connsiteX45" fmla="*/ 2179320 w 3383280"/>
              <a:gd name="connsiteY45" fmla="*/ 1386840 h 4472940"/>
              <a:gd name="connsiteX46" fmla="*/ 2087880 w 3383280"/>
              <a:gd name="connsiteY46" fmla="*/ 1402080 h 4472940"/>
              <a:gd name="connsiteX47" fmla="*/ 2049780 w 3383280"/>
              <a:gd name="connsiteY47" fmla="*/ 1409700 h 4472940"/>
              <a:gd name="connsiteX48" fmla="*/ 1996440 w 3383280"/>
              <a:gd name="connsiteY48" fmla="*/ 1417320 h 4472940"/>
              <a:gd name="connsiteX49" fmla="*/ 1973580 w 3383280"/>
              <a:gd name="connsiteY49" fmla="*/ 1432560 h 4472940"/>
              <a:gd name="connsiteX50" fmla="*/ 1950720 w 3383280"/>
              <a:gd name="connsiteY50" fmla="*/ 1440180 h 4472940"/>
              <a:gd name="connsiteX51" fmla="*/ 1996440 w 3383280"/>
              <a:gd name="connsiteY51" fmla="*/ 1478280 h 4472940"/>
              <a:gd name="connsiteX52" fmla="*/ 2011680 w 3383280"/>
              <a:gd name="connsiteY52" fmla="*/ 1501140 h 4472940"/>
              <a:gd name="connsiteX53" fmla="*/ 2011680 w 3383280"/>
              <a:gd name="connsiteY53" fmla="*/ 1592580 h 4472940"/>
              <a:gd name="connsiteX54" fmla="*/ 1988820 w 3383280"/>
              <a:gd name="connsiteY54" fmla="*/ 1615440 h 4472940"/>
              <a:gd name="connsiteX55" fmla="*/ 1950720 w 3383280"/>
              <a:gd name="connsiteY55" fmla="*/ 1653540 h 4472940"/>
              <a:gd name="connsiteX56" fmla="*/ 1912620 w 3383280"/>
              <a:gd name="connsiteY56" fmla="*/ 1691640 h 4472940"/>
              <a:gd name="connsiteX57" fmla="*/ 1851660 w 3383280"/>
              <a:gd name="connsiteY57" fmla="*/ 1706880 h 4472940"/>
              <a:gd name="connsiteX58" fmla="*/ 1737360 w 3383280"/>
              <a:gd name="connsiteY58" fmla="*/ 1737360 h 4472940"/>
              <a:gd name="connsiteX59" fmla="*/ 1668780 w 3383280"/>
              <a:gd name="connsiteY59" fmla="*/ 1752600 h 4472940"/>
              <a:gd name="connsiteX60" fmla="*/ 1623060 w 3383280"/>
              <a:gd name="connsiteY60" fmla="*/ 1760220 h 4472940"/>
              <a:gd name="connsiteX61" fmla="*/ 861060 w 3383280"/>
              <a:gd name="connsiteY61" fmla="*/ 1767840 h 4472940"/>
              <a:gd name="connsiteX62" fmla="*/ 822960 w 3383280"/>
              <a:gd name="connsiteY62" fmla="*/ 1783080 h 4472940"/>
              <a:gd name="connsiteX63" fmla="*/ 701040 w 3383280"/>
              <a:gd name="connsiteY63" fmla="*/ 1798320 h 4472940"/>
              <a:gd name="connsiteX64" fmla="*/ 662940 w 3383280"/>
              <a:gd name="connsiteY64" fmla="*/ 1813560 h 4472940"/>
              <a:gd name="connsiteX65" fmla="*/ 579120 w 3383280"/>
              <a:gd name="connsiteY65" fmla="*/ 1836420 h 4472940"/>
              <a:gd name="connsiteX66" fmla="*/ 548640 w 3383280"/>
              <a:gd name="connsiteY66" fmla="*/ 1851660 h 4472940"/>
              <a:gd name="connsiteX67" fmla="*/ 525780 w 3383280"/>
              <a:gd name="connsiteY67" fmla="*/ 1866900 h 4472940"/>
              <a:gd name="connsiteX68" fmla="*/ 464820 w 3383280"/>
              <a:gd name="connsiteY68" fmla="*/ 1889760 h 4472940"/>
              <a:gd name="connsiteX69" fmla="*/ 419100 w 3383280"/>
              <a:gd name="connsiteY69" fmla="*/ 1920240 h 4472940"/>
              <a:gd name="connsiteX70" fmla="*/ 388620 w 3383280"/>
              <a:gd name="connsiteY70" fmla="*/ 1935480 h 4472940"/>
              <a:gd name="connsiteX71" fmla="*/ 342900 w 3383280"/>
              <a:gd name="connsiteY71" fmla="*/ 1965960 h 4472940"/>
              <a:gd name="connsiteX72" fmla="*/ 327660 w 3383280"/>
              <a:gd name="connsiteY72" fmla="*/ 1988820 h 4472940"/>
              <a:gd name="connsiteX73" fmla="*/ 289560 w 3383280"/>
              <a:gd name="connsiteY73" fmla="*/ 2011680 h 4472940"/>
              <a:gd name="connsiteX74" fmla="*/ 243840 w 3383280"/>
              <a:gd name="connsiteY74" fmla="*/ 2034540 h 4472940"/>
              <a:gd name="connsiteX75" fmla="*/ 228600 w 3383280"/>
              <a:gd name="connsiteY75" fmla="*/ 2057400 h 4472940"/>
              <a:gd name="connsiteX76" fmla="*/ 182880 w 3383280"/>
              <a:gd name="connsiteY76" fmla="*/ 2087880 h 4472940"/>
              <a:gd name="connsiteX77" fmla="*/ 175260 w 3383280"/>
              <a:gd name="connsiteY77" fmla="*/ 2110740 h 4472940"/>
              <a:gd name="connsiteX78" fmla="*/ 137160 w 3383280"/>
              <a:gd name="connsiteY78" fmla="*/ 2156460 h 4472940"/>
              <a:gd name="connsiteX79" fmla="*/ 129540 w 3383280"/>
              <a:gd name="connsiteY79" fmla="*/ 2179320 h 4472940"/>
              <a:gd name="connsiteX80" fmla="*/ 114300 w 3383280"/>
              <a:gd name="connsiteY80" fmla="*/ 2202180 h 4472940"/>
              <a:gd name="connsiteX81" fmla="*/ 91440 w 3383280"/>
              <a:gd name="connsiteY81" fmla="*/ 2240280 h 4472940"/>
              <a:gd name="connsiteX82" fmla="*/ 68580 w 3383280"/>
              <a:gd name="connsiteY82" fmla="*/ 2263140 h 4472940"/>
              <a:gd name="connsiteX83" fmla="*/ 45720 w 3383280"/>
              <a:gd name="connsiteY83" fmla="*/ 2301240 h 4472940"/>
              <a:gd name="connsiteX84" fmla="*/ 38100 w 3383280"/>
              <a:gd name="connsiteY84" fmla="*/ 2354580 h 4472940"/>
              <a:gd name="connsiteX85" fmla="*/ 22860 w 3383280"/>
              <a:gd name="connsiteY85" fmla="*/ 2392680 h 4472940"/>
              <a:gd name="connsiteX86" fmla="*/ 15240 w 3383280"/>
              <a:gd name="connsiteY86" fmla="*/ 2415540 h 4472940"/>
              <a:gd name="connsiteX87" fmla="*/ 7620 w 3383280"/>
              <a:gd name="connsiteY87" fmla="*/ 2484120 h 4472940"/>
              <a:gd name="connsiteX88" fmla="*/ 0 w 3383280"/>
              <a:gd name="connsiteY88" fmla="*/ 2545080 h 4472940"/>
              <a:gd name="connsiteX89" fmla="*/ 7620 w 3383280"/>
              <a:gd name="connsiteY89" fmla="*/ 2903220 h 4472940"/>
              <a:gd name="connsiteX90" fmla="*/ 22860 w 3383280"/>
              <a:gd name="connsiteY90" fmla="*/ 2956560 h 4472940"/>
              <a:gd name="connsiteX91" fmla="*/ 30480 w 3383280"/>
              <a:gd name="connsiteY91" fmla="*/ 3032760 h 4472940"/>
              <a:gd name="connsiteX92" fmla="*/ 45720 w 3383280"/>
              <a:gd name="connsiteY92" fmla="*/ 3086100 h 4472940"/>
              <a:gd name="connsiteX93" fmla="*/ 60960 w 3383280"/>
              <a:gd name="connsiteY93" fmla="*/ 3116580 h 4472940"/>
              <a:gd name="connsiteX94" fmla="*/ 68580 w 3383280"/>
              <a:gd name="connsiteY94" fmla="*/ 3139440 h 4472940"/>
              <a:gd name="connsiteX95" fmla="*/ 83820 w 3383280"/>
              <a:gd name="connsiteY95" fmla="*/ 3169920 h 4472940"/>
              <a:gd name="connsiteX96" fmla="*/ 106680 w 3383280"/>
              <a:gd name="connsiteY96" fmla="*/ 3238500 h 4472940"/>
              <a:gd name="connsiteX97" fmla="*/ 114300 w 3383280"/>
              <a:gd name="connsiteY97" fmla="*/ 3261360 h 4472940"/>
              <a:gd name="connsiteX98" fmla="*/ 152400 w 3383280"/>
              <a:gd name="connsiteY98" fmla="*/ 3337560 h 4472940"/>
              <a:gd name="connsiteX99" fmla="*/ 167640 w 3383280"/>
              <a:gd name="connsiteY99" fmla="*/ 3368040 h 4472940"/>
              <a:gd name="connsiteX100" fmla="*/ 182880 w 3383280"/>
              <a:gd name="connsiteY100" fmla="*/ 3406140 h 4472940"/>
              <a:gd name="connsiteX101" fmla="*/ 198120 w 3383280"/>
              <a:gd name="connsiteY101" fmla="*/ 3451860 h 4472940"/>
              <a:gd name="connsiteX102" fmla="*/ 213360 w 3383280"/>
              <a:gd name="connsiteY102" fmla="*/ 3474720 h 4472940"/>
              <a:gd name="connsiteX103" fmla="*/ 243840 w 3383280"/>
              <a:gd name="connsiteY103" fmla="*/ 3528060 h 4472940"/>
              <a:gd name="connsiteX104" fmla="*/ 259080 w 3383280"/>
              <a:gd name="connsiteY104" fmla="*/ 3581400 h 4472940"/>
              <a:gd name="connsiteX105" fmla="*/ 274320 w 3383280"/>
              <a:gd name="connsiteY105" fmla="*/ 3604260 h 4472940"/>
              <a:gd name="connsiteX106" fmla="*/ 289560 w 3383280"/>
              <a:gd name="connsiteY106" fmla="*/ 3649980 h 4472940"/>
              <a:gd name="connsiteX107" fmla="*/ 304800 w 3383280"/>
              <a:gd name="connsiteY107" fmla="*/ 3680460 h 4472940"/>
              <a:gd name="connsiteX108" fmla="*/ 320040 w 3383280"/>
              <a:gd name="connsiteY108" fmla="*/ 3749040 h 4472940"/>
              <a:gd name="connsiteX109" fmla="*/ 335280 w 3383280"/>
              <a:gd name="connsiteY109" fmla="*/ 3771900 h 4472940"/>
              <a:gd name="connsiteX110" fmla="*/ 350520 w 3383280"/>
              <a:gd name="connsiteY110" fmla="*/ 3817620 h 4472940"/>
              <a:gd name="connsiteX111" fmla="*/ 365760 w 3383280"/>
              <a:gd name="connsiteY111" fmla="*/ 3840480 h 4472940"/>
              <a:gd name="connsiteX112" fmla="*/ 381000 w 3383280"/>
              <a:gd name="connsiteY112" fmla="*/ 3893820 h 4472940"/>
              <a:gd name="connsiteX113" fmla="*/ 411480 w 3383280"/>
              <a:gd name="connsiteY113" fmla="*/ 3962400 h 4472940"/>
              <a:gd name="connsiteX114" fmla="*/ 419100 w 3383280"/>
              <a:gd name="connsiteY114" fmla="*/ 4008120 h 4472940"/>
              <a:gd name="connsiteX115" fmla="*/ 434340 w 3383280"/>
              <a:gd name="connsiteY115" fmla="*/ 4053840 h 4472940"/>
              <a:gd name="connsiteX116" fmla="*/ 441960 w 3383280"/>
              <a:gd name="connsiteY116" fmla="*/ 4076700 h 4472940"/>
              <a:gd name="connsiteX117" fmla="*/ 449580 w 3383280"/>
              <a:gd name="connsiteY117" fmla="*/ 4099560 h 4472940"/>
              <a:gd name="connsiteX118" fmla="*/ 457200 w 3383280"/>
              <a:gd name="connsiteY118" fmla="*/ 4137660 h 4472940"/>
              <a:gd name="connsiteX119" fmla="*/ 487680 w 3383280"/>
              <a:gd name="connsiteY119" fmla="*/ 4183380 h 4472940"/>
              <a:gd name="connsiteX120" fmla="*/ 510540 w 3383280"/>
              <a:gd name="connsiteY120" fmla="*/ 4229100 h 4472940"/>
              <a:gd name="connsiteX121" fmla="*/ 533400 w 3383280"/>
              <a:gd name="connsiteY121" fmla="*/ 4251960 h 4472940"/>
              <a:gd name="connsiteX122" fmla="*/ 548640 w 3383280"/>
              <a:gd name="connsiteY122" fmla="*/ 4274820 h 4472940"/>
              <a:gd name="connsiteX123" fmla="*/ 571500 w 3383280"/>
              <a:gd name="connsiteY123" fmla="*/ 4297680 h 4472940"/>
              <a:gd name="connsiteX124" fmla="*/ 609600 w 3383280"/>
              <a:gd name="connsiteY124" fmla="*/ 4351020 h 4472940"/>
              <a:gd name="connsiteX125" fmla="*/ 632460 w 3383280"/>
              <a:gd name="connsiteY125" fmla="*/ 4366260 h 4472940"/>
              <a:gd name="connsiteX126" fmla="*/ 693420 w 3383280"/>
              <a:gd name="connsiteY126" fmla="*/ 4419600 h 4472940"/>
              <a:gd name="connsiteX127" fmla="*/ 716280 w 3383280"/>
              <a:gd name="connsiteY127" fmla="*/ 4442460 h 4472940"/>
              <a:gd name="connsiteX128" fmla="*/ 739140 w 3383280"/>
              <a:gd name="connsiteY128" fmla="*/ 4457700 h 4472940"/>
              <a:gd name="connsiteX129" fmla="*/ 769620 w 3383280"/>
              <a:gd name="connsiteY129" fmla="*/ 4472940 h 447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383280" h="4472940">
                <a:moveTo>
                  <a:pt x="3009900" y="0"/>
                </a:moveTo>
                <a:cubicBezTo>
                  <a:pt x="3048000" y="2540"/>
                  <a:pt x="3086249" y="3403"/>
                  <a:pt x="3124200" y="7620"/>
                </a:cubicBezTo>
                <a:cubicBezTo>
                  <a:pt x="3137465" y="9094"/>
                  <a:pt x="3168685" y="25420"/>
                  <a:pt x="3177540" y="30480"/>
                </a:cubicBezTo>
                <a:cubicBezTo>
                  <a:pt x="3185491" y="35024"/>
                  <a:pt x="3192209" y="41624"/>
                  <a:pt x="3200400" y="45720"/>
                </a:cubicBezTo>
                <a:cubicBezTo>
                  <a:pt x="3252252" y="71646"/>
                  <a:pt x="3190315" y="28939"/>
                  <a:pt x="3253740" y="68580"/>
                </a:cubicBezTo>
                <a:cubicBezTo>
                  <a:pt x="3306462" y="101532"/>
                  <a:pt x="3262168" y="84089"/>
                  <a:pt x="3307080" y="99060"/>
                </a:cubicBezTo>
                <a:cubicBezTo>
                  <a:pt x="3322320" y="114300"/>
                  <a:pt x="3345984" y="124333"/>
                  <a:pt x="3352800" y="144780"/>
                </a:cubicBezTo>
                <a:cubicBezTo>
                  <a:pt x="3371632" y="201276"/>
                  <a:pt x="3360856" y="176132"/>
                  <a:pt x="3383280" y="220980"/>
                </a:cubicBezTo>
                <a:cubicBezTo>
                  <a:pt x="3380740" y="335280"/>
                  <a:pt x="3382374" y="449749"/>
                  <a:pt x="3375660" y="563880"/>
                </a:cubicBezTo>
                <a:cubicBezTo>
                  <a:pt x="3373736" y="596585"/>
                  <a:pt x="3360089" y="608606"/>
                  <a:pt x="3345180" y="632460"/>
                </a:cubicBezTo>
                <a:cubicBezTo>
                  <a:pt x="3337330" y="645019"/>
                  <a:pt x="3329940" y="657860"/>
                  <a:pt x="3322320" y="670560"/>
                </a:cubicBezTo>
                <a:cubicBezTo>
                  <a:pt x="3319780" y="683260"/>
                  <a:pt x="3319248" y="696533"/>
                  <a:pt x="3314700" y="708660"/>
                </a:cubicBezTo>
                <a:cubicBezTo>
                  <a:pt x="3311484" y="717235"/>
                  <a:pt x="3303556" y="723329"/>
                  <a:pt x="3299460" y="731520"/>
                </a:cubicBezTo>
                <a:cubicBezTo>
                  <a:pt x="3295868" y="738704"/>
                  <a:pt x="3295432" y="747196"/>
                  <a:pt x="3291840" y="754380"/>
                </a:cubicBezTo>
                <a:cubicBezTo>
                  <a:pt x="3285216" y="767627"/>
                  <a:pt x="3276002" y="779440"/>
                  <a:pt x="3268980" y="792480"/>
                </a:cubicBezTo>
                <a:cubicBezTo>
                  <a:pt x="3258209" y="812483"/>
                  <a:pt x="3245684" y="831887"/>
                  <a:pt x="3238500" y="853440"/>
                </a:cubicBezTo>
                <a:cubicBezTo>
                  <a:pt x="3235960" y="861060"/>
                  <a:pt x="3234472" y="869116"/>
                  <a:pt x="3230880" y="876300"/>
                </a:cubicBezTo>
                <a:cubicBezTo>
                  <a:pt x="3222267" y="893527"/>
                  <a:pt x="3193571" y="926045"/>
                  <a:pt x="3185160" y="937260"/>
                </a:cubicBezTo>
                <a:cubicBezTo>
                  <a:pt x="3161038" y="969423"/>
                  <a:pt x="3177963" y="954546"/>
                  <a:pt x="3147060" y="990600"/>
                </a:cubicBezTo>
                <a:cubicBezTo>
                  <a:pt x="3140047" y="998782"/>
                  <a:pt x="3131099" y="1005181"/>
                  <a:pt x="3124200" y="1013460"/>
                </a:cubicBezTo>
                <a:cubicBezTo>
                  <a:pt x="3118337" y="1020495"/>
                  <a:pt x="3115436" y="1029844"/>
                  <a:pt x="3108960" y="1036320"/>
                </a:cubicBezTo>
                <a:cubicBezTo>
                  <a:pt x="3102484" y="1042796"/>
                  <a:pt x="3093053" y="1045600"/>
                  <a:pt x="3086100" y="1051560"/>
                </a:cubicBezTo>
                <a:cubicBezTo>
                  <a:pt x="3075191" y="1060911"/>
                  <a:pt x="3066840" y="1073064"/>
                  <a:pt x="3055620" y="1082040"/>
                </a:cubicBezTo>
                <a:cubicBezTo>
                  <a:pt x="3041317" y="1093482"/>
                  <a:pt x="3025140" y="1102360"/>
                  <a:pt x="3009900" y="1112520"/>
                </a:cubicBezTo>
                <a:cubicBezTo>
                  <a:pt x="3002280" y="1117600"/>
                  <a:pt x="2993516" y="1121284"/>
                  <a:pt x="2987040" y="1127760"/>
                </a:cubicBezTo>
                <a:cubicBezTo>
                  <a:pt x="2979420" y="1135380"/>
                  <a:pt x="2973146" y="1144642"/>
                  <a:pt x="2964180" y="1150620"/>
                </a:cubicBezTo>
                <a:cubicBezTo>
                  <a:pt x="2957497" y="1155075"/>
                  <a:pt x="2948703" y="1155076"/>
                  <a:pt x="2941320" y="1158240"/>
                </a:cubicBezTo>
                <a:cubicBezTo>
                  <a:pt x="2930879" y="1162715"/>
                  <a:pt x="2921281" y="1169005"/>
                  <a:pt x="2910840" y="1173480"/>
                </a:cubicBezTo>
                <a:cubicBezTo>
                  <a:pt x="2903457" y="1176644"/>
                  <a:pt x="2895164" y="1177508"/>
                  <a:pt x="2887980" y="1181100"/>
                </a:cubicBezTo>
                <a:cubicBezTo>
                  <a:pt x="2879789" y="1185196"/>
                  <a:pt x="2873489" y="1192621"/>
                  <a:pt x="2865120" y="1196340"/>
                </a:cubicBezTo>
                <a:cubicBezTo>
                  <a:pt x="2850440" y="1202864"/>
                  <a:pt x="2832766" y="1202669"/>
                  <a:pt x="2819400" y="1211580"/>
                </a:cubicBezTo>
                <a:cubicBezTo>
                  <a:pt x="2775469" y="1240868"/>
                  <a:pt x="2817847" y="1215511"/>
                  <a:pt x="2773680" y="1234440"/>
                </a:cubicBezTo>
                <a:cubicBezTo>
                  <a:pt x="2763239" y="1238915"/>
                  <a:pt x="2753641" y="1245205"/>
                  <a:pt x="2743200" y="1249680"/>
                </a:cubicBezTo>
                <a:cubicBezTo>
                  <a:pt x="2724930" y="1257510"/>
                  <a:pt x="2709194" y="1259396"/>
                  <a:pt x="2689860" y="1264920"/>
                </a:cubicBezTo>
                <a:cubicBezTo>
                  <a:pt x="2682137" y="1267127"/>
                  <a:pt x="2674723" y="1270333"/>
                  <a:pt x="2667000" y="1272540"/>
                </a:cubicBezTo>
                <a:cubicBezTo>
                  <a:pt x="2656930" y="1275417"/>
                  <a:pt x="2646590" y="1277283"/>
                  <a:pt x="2636520" y="1280160"/>
                </a:cubicBezTo>
                <a:cubicBezTo>
                  <a:pt x="2628797" y="1282367"/>
                  <a:pt x="2621501" y="1286038"/>
                  <a:pt x="2613660" y="1287780"/>
                </a:cubicBezTo>
                <a:cubicBezTo>
                  <a:pt x="2598578" y="1291132"/>
                  <a:pt x="2583180" y="1292860"/>
                  <a:pt x="2567940" y="1295400"/>
                </a:cubicBezTo>
                <a:cubicBezTo>
                  <a:pt x="2529906" y="1320756"/>
                  <a:pt x="2558024" y="1306527"/>
                  <a:pt x="2499360" y="1318260"/>
                </a:cubicBezTo>
                <a:cubicBezTo>
                  <a:pt x="2489091" y="1320314"/>
                  <a:pt x="2478950" y="1323003"/>
                  <a:pt x="2468880" y="1325880"/>
                </a:cubicBezTo>
                <a:cubicBezTo>
                  <a:pt x="2461157" y="1328087"/>
                  <a:pt x="2453896" y="1331925"/>
                  <a:pt x="2446020" y="1333500"/>
                </a:cubicBezTo>
                <a:cubicBezTo>
                  <a:pt x="2415720" y="1339560"/>
                  <a:pt x="2385010" y="1343370"/>
                  <a:pt x="2354580" y="1348740"/>
                </a:cubicBezTo>
                <a:cubicBezTo>
                  <a:pt x="2341826" y="1350991"/>
                  <a:pt x="2329123" y="1353550"/>
                  <a:pt x="2316480" y="1356360"/>
                </a:cubicBezTo>
                <a:cubicBezTo>
                  <a:pt x="2306257" y="1358632"/>
                  <a:pt x="2296304" y="1362107"/>
                  <a:pt x="2286000" y="1363980"/>
                </a:cubicBezTo>
                <a:cubicBezTo>
                  <a:pt x="2268329" y="1367193"/>
                  <a:pt x="2250331" y="1368387"/>
                  <a:pt x="2232660" y="1371600"/>
                </a:cubicBezTo>
                <a:cubicBezTo>
                  <a:pt x="2180398" y="1381102"/>
                  <a:pt x="2222845" y="1375959"/>
                  <a:pt x="2179320" y="1386840"/>
                </a:cubicBezTo>
                <a:cubicBezTo>
                  <a:pt x="2143404" y="1395819"/>
                  <a:pt x="2126590" y="1395628"/>
                  <a:pt x="2087880" y="1402080"/>
                </a:cubicBezTo>
                <a:cubicBezTo>
                  <a:pt x="2075105" y="1404209"/>
                  <a:pt x="2062555" y="1407571"/>
                  <a:pt x="2049780" y="1409700"/>
                </a:cubicBezTo>
                <a:cubicBezTo>
                  <a:pt x="2032064" y="1412653"/>
                  <a:pt x="2014220" y="1414780"/>
                  <a:pt x="1996440" y="1417320"/>
                </a:cubicBezTo>
                <a:cubicBezTo>
                  <a:pt x="1988820" y="1422400"/>
                  <a:pt x="1981771" y="1428464"/>
                  <a:pt x="1973580" y="1432560"/>
                </a:cubicBezTo>
                <a:cubicBezTo>
                  <a:pt x="1966396" y="1436152"/>
                  <a:pt x="1952668" y="1432388"/>
                  <a:pt x="1950720" y="1440180"/>
                </a:cubicBezTo>
                <a:cubicBezTo>
                  <a:pt x="1945933" y="1459328"/>
                  <a:pt x="1990424" y="1475272"/>
                  <a:pt x="1996440" y="1478280"/>
                </a:cubicBezTo>
                <a:cubicBezTo>
                  <a:pt x="2001520" y="1485900"/>
                  <a:pt x="2007584" y="1492949"/>
                  <a:pt x="2011680" y="1501140"/>
                </a:cubicBezTo>
                <a:cubicBezTo>
                  <a:pt x="2025987" y="1529754"/>
                  <a:pt x="2021866" y="1562023"/>
                  <a:pt x="2011680" y="1592580"/>
                </a:cubicBezTo>
                <a:cubicBezTo>
                  <a:pt x="2008272" y="1602803"/>
                  <a:pt x="1995719" y="1607161"/>
                  <a:pt x="1988820" y="1615440"/>
                </a:cubicBezTo>
                <a:cubicBezTo>
                  <a:pt x="1957070" y="1653540"/>
                  <a:pt x="1992630" y="1625600"/>
                  <a:pt x="1950720" y="1653540"/>
                </a:cubicBezTo>
                <a:cubicBezTo>
                  <a:pt x="1938302" y="1672167"/>
                  <a:pt x="1935198" y="1683173"/>
                  <a:pt x="1912620" y="1691640"/>
                </a:cubicBezTo>
                <a:cubicBezTo>
                  <a:pt x="1877841" y="1704682"/>
                  <a:pt x="1879863" y="1692779"/>
                  <a:pt x="1851660" y="1706880"/>
                </a:cubicBezTo>
                <a:cubicBezTo>
                  <a:pt x="1776674" y="1744373"/>
                  <a:pt x="1854145" y="1725681"/>
                  <a:pt x="1737360" y="1737360"/>
                </a:cubicBezTo>
                <a:cubicBezTo>
                  <a:pt x="1714500" y="1742440"/>
                  <a:pt x="1691743" y="1748007"/>
                  <a:pt x="1668780" y="1752600"/>
                </a:cubicBezTo>
                <a:cubicBezTo>
                  <a:pt x="1653630" y="1755630"/>
                  <a:pt x="1638507" y="1759929"/>
                  <a:pt x="1623060" y="1760220"/>
                </a:cubicBezTo>
                <a:lnTo>
                  <a:pt x="861060" y="1767840"/>
                </a:lnTo>
                <a:cubicBezTo>
                  <a:pt x="848360" y="1772920"/>
                  <a:pt x="836156" y="1779481"/>
                  <a:pt x="822960" y="1783080"/>
                </a:cubicBezTo>
                <a:cubicBezTo>
                  <a:pt x="795595" y="1790543"/>
                  <a:pt x="720686" y="1796355"/>
                  <a:pt x="701040" y="1798320"/>
                </a:cubicBezTo>
                <a:cubicBezTo>
                  <a:pt x="688340" y="1803400"/>
                  <a:pt x="676041" y="1809630"/>
                  <a:pt x="662940" y="1813560"/>
                </a:cubicBezTo>
                <a:cubicBezTo>
                  <a:pt x="586413" y="1836518"/>
                  <a:pt x="665251" y="1801967"/>
                  <a:pt x="579120" y="1836420"/>
                </a:cubicBezTo>
                <a:cubicBezTo>
                  <a:pt x="568573" y="1840639"/>
                  <a:pt x="558503" y="1846024"/>
                  <a:pt x="548640" y="1851660"/>
                </a:cubicBezTo>
                <a:cubicBezTo>
                  <a:pt x="540689" y="1856204"/>
                  <a:pt x="534198" y="1863292"/>
                  <a:pt x="525780" y="1866900"/>
                </a:cubicBezTo>
                <a:cubicBezTo>
                  <a:pt x="462481" y="1894028"/>
                  <a:pt x="528312" y="1851665"/>
                  <a:pt x="464820" y="1889760"/>
                </a:cubicBezTo>
                <a:cubicBezTo>
                  <a:pt x="449114" y="1899184"/>
                  <a:pt x="435483" y="1912049"/>
                  <a:pt x="419100" y="1920240"/>
                </a:cubicBezTo>
                <a:cubicBezTo>
                  <a:pt x="408940" y="1925320"/>
                  <a:pt x="397863" y="1928878"/>
                  <a:pt x="388620" y="1935480"/>
                </a:cubicBezTo>
                <a:cubicBezTo>
                  <a:pt x="338676" y="1971155"/>
                  <a:pt x="391937" y="1949614"/>
                  <a:pt x="342900" y="1965960"/>
                </a:cubicBezTo>
                <a:cubicBezTo>
                  <a:pt x="337820" y="1973580"/>
                  <a:pt x="334613" y="1982860"/>
                  <a:pt x="327660" y="1988820"/>
                </a:cubicBezTo>
                <a:cubicBezTo>
                  <a:pt x="316415" y="1998459"/>
                  <a:pt x="302119" y="2003830"/>
                  <a:pt x="289560" y="2011680"/>
                </a:cubicBezTo>
                <a:cubicBezTo>
                  <a:pt x="255796" y="2032782"/>
                  <a:pt x="279090" y="2022790"/>
                  <a:pt x="243840" y="2034540"/>
                </a:cubicBezTo>
                <a:cubicBezTo>
                  <a:pt x="238760" y="2042160"/>
                  <a:pt x="235492" y="2051369"/>
                  <a:pt x="228600" y="2057400"/>
                </a:cubicBezTo>
                <a:cubicBezTo>
                  <a:pt x="214816" y="2069461"/>
                  <a:pt x="182880" y="2087880"/>
                  <a:pt x="182880" y="2087880"/>
                </a:cubicBezTo>
                <a:cubicBezTo>
                  <a:pt x="180340" y="2095500"/>
                  <a:pt x="179715" y="2104057"/>
                  <a:pt x="175260" y="2110740"/>
                </a:cubicBezTo>
                <a:cubicBezTo>
                  <a:pt x="141555" y="2161297"/>
                  <a:pt x="162091" y="2106599"/>
                  <a:pt x="137160" y="2156460"/>
                </a:cubicBezTo>
                <a:cubicBezTo>
                  <a:pt x="133568" y="2163644"/>
                  <a:pt x="133132" y="2172136"/>
                  <a:pt x="129540" y="2179320"/>
                </a:cubicBezTo>
                <a:cubicBezTo>
                  <a:pt x="125444" y="2187511"/>
                  <a:pt x="119154" y="2194414"/>
                  <a:pt x="114300" y="2202180"/>
                </a:cubicBezTo>
                <a:cubicBezTo>
                  <a:pt x="106450" y="2214739"/>
                  <a:pt x="100326" y="2228432"/>
                  <a:pt x="91440" y="2240280"/>
                </a:cubicBezTo>
                <a:cubicBezTo>
                  <a:pt x="84974" y="2248901"/>
                  <a:pt x="75046" y="2254519"/>
                  <a:pt x="68580" y="2263140"/>
                </a:cubicBezTo>
                <a:cubicBezTo>
                  <a:pt x="59694" y="2274988"/>
                  <a:pt x="53340" y="2288540"/>
                  <a:pt x="45720" y="2301240"/>
                </a:cubicBezTo>
                <a:cubicBezTo>
                  <a:pt x="43180" y="2319020"/>
                  <a:pt x="42456" y="2337156"/>
                  <a:pt x="38100" y="2354580"/>
                </a:cubicBezTo>
                <a:cubicBezTo>
                  <a:pt x="34783" y="2367850"/>
                  <a:pt x="27663" y="2379873"/>
                  <a:pt x="22860" y="2392680"/>
                </a:cubicBezTo>
                <a:cubicBezTo>
                  <a:pt x="20040" y="2400201"/>
                  <a:pt x="17780" y="2407920"/>
                  <a:pt x="15240" y="2415540"/>
                </a:cubicBezTo>
                <a:cubicBezTo>
                  <a:pt x="12700" y="2438400"/>
                  <a:pt x="10307" y="2461277"/>
                  <a:pt x="7620" y="2484120"/>
                </a:cubicBezTo>
                <a:cubicBezTo>
                  <a:pt x="5227" y="2504458"/>
                  <a:pt x="0" y="2524602"/>
                  <a:pt x="0" y="2545080"/>
                </a:cubicBezTo>
                <a:cubicBezTo>
                  <a:pt x="0" y="2664487"/>
                  <a:pt x="996" y="2783997"/>
                  <a:pt x="7620" y="2903220"/>
                </a:cubicBezTo>
                <a:cubicBezTo>
                  <a:pt x="8646" y="2921683"/>
                  <a:pt x="17780" y="2938780"/>
                  <a:pt x="22860" y="2956560"/>
                </a:cubicBezTo>
                <a:cubicBezTo>
                  <a:pt x="25400" y="2981960"/>
                  <a:pt x="26870" y="3007490"/>
                  <a:pt x="30480" y="3032760"/>
                </a:cubicBezTo>
                <a:cubicBezTo>
                  <a:pt x="31861" y="3042427"/>
                  <a:pt x="41067" y="3075244"/>
                  <a:pt x="45720" y="3086100"/>
                </a:cubicBezTo>
                <a:cubicBezTo>
                  <a:pt x="50195" y="3096541"/>
                  <a:pt x="56485" y="3106139"/>
                  <a:pt x="60960" y="3116580"/>
                </a:cubicBezTo>
                <a:cubicBezTo>
                  <a:pt x="64124" y="3123963"/>
                  <a:pt x="65416" y="3132057"/>
                  <a:pt x="68580" y="3139440"/>
                </a:cubicBezTo>
                <a:cubicBezTo>
                  <a:pt x="73055" y="3149881"/>
                  <a:pt x="79601" y="3159373"/>
                  <a:pt x="83820" y="3169920"/>
                </a:cubicBezTo>
                <a:lnTo>
                  <a:pt x="106680" y="3238500"/>
                </a:lnTo>
                <a:cubicBezTo>
                  <a:pt x="109220" y="3246120"/>
                  <a:pt x="109845" y="3254677"/>
                  <a:pt x="114300" y="3261360"/>
                </a:cubicBezTo>
                <a:cubicBezTo>
                  <a:pt x="142657" y="3303895"/>
                  <a:pt x="120891" y="3268240"/>
                  <a:pt x="152400" y="3337560"/>
                </a:cubicBezTo>
                <a:cubicBezTo>
                  <a:pt x="157100" y="3347901"/>
                  <a:pt x="163027" y="3357660"/>
                  <a:pt x="167640" y="3368040"/>
                </a:cubicBezTo>
                <a:cubicBezTo>
                  <a:pt x="173195" y="3380539"/>
                  <a:pt x="178206" y="3393285"/>
                  <a:pt x="182880" y="3406140"/>
                </a:cubicBezTo>
                <a:cubicBezTo>
                  <a:pt x="188370" y="3421237"/>
                  <a:pt x="189209" y="3438494"/>
                  <a:pt x="198120" y="3451860"/>
                </a:cubicBezTo>
                <a:cubicBezTo>
                  <a:pt x="203200" y="3459480"/>
                  <a:pt x="208816" y="3466769"/>
                  <a:pt x="213360" y="3474720"/>
                </a:cubicBezTo>
                <a:cubicBezTo>
                  <a:pt x="252031" y="3542395"/>
                  <a:pt x="206710" y="3472365"/>
                  <a:pt x="243840" y="3528060"/>
                </a:cubicBezTo>
                <a:cubicBezTo>
                  <a:pt x="246281" y="3537826"/>
                  <a:pt x="253614" y="3570468"/>
                  <a:pt x="259080" y="3581400"/>
                </a:cubicBezTo>
                <a:cubicBezTo>
                  <a:pt x="263176" y="3589591"/>
                  <a:pt x="270601" y="3595891"/>
                  <a:pt x="274320" y="3604260"/>
                </a:cubicBezTo>
                <a:cubicBezTo>
                  <a:pt x="280844" y="3618940"/>
                  <a:pt x="283594" y="3635065"/>
                  <a:pt x="289560" y="3649980"/>
                </a:cubicBezTo>
                <a:cubicBezTo>
                  <a:pt x="293779" y="3660527"/>
                  <a:pt x="299720" y="3670300"/>
                  <a:pt x="304800" y="3680460"/>
                </a:cubicBezTo>
                <a:cubicBezTo>
                  <a:pt x="306156" y="3687241"/>
                  <a:pt x="316005" y="3739624"/>
                  <a:pt x="320040" y="3749040"/>
                </a:cubicBezTo>
                <a:cubicBezTo>
                  <a:pt x="323648" y="3757458"/>
                  <a:pt x="331561" y="3763531"/>
                  <a:pt x="335280" y="3771900"/>
                </a:cubicBezTo>
                <a:cubicBezTo>
                  <a:pt x="341804" y="3786580"/>
                  <a:pt x="341609" y="3804254"/>
                  <a:pt x="350520" y="3817620"/>
                </a:cubicBezTo>
                <a:cubicBezTo>
                  <a:pt x="355600" y="3825240"/>
                  <a:pt x="361664" y="3832289"/>
                  <a:pt x="365760" y="3840480"/>
                </a:cubicBezTo>
                <a:cubicBezTo>
                  <a:pt x="372162" y="3853284"/>
                  <a:pt x="377338" y="3881613"/>
                  <a:pt x="381000" y="3893820"/>
                </a:cubicBezTo>
                <a:cubicBezTo>
                  <a:pt x="395839" y="3943282"/>
                  <a:pt x="389209" y="3928993"/>
                  <a:pt x="411480" y="3962400"/>
                </a:cubicBezTo>
                <a:cubicBezTo>
                  <a:pt x="414020" y="3977640"/>
                  <a:pt x="415353" y="3993131"/>
                  <a:pt x="419100" y="4008120"/>
                </a:cubicBezTo>
                <a:cubicBezTo>
                  <a:pt x="422996" y="4023705"/>
                  <a:pt x="429260" y="4038600"/>
                  <a:pt x="434340" y="4053840"/>
                </a:cubicBezTo>
                <a:lnTo>
                  <a:pt x="441960" y="4076700"/>
                </a:lnTo>
                <a:cubicBezTo>
                  <a:pt x="444500" y="4084320"/>
                  <a:pt x="448005" y="4091684"/>
                  <a:pt x="449580" y="4099560"/>
                </a:cubicBezTo>
                <a:cubicBezTo>
                  <a:pt x="452120" y="4112260"/>
                  <a:pt x="451841" y="4125869"/>
                  <a:pt x="457200" y="4137660"/>
                </a:cubicBezTo>
                <a:cubicBezTo>
                  <a:pt x="464779" y="4154334"/>
                  <a:pt x="481888" y="4166004"/>
                  <a:pt x="487680" y="4183380"/>
                </a:cubicBezTo>
                <a:cubicBezTo>
                  <a:pt x="495317" y="4206291"/>
                  <a:pt x="494127" y="4209405"/>
                  <a:pt x="510540" y="4229100"/>
                </a:cubicBezTo>
                <a:cubicBezTo>
                  <a:pt x="517439" y="4237379"/>
                  <a:pt x="526501" y="4243681"/>
                  <a:pt x="533400" y="4251960"/>
                </a:cubicBezTo>
                <a:cubicBezTo>
                  <a:pt x="539263" y="4258995"/>
                  <a:pt x="542777" y="4267785"/>
                  <a:pt x="548640" y="4274820"/>
                </a:cubicBezTo>
                <a:cubicBezTo>
                  <a:pt x="555539" y="4283099"/>
                  <a:pt x="564601" y="4289401"/>
                  <a:pt x="571500" y="4297680"/>
                </a:cubicBezTo>
                <a:cubicBezTo>
                  <a:pt x="593133" y="4323640"/>
                  <a:pt x="582148" y="4323568"/>
                  <a:pt x="609600" y="4351020"/>
                </a:cubicBezTo>
                <a:cubicBezTo>
                  <a:pt x="616076" y="4357496"/>
                  <a:pt x="624840" y="4361180"/>
                  <a:pt x="632460" y="4366260"/>
                </a:cubicBezTo>
                <a:cubicBezTo>
                  <a:pt x="675640" y="4431030"/>
                  <a:pt x="604520" y="4330700"/>
                  <a:pt x="693420" y="4419600"/>
                </a:cubicBezTo>
                <a:cubicBezTo>
                  <a:pt x="701040" y="4427220"/>
                  <a:pt x="708001" y="4435561"/>
                  <a:pt x="716280" y="4442460"/>
                </a:cubicBezTo>
                <a:cubicBezTo>
                  <a:pt x="723315" y="4448323"/>
                  <a:pt x="731189" y="4453156"/>
                  <a:pt x="739140" y="4457700"/>
                </a:cubicBezTo>
                <a:cubicBezTo>
                  <a:pt x="749003" y="4463336"/>
                  <a:pt x="769620" y="4472940"/>
                  <a:pt x="769620" y="44729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000108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*EC2 </a:t>
            </a:r>
            <a:r>
              <a:rPr lang="ko-KR" altLang="en-US" sz="1600" dirty="0" err="1" smtClean="0"/>
              <a:t>인스턴스생성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컴퓨터 하나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서비스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컴퓨팅 </a:t>
            </a:r>
            <a:r>
              <a:rPr lang="en-US" altLang="ko-KR" sz="1600" dirty="0" smtClean="0"/>
              <a:t>&gt; EC2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4000528" cy="386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폭발 2 5"/>
          <p:cNvSpPr/>
          <p:nvPr/>
        </p:nvSpPr>
        <p:spPr>
          <a:xfrm>
            <a:off x="285720" y="1714488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폭발 2 6"/>
          <p:cNvSpPr/>
          <p:nvPr/>
        </p:nvSpPr>
        <p:spPr>
          <a:xfrm>
            <a:off x="1000100" y="542926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폭발 2 7"/>
          <p:cNvSpPr/>
          <p:nvPr/>
        </p:nvSpPr>
        <p:spPr>
          <a:xfrm>
            <a:off x="2571736" y="292893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143380"/>
            <a:ext cx="6500826" cy="1895477"/>
          </a:xfrm>
          <a:prstGeom prst="rect">
            <a:avLst/>
          </a:prstGeom>
          <a:ln>
            <a:tailEnd type="triangle"/>
          </a:ln>
        </p:spPr>
      </p:pic>
      <p:sp>
        <p:nvSpPr>
          <p:cNvPr id="10" name="자유형 9"/>
          <p:cNvSpPr/>
          <p:nvPr/>
        </p:nvSpPr>
        <p:spPr>
          <a:xfrm>
            <a:off x="3009900" y="2953479"/>
            <a:ext cx="2131739" cy="1320071"/>
          </a:xfrm>
          <a:custGeom>
            <a:avLst/>
            <a:gdLst>
              <a:gd name="connsiteX0" fmla="*/ 0 w 2131739"/>
              <a:gd name="connsiteY0" fmla="*/ 24671 h 1320071"/>
              <a:gd name="connsiteX1" fmla="*/ 1117600 w 2131739"/>
              <a:gd name="connsiteY1" fmla="*/ 24671 h 1320071"/>
              <a:gd name="connsiteX2" fmla="*/ 1238250 w 2131739"/>
              <a:gd name="connsiteY2" fmla="*/ 62771 h 1320071"/>
              <a:gd name="connsiteX3" fmla="*/ 1327150 w 2131739"/>
              <a:gd name="connsiteY3" fmla="*/ 81821 h 1320071"/>
              <a:gd name="connsiteX4" fmla="*/ 1530350 w 2131739"/>
              <a:gd name="connsiteY4" fmla="*/ 145321 h 1320071"/>
              <a:gd name="connsiteX5" fmla="*/ 1612900 w 2131739"/>
              <a:gd name="connsiteY5" fmla="*/ 170721 h 1320071"/>
              <a:gd name="connsiteX6" fmla="*/ 1727200 w 2131739"/>
              <a:gd name="connsiteY6" fmla="*/ 221521 h 1320071"/>
              <a:gd name="connsiteX7" fmla="*/ 1778000 w 2131739"/>
              <a:gd name="connsiteY7" fmla="*/ 246921 h 1320071"/>
              <a:gd name="connsiteX8" fmla="*/ 1816100 w 2131739"/>
              <a:gd name="connsiteY8" fmla="*/ 259621 h 1320071"/>
              <a:gd name="connsiteX9" fmla="*/ 1873250 w 2131739"/>
              <a:gd name="connsiteY9" fmla="*/ 291371 h 1320071"/>
              <a:gd name="connsiteX10" fmla="*/ 1905000 w 2131739"/>
              <a:gd name="connsiteY10" fmla="*/ 316771 h 1320071"/>
              <a:gd name="connsiteX11" fmla="*/ 1949450 w 2131739"/>
              <a:gd name="connsiteY11" fmla="*/ 335821 h 1320071"/>
              <a:gd name="connsiteX12" fmla="*/ 1981200 w 2131739"/>
              <a:gd name="connsiteY12" fmla="*/ 361221 h 1320071"/>
              <a:gd name="connsiteX13" fmla="*/ 2019300 w 2131739"/>
              <a:gd name="connsiteY13" fmla="*/ 399321 h 1320071"/>
              <a:gd name="connsiteX14" fmla="*/ 2044700 w 2131739"/>
              <a:gd name="connsiteY14" fmla="*/ 443771 h 1320071"/>
              <a:gd name="connsiteX15" fmla="*/ 2051050 w 2131739"/>
              <a:gd name="connsiteY15" fmla="*/ 462821 h 1320071"/>
              <a:gd name="connsiteX16" fmla="*/ 2070100 w 2131739"/>
              <a:gd name="connsiteY16" fmla="*/ 500921 h 1320071"/>
              <a:gd name="connsiteX17" fmla="*/ 2082800 w 2131739"/>
              <a:gd name="connsiteY17" fmla="*/ 539021 h 1320071"/>
              <a:gd name="connsiteX18" fmla="*/ 2095500 w 2131739"/>
              <a:gd name="connsiteY18" fmla="*/ 570771 h 1320071"/>
              <a:gd name="connsiteX19" fmla="*/ 2108200 w 2131739"/>
              <a:gd name="connsiteY19" fmla="*/ 646971 h 1320071"/>
              <a:gd name="connsiteX20" fmla="*/ 2120900 w 2131739"/>
              <a:gd name="connsiteY20" fmla="*/ 697771 h 1320071"/>
              <a:gd name="connsiteX21" fmla="*/ 2120900 w 2131739"/>
              <a:gd name="connsiteY21" fmla="*/ 1135921 h 1320071"/>
              <a:gd name="connsiteX22" fmla="*/ 2114550 w 2131739"/>
              <a:gd name="connsiteY22" fmla="*/ 1174021 h 1320071"/>
              <a:gd name="connsiteX23" fmla="*/ 2095500 w 2131739"/>
              <a:gd name="connsiteY23" fmla="*/ 1243871 h 1320071"/>
              <a:gd name="connsiteX24" fmla="*/ 2082800 w 2131739"/>
              <a:gd name="connsiteY24" fmla="*/ 1281971 h 1320071"/>
              <a:gd name="connsiteX25" fmla="*/ 2076450 w 2131739"/>
              <a:gd name="connsiteY25" fmla="*/ 1301021 h 1320071"/>
              <a:gd name="connsiteX26" fmla="*/ 2076450 w 2131739"/>
              <a:gd name="connsiteY26" fmla="*/ 1320071 h 132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31739" h="1320071">
                <a:moveTo>
                  <a:pt x="0" y="24671"/>
                </a:moveTo>
                <a:cubicBezTo>
                  <a:pt x="407298" y="6962"/>
                  <a:pt x="511389" y="0"/>
                  <a:pt x="1117600" y="24671"/>
                </a:cubicBezTo>
                <a:cubicBezTo>
                  <a:pt x="1159739" y="26386"/>
                  <a:pt x="1197562" y="51674"/>
                  <a:pt x="1238250" y="62771"/>
                </a:cubicBezTo>
                <a:cubicBezTo>
                  <a:pt x="1267488" y="70745"/>
                  <a:pt x="1297986" y="73579"/>
                  <a:pt x="1327150" y="81821"/>
                </a:cubicBezTo>
                <a:cubicBezTo>
                  <a:pt x="1395439" y="101120"/>
                  <a:pt x="1462590" y="124240"/>
                  <a:pt x="1530350" y="145321"/>
                </a:cubicBezTo>
                <a:cubicBezTo>
                  <a:pt x="1557840" y="153873"/>
                  <a:pt x="1587150" y="157846"/>
                  <a:pt x="1612900" y="170721"/>
                </a:cubicBezTo>
                <a:cubicBezTo>
                  <a:pt x="1737956" y="233249"/>
                  <a:pt x="1581260" y="156659"/>
                  <a:pt x="1727200" y="221521"/>
                </a:cubicBezTo>
                <a:cubicBezTo>
                  <a:pt x="1744500" y="229210"/>
                  <a:pt x="1760599" y="239463"/>
                  <a:pt x="1778000" y="246921"/>
                </a:cubicBezTo>
                <a:cubicBezTo>
                  <a:pt x="1790305" y="252194"/>
                  <a:pt x="1803743" y="254472"/>
                  <a:pt x="1816100" y="259621"/>
                </a:cubicBezTo>
                <a:cubicBezTo>
                  <a:pt x="1835439" y="267679"/>
                  <a:pt x="1856139" y="278537"/>
                  <a:pt x="1873250" y="291371"/>
                </a:cubicBezTo>
                <a:cubicBezTo>
                  <a:pt x="1884093" y="299503"/>
                  <a:pt x="1893293" y="309942"/>
                  <a:pt x="1905000" y="316771"/>
                </a:cubicBezTo>
                <a:cubicBezTo>
                  <a:pt x="1918924" y="324893"/>
                  <a:pt x="1935526" y="327699"/>
                  <a:pt x="1949450" y="335821"/>
                </a:cubicBezTo>
                <a:cubicBezTo>
                  <a:pt x="1961157" y="342650"/>
                  <a:pt x="1971171" y="352104"/>
                  <a:pt x="1981200" y="361221"/>
                </a:cubicBezTo>
                <a:cubicBezTo>
                  <a:pt x="1994490" y="373303"/>
                  <a:pt x="2019300" y="399321"/>
                  <a:pt x="2019300" y="399321"/>
                </a:cubicBezTo>
                <a:cubicBezTo>
                  <a:pt x="2033860" y="443000"/>
                  <a:pt x="2013945" y="389950"/>
                  <a:pt x="2044700" y="443771"/>
                </a:cubicBezTo>
                <a:cubicBezTo>
                  <a:pt x="2048021" y="449583"/>
                  <a:pt x="2048332" y="456704"/>
                  <a:pt x="2051050" y="462821"/>
                </a:cubicBezTo>
                <a:cubicBezTo>
                  <a:pt x="2056817" y="475796"/>
                  <a:pt x="2064639" y="487814"/>
                  <a:pt x="2070100" y="500921"/>
                </a:cubicBezTo>
                <a:cubicBezTo>
                  <a:pt x="2075249" y="513278"/>
                  <a:pt x="2078225" y="526440"/>
                  <a:pt x="2082800" y="539021"/>
                </a:cubicBezTo>
                <a:cubicBezTo>
                  <a:pt x="2086695" y="549733"/>
                  <a:pt x="2092225" y="559853"/>
                  <a:pt x="2095500" y="570771"/>
                </a:cubicBezTo>
                <a:cubicBezTo>
                  <a:pt x="2102316" y="593490"/>
                  <a:pt x="2103748" y="624713"/>
                  <a:pt x="2108200" y="646971"/>
                </a:cubicBezTo>
                <a:cubicBezTo>
                  <a:pt x="2111623" y="664087"/>
                  <a:pt x="2116667" y="680838"/>
                  <a:pt x="2120900" y="697771"/>
                </a:cubicBezTo>
                <a:cubicBezTo>
                  <a:pt x="2126720" y="913106"/>
                  <a:pt x="2131739" y="929975"/>
                  <a:pt x="2120900" y="1135921"/>
                </a:cubicBezTo>
                <a:cubicBezTo>
                  <a:pt x="2120223" y="1148778"/>
                  <a:pt x="2116853" y="1161353"/>
                  <a:pt x="2114550" y="1174021"/>
                </a:cubicBezTo>
                <a:cubicBezTo>
                  <a:pt x="2107370" y="1213513"/>
                  <a:pt x="2109386" y="1202212"/>
                  <a:pt x="2095500" y="1243871"/>
                </a:cubicBezTo>
                <a:lnTo>
                  <a:pt x="2082800" y="1281971"/>
                </a:lnTo>
                <a:cubicBezTo>
                  <a:pt x="2080683" y="1288321"/>
                  <a:pt x="2076450" y="1294328"/>
                  <a:pt x="2076450" y="1301021"/>
                </a:cubicBezTo>
                <a:lnTo>
                  <a:pt x="2076450" y="1320071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00628" y="3214686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EC2 </a:t>
            </a:r>
            <a:r>
              <a:rPr lang="ko-KR" altLang="en-US" sz="1400" dirty="0" err="1" smtClean="0"/>
              <a:t>대시보드</a:t>
            </a:r>
            <a:endParaRPr lang="ko-KR" altLang="en-US" sz="1400" dirty="0"/>
          </a:p>
        </p:txBody>
      </p:sp>
      <p:sp>
        <p:nvSpPr>
          <p:cNvPr id="12" name="폭발 2 11"/>
          <p:cNvSpPr/>
          <p:nvPr/>
        </p:nvSpPr>
        <p:spPr>
          <a:xfrm>
            <a:off x="3643306" y="5214950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937000" y="5422900"/>
            <a:ext cx="793750" cy="216441"/>
          </a:xfrm>
          <a:custGeom>
            <a:avLst/>
            <a:gdLst>
              <a:gd name="connsiteX0" fmla="*/ 0 w 793750"/>
              <a:gd name="connsiteY0" fmla="*/ 38100 h 216441"/>
              <a:gd name="connsiteX1" fmla="*/ 25400 w 793750"/>
              <a:gd name="connsiteY1" fmla="*/ 50800 h 216441"/>
              <a:gd name="connsiteX2" fmla="*/ 95250 w 793750"/>
              <a:gd name="connsiteY2" fmla="*/ 127000 h 216441"/>
              <a:gd name="connsiteX3" fmla="*/ 127000 w 793750"/>
              <a:gd name="connsiteY3" fmla="*/ 146050 h 216441"/>
              <a:gd name="connsiteX4" fmla="*/ 222250 w 793750"/>
              <a:gd name="connsiteY4" fmla="*/ 196850 h 216441"/>
              <a:gd name="connsiteX5" fmla="*/ 292100 w 793750"/>
              <a:gd name="connsiteY5" fmla="*/ 209550 h 216441"/>
              <a:gd name="connsiteX6" fmla="*/ 355600 w 793750"/>
              <a:gd name="connsiteY6" fmla="*/ 215900 h 216441"/>
              <a:gd name="connsiteX7" fmla="*/ 501650 w 793750"/>
              <a:gd name="connsiteY7" fmla="*/ 209550 h 216441"/>
              <a:gd name="connsiteX8" fmla="*/ 533400 w 793750"/>
              <a:gd name="connsiteY8" fmla="*/ 190500 h 216441"/>
              <a:gd name="connsiteX9" fmla="*/ 552450 w 793750"/>
              <a:gd name="connsiteY9" fmla="*/ 184150 h 216441"/>
              <a:gd name="connsiteX10" fmla="*/ 609600 w 793750"/>
              <a:gd name="connsiteY10" fmla="*/ 146050 h 216441"/>
              <a:gd name="connsiteX11" fmla="*/ 647700 w 793750"/>
              <a:gd name="connsiteY11" fmla="*/ 127000 h 216441"/>
              <a:gd name="connsiteX12" fmla="*/ 673100 w 793750"/>
              <a:gd name="connsiteY12" fmla="*/ 107950 h 216441"/>
              <a:gd name="connsiteX13" fmla="*/ 730250 w 793750"/>
              <a:gd name="connsiteY13" fmla="*/ 88900 h 216441"/>
              <a:gd name="connsiteX14" fmla="*/ 762000 w 793750"/>
              <a:gd name="connsiteY14" fmla="*/ 50800 h 216441"/>
              <a:gd name="connsiteX15" fmla="*/ 774700 w 793750"/>
              <a:gd name="connsiteY15" fmla="*/ 25400 h 216441"/>
              <a:gd name="connsiteX16" fmla="*/ 793750 w 793750"/>
              <a:gd name="connsiteY16" fmla="*/ 0 h 21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3750" h="216441">
                <a:moveTo>
                  <a:pt x="0" y="38100"/>
                </a:moveTo>
                <a:cubicBezTo>
                  <a:pt x="8467" y="42333"/>
                  <a:pt x="18707" y="44107"/>
                  <a:pt x="25400" y="50800"/>
                </a:cubicBezTo>
                <a:cubicBezTo>
                  <a:pt x="94530" y="119930"/>
                  <a:pt x="42570" y="91880"/>
                  <a:pt x="95250" y="127000"/>
                </a:cubicBezTo>
                <a:cubicBezTo>
                  <a:pt x="105519" y="133846"/>
                  <a:pt x="116534" y="139509"/>
                  <a:pt x="127000" y="146050"/>
                </a:cubicBezTo>
                <a:cubicBezTo>
                  <a:pt x="158113" y="165495"/>
                  <a:pt x="182261" y="188852"/>
                  <a:pt x="222250" y="196850"/>
                </a:cubicBezTo>
                <a:cubicBezTo>
                  <a:pt x="243924" y="201185"/>
                  <a:pt x="270435" y="206842"/>
                  <a:pt x="292100" y="209550"/>
                </a:cubicBezTo>
                <a:cubicBezTo>
                  <a:pt x="313208" y="212188"/>
                  <a:pt x="334433" y="213783"/>
                  <a:pt x="355600" y="215900"/>
                </a:cubicBezTo>
                <a:cubicBezTo>
                  <a:pt x="404283" y="213783"/>
                  <a:pt x="453410" y="216441"/>
                  <a:pt x="501650" y="209550"/>
                </a:cubicBezTo>
                <a:cubicBezTo>
                  <a:pt x="513868" y="207805"/>
                  <a:pt x="522361" y="196020"/>
                  <a:pt x="533400" y="190500"/>
                </a:cubicBezTo>
                <a:cubicBezTo>
                  <a:pt x="539387" y="187507"/>
                  <a:pt x="546463" y="187143"/>
                  <a:pt x="552450" y="184150"/>
                </a:cubicBezTo>
                <a:cubicBezTo>
                  <a:pt x="614154" y="153298"/>
                  <a:pt x="556423" y="177956"/>
                  <a:pt x="609600" y="146050"/>
                </a:cubicBezTo>
                <a:cubicBezTo>
                  <a:pt x="621776" y="138745"/>
                  <a:pt x="635524" y="134305"/>
                  <a:pt x="647700" y="127000"/>
                </a:cubicBezTo>
                <a:cubicBezTo>
                  <a:pt x="656775" y="121555"/>
                  <a:pt x="663491" y="112385"/>
                  <a:pt x="673100" y="107950"/>
                </a:cubicBezTo>
                <a:cubicBezTo>
                  <a:pt x="691332" y="99535"/>
                  <a:pt x="730250" y="88900"/>
                  <a:pt x="730250" y="88900"/>
                </a:cubicBezTo>
                <a:cubicBezTo>
                  <a:pt x="747761" y="71389"/>
                  <a:pt x="750212" y="71428"/>
                  <a:pt x="762000" y="50800"/>
                </a:cubicBezTo>
                <a:cubicBezTo>
                  <a:pt x="766696" y="42581"/>
                  <a:pt x="770004" y="33619"/>
                  <a:pt x="774700" y="25400"/>
                </a:cubicBezTo>
                <a:cubicBezTo>
                  <a:pt x="784274" y="8646"/>
                  <a:pt x="783881" y="9869"/>
                  <a:pt x="79375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폭발 2 13"/>
          <p:cNvSpPr/>
          <p:nvPr/>
        </p:nvSpPr>
        <p:spPr>
          <a:xfrm>
            <a:off x="7572396" y="5643578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3571900" cy="31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214290"/>
            <a:ext cx="202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*AMI </a:t>
            </a:r>
            <a:r>
              <a:rPr lang="ko-KR" altLang="en-US" sz="1400" dirty="0" err="1" smtClean="0"/>
              <a:t>인스턴스를</a:t>
            </a:r>
            <a:r>
              <a:rPr lang="ko-KR" altLang="en-US" sz="1400" dirty="0" smtClean="0"/>
              <a:t> 생성 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642910" y="571480"/>
            <a:ext cx="1357322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829285"/>
            <a:ext cx="3033713" cy="302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071942"/>
            <a:ext cx="363878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57158" y="3786190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선택</a:t>
            </a:r>
            <a:endParaRPr lang="ko-KR" altLang="en-US" sz="1400" dirty="0"/>
          </a:p>
        </p:txBody>
      </p:sp>
      <p:sp>
        <p:nvSpPr>
          <p:cNvPr id="16" name="폭발 2 15"/>
          <p:cNvSpPr/>
          <p:nvPr/>
        </p:nvSpPr>
        <p:spPr>
          <a:xfrm>
            <a:off x="3786182" y="614364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4008935" y="3105150"/>
            <a:ext cx="1261565" cy="3041650"/>
          </a:xfrm>
          <a:custGeom>
            <a:avLst/>
            <a:gdLst>
              <a:gd name="connsiteX0" fmla="*/ 23315 w 1261565"/>
              <a:gd name="connsiteY0" fmla="*/ 3041650 h 3041650"/>
              <a:gd name="connsiteX1" fmla="*/ 36015 w 1261565"/>
              <a:gd name="connsiteY1" fmla="*/ 2724150 h 3041650"/>
              <a:gd name="connsiteX2" fmla="*/ 80465 w 1261565"/>
              <a:gd name="connsiteY2" fmla="*/ 2387600 h 3041650"/>
              <a:gd name="connsiteX3" fmla="*/ 99515 w 1261565"/>
              <a:gd name="connsiteY3" fmla="*/ 1720850 h 3041650"/>
              <a:gd name="connsiteX4" fmla="*/ 118565 w 1261565"/>
              <a:gd name="connsiteY4" fmla="*/ 1504950 h 3041650"/>
              <a:gd name="connsiteX5" fmla="*/ 150315 w 1261565"/>
              <a:gd name="connsiteY5" fmla="*/ 1085850 h 3041650"/>
              <a:gd name="connsiteX6" fmla="*/ 194765 w 1261565"/>
              <a:gd name="connsiteY6" fmla="*/ 882650 h 3041650"/>
              <a:gd name="connsiteX7" fmla="*/ 245565 w 1261565"/>
              <a:gd name="connsiteY7" fmla="*/ 628650 h 3041650"/>
              <a:gd name="connsiteX8" fmla="*/ 385265 w 1261565"/>
              <a:gd name="connsiteY8" fmla="*/ 234950 h 3041650"/>
              <a:gd name="connsiteX9" fmla="*/ 429715 w 1261565"/>
              <a:gd name="connsiteY9" fmla="*/ 165100 h 3041650"/>
              <a:gd name="connsiteX10" fmla="*/ 461465 w 1261565"/>
              <a:gd name="connsiteY10" fmla="*/ 120650 h 3041650"/>
              <a:gd name="connsiteX11" fmla="*/ 486865 w 1261565"/>
              <a:gd name="connsiteY11" fmla="*/ 76200 h 3041650"/>
              <a:gd name="connsiteX12" fmla="*/ 518615 w 1261565"/>
              <a:gd name="connsiteY12" fmla="*/ 44450 h 3041650"/>
              <a:gd name="connsiteX13" fmla="*/ 550365 w 1261565"/>
              <a:gd name="connsiteY13" fmla="*/ 19050 h 3041650"/>
              <a:gd name="connsiteX14" fmla="*/ 594815 w 1261565"/>
              <a:gd name="connsiteY14" fmla="*/ 0 h 3041650"/>
              <a:gd name="connsiteX15" fmla="*/ 734515 w 1261565"/>
              <a:gd name="connsiteY15" fmla="*/ 19050 h 3041650"/>
              <a:gd name="connsiteX16" fmla="*/ 842465 w 1261565"/>
              <a:gd name="connsiteY16" fmla="*/ 95250 h 3041650"/>
              <a:gd name="connsiteX17" fmla="*/ 988515 w 1261565"/>
              <a:gd name="connsiteY17" fmla="*/ 247650 h 3041650"/>
              <a:gd name="connsiteX18" fmla="*/ 1064715 w 1261565"/>
              <a:gd name="connsiteY18" fmla="*/ 349250 h 3041650"/>
              <a:gd name="connsiteX19" fmla="*/ 1121865 w 1261565"/>
              <a:gd name="connsiteY19" fmla="*/ 438150 h 3041650"/>
              <a:gd name="connsiteX20" fmla="*/ 1140915 w 1261565"/>
              <a:gd name="connsiteY20" fmla="*/ 488950 h 3041650"/>
              <a:gd name="connsiteX21" fmla="*/ 1172665 w 1261565"/>
              <a:gd name="connsiteY21" fmla="*/ 558800 h 3041650"/>
              <a:gd name="connsiteX22" fmla="*/ 1198065 w 1261565"/>
              <a:gd name="connsiteY22" fmla="*/ 641350 h 3041650"/>
              <a:gd name="connsiteX23" fmla="*/ 1204415 w 1261565"/>
              <a:gd name="connsiteY23" fmla="*/ 660400 h 3041650"/>
              <a:gd name="connsiteX24" fmla="*/ 1217115 w 1261565"/>
              <a:gd name="connsiteY24" fmla="*/ 717550 h 3041650"/>
              <a:gd name="connsiteX25" fmla="*/ 1242515 w 1261565"/>
              <a:gd name="connsiteY25" fmla="*/ 774700 h 3041650"/>
              <a:gd name="connsiteX26" fmla="*/ 1255215 w 1261565"/>
              <a:gd name="connsiteY26" fmla="*/ 806450 h 3041650"/>
              <a:gd name="connsiteX27" fmla="*/ 1261565 w 1261565"/>
              <a:gd name="connsiteY27" fmla="*/ 825500 h 30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61565" h="3041650">
                <a:moveTo>
                  <a:pt x="23315" y="3041650"/>
                </a:moveTo>
                <a:cubicBezTo>
                  <a:pt x="0" y="2925073"/>
                  <a:pt x="715" y="2943009"/>
                  <a:pt x="36015" y="2724150"/>
                </a:cubicBezTo>
                <a:cubicBezTo>
                  <a:pt x="75211" y="2481138"/>
                  <a:pt x="61748" y="2593492"/>
                  <a:pt x="80465" y="2387600"/>
                </a:cubicBezTo>
                <a:cubicBezTo>
                  <a:pt x="84452" y="2220156"/>
                  <a:pt x="92304" y="1860750"/>
                  <a:pt x="99515" y="1720850"/>
                </a:cubicBezTo>
                <a:cubicBezTo>
                  <a:pt x="103234" y="1648700"/>
                  <a:pt x="113188" y="1576996"/>
                  <a:pt x="118565" y="1504950"/>
                </a:cubicBezTo>
                <a:cubicBezTo>
                  <a:pt x="126602" y="1397254"/>
                  <a:pt x="133856" y="1192835"/>
                  <a:pt x="150315" y="1085850"/>
                </a:cubicBezTo>
                <a:cubicBezTo>
                  <a:pt x="160858" y="1017321"/>
                  <a:pt x="180624" y="950528"/>
                  <a:pt x="194765" y="882650"/>
                </a:cubicBezTo>
                <a:cubicBezTo>
                  <a:pt x="212375" y="798122"/>
                  <a:pt x="220334" y="711225"/>
                  <a:pt x="245565" y="628650"/>
                </a:cubicBezTo>
                <a:cubicBezTo>
                  <a:pt x="270232" y="547922"/>
                  <a:pt x="331351" y="319672"/>
                  <a:pt x="385265" y="234950"/>
                </a:cubicBezTo>
                <a:cubicBezTo>
                  <a:pt x="400082" y="211667"/>
                  <a:pt x="414406" y="188063"/>
                  <a:pt x="429715" y="165100"/>
                </a:cubicBezTo>
                <a:cubicBezTo>
                  <a:pt x="439815" y="149950"/>
                  <a:pt x="451619" y="135966"/>
                  <a:pt x="461465" y="120650"/>
                </a:cubicBezTo>
                <a:cubicBezTo>
                  <a:pt x="470693" y="106295"/>
                  <a:pt x="476626" y="89852"/>
                  <a:pt x="486865" y="76200"/>
                </a:cubicBezTo>
                <a:cubicBezTo>
                  <a:pt x="495845" y="64226"/>
                  <a:pt x="507490" y="54462"/>
                  <a:pt x="518615" y="44450"/>
                </a:cubicBezTo>
                <a:cubicBezTo>
                  <a:pt x="528689" y="35383"/>
                  <a:pt x="539088" y="26568"/>
                  <a:pt x="550365" y="19050"/>
                </a:cubicBezTo>
                <a:cubicBezTo>
                  <a:pt x="566058" y="8588"/>
                  <a:pt x="577882" y="5644"/>
                  <a:pt x="594815" y="0"/>
                </a:cubicBezTo>
                <a:cubicBezTo>
                  <a:pt x="641382" y="6350"/>
                  <a:pt x="690650" y="2179"/>
                  <a:pt x="734515" y="19050"/>
                </a:cubicBezTo>
                <a:cubicBezTo>
                  <a:pt x="775624" y="34861"/>
                  <a:pt x="811320" y="64105"/>
                  <a:pt x="842465" y="95250"/>
                </a:cubicBezTo>
                <a:cubicBezTo>
                  <a:pt x="886032" y="138817"/>
                  <a:pt x="947264" y="195543"/>
                  <a:pt x="988515" y="247650"/>
                </a:cubicBezTo>
                <a:cubicBezTo>
                  <a:pt x="1014791" y="280841"/>
                  <a:pt x="1039816" y="315014"/>
                  <a:pt x="1064715" y="349250"/>
                </a:cubicBezTo>
                <a:cubicBezTo>
                  <a:pt x="1072514" y="359973"/>
                  <a:pt x="1119543" y="431959"/>
                  <a:pt x="1121865" y="438150"/>
                </a:cubicBezTo>
                <a:cubicBezTo>
                  <a:pt x="1128215" y="455083"/>
                  <a:pt x="1133959" y="472256"/>
                  <a:pt x="1140915" y="488950"/>
                </a:cubicBezTo>
                <a:cubicBezTo>
                  <a:pt x="1182807" y="589492"/>
                  <a:pt x="1112450" y="402241"/>
                  <a:pt x="1172665" y="558800"/>
                </a:cubicBezTo>
                <a:cubicBezTo>
                  <a:pt x="1183886" y="587975"/>
                  <a:pt x="1188999" y="611128"/>
                  <a:pt x="1198065" y="641350"/>
                </a:cubicBezTo>
                <a:cubicBezTo>
                  <a:pt x="1199988" y="647761"/>
                  <a:pt x="1202792" y="653906"/>
                  <a:pt x="1204415" y="660400"/>
                </a:cubicBezTo>
                <a:cubicBezTo>
                  <a:pt x="1209148" y="679332"/>
                  <a:pt x="1211754" y="698786"/>
                  <a:pt x="1217115" y="717550"/>
                </a:cubicBezTo>
                <a:cubicBezTo>
                  <a:pt x="1224644" y="743903"/>
                  <a:pt x="1231931" y="750886"/>
                  <a:pt x="1242515" y="774700"/>
                </a:cubicBezTo>
                <a:cubicBezTo>
                  <a:pt x="1247144" y="785116"/>
                  <a:pt x="1251213" y="795777"/>
                  <a:pt x="1255215" y="806450"/>
                </a:cubicBezTo>
                <a:cubicBezTo>
                  <a:pt x="1257565" y="812717"/>
                  <a:pt x="1261565" y="825500"/>
                  <a:pt x="1261565" y="8255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14876" y="3357562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err="1" smtClean="0"/>
              <a:t>키페어선</a:t>
            </a:r>
            <a:r>
              <a:rPr lang="ko-KR" altLang="en-US" sz="1400" dirty="0" err="1"/>
              <a:t>택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485775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142852"/>
            <a:ext cx="4235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PuTTY</a:t>
            </a:r>
            <a:r>
              <a:rPr lang="ko-KR" altLang="en-US" sz="1600" dirty="0" smtClean="0"/>
              <a:t>를 사용한 </a:t>
            </a:r>
            <a:r>
              <a:rPr lang="en-US" altLang="ko-KR" sz="1600" dirty="0" smtClean="0"/>
              <a:t>EC2</a:t>
            </a:r>
            <a:r>
              <a:rPr lang="ko-KR" altLang="en-US" sz="1600" dirty="0" smtClean="0"/>
              <a:t>연결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리눅스에</a:t>
            </a:r>
            <a:r>
              <a:rPr lang="ko-KR" altLang="en-US" sz="1600" dirty="0" smtClean="0"/>
              <a:t> 접근하기 위한 터미널 프로그램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putty.org</a:t>
            </a:r>
            <a:r>
              <a:rPr lang="ko-KR" altLang="en-US" sz="1600" dirty="0" smtClean="0"/>
              <a:t>에서 다운</a:t>
            </a:r>
            <a:endParaRPr lang="ko-KR" altLang="en-US" sz="1600" dirty="0"/>
          </a:p>
        </p:txBody>
      </p:sp>
      <p:sp>
        <p:nvSpPr>
          <p:cNvPr id="6" name="폭발 2 5"/>
          <p:cNvSpPr/>
          <p:nvPr/>
        </p:nvSpPr>
        <p:spPr>
          <a:xfrm>
            <a:off x="3571868" y="2214554"/>
            <a:ext cx="214314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500438"/>
            <a:ext cx="500066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자유형 7"/>
          <p:cNvSpPr/>
          <p:nvPr/>
        </p:nvSpPr>
        <p:spPr>
          <a:xfrm>
            <a:off x="744211" y="2482850"/>
            <a:ext cx="2792739" cy="1978866"/>
          </a:xfrm>
          <a:custGeom>
            <a:avLst/>
            <a:gdLst>
              <a:gd name="connsiteX0" fmla="*/ 2792739 w 2792739"/>
              <a:gd name="connsiteY0" fmla="*/ 0 h 1978866"/>
              <a:gd name="connsiteX1" fmla="*/ 2665739 w 2792739"/>
              <a:gd name="connsiteY1" fmla="*/ 6350 h 1978866"/>
              <a:gd name="connsiteX2" fmla="*/ 2640339 w 2792739"/>
              <a:gd name="connsiteY2" fmla="*/ 19050 h 1978866"/>
              <a:gd name="connsiteX3" fmla="*/ 2583189 w 2792739"/>
              <a:gd name="connsiteY3" fmla="*/ 31750 h 1978866"/>
              <a:gd name="connsiteX4" fmla="*/ 2538739 w 2792739"/>
              <a:gd name="connsiteY4" fmla="*/ 44450 h 1978866"/>
              <a:gd name="connsiteX5" fmla="*/ 2418089 w 2792739"/>
              <a:gd name="connsiteY5" fmla="*/ 63500 h 1978866"/>
              <a:gd name="connsiteX6" fmla="*/ 2265689 w 2792739"/>
              <a:gd name="connsiteY6" fmla="*/ 88900 h 1978866"/>
              <a:gd name="connsiteX7" fmla="*/ 2100589 w 2792739"/>
              <a:gd name="connsiteY7" fmla="*/ 114300 h 1978866"/>
              <a:gd name="connsiteX8" fmla="*/ 2018039 w 2792739"/>
              <a:gd name="connsiteY8" fmla="*/ 139700 h 1978866"/>
              <a:gd name="connsiteX9" fmla="*/ 1859289 w 2792739"/>
              <a:gd name="connsiteY9" fmla="*/ 165100 h 1978866"/>
              <a:gd name="connsiteX10" fmla="*/ 1656089 w 2792739"/>
              <a:gd name="connsiteY10" fmla="*/ 228600 h 1978866"/>
              <a:gd name="connsiteX11" fmla="*/ 1522739 w 2792739"/>
              <a:gd name="connsiteY11" fmla="*/ 260350 h 1978866"/>
              <a:gd name="connsiteX12" fmla="*/ 1383039 w 2792739"/>
              <a:gd name="connsiteY12" fmla="*/ 311150 h 1978866"/>
              <a:gd name="connsiteX13" fmla="*/ 1313189 w 2792739"/>
              <a:gd name="connsiteY13" fmla="*/ 323850 h 1978866"/>
              <a:gd name="connsiteX14" fmla="*/ 1154439 w 2792739"/>
              <a:gd name="connsiteY14" fmla="*/ 381000 h 1978866"/>
              <a:gd name="connsiteX15" fmla="*/ 1097289 w 2792739"/>
              <a:gd name="connsiteY15" fmla="*/ 400050 h 1978866"/>
              <a:gd name="connsiteX16" fmla="*/ 951239 w 2792739"/>
              <a:gd name="connsiteY16" fmla="*/ 469900 h 1978866"/>
              <a:gd name="connsiteX17" fmla="*/ 894089 w 2792739"/>
              <a:gd name="connsiteY17" fmla="*/ 501650 h 1978866"/>
              <a:gd name="connsiteX18" fmla="*/ 824239 w 2792739"/>
              <a:gd name="connsiteY18" fmla="*/ 533400 h 1978866"/>
              <a:gd name="connsiteX19" fmla="*/ 760739 w 2792739"/>
              <a:gd name="connsiteY19" fmla="*/ 571500 h 1978866"/>
              <a:gd name="connsiteX20" fmla="*/ 697239 w 2792739"/>
              <a:gd name="connsiteY20" fmla="*/ 603250 h 1978866"/>
              <a:gd name="connsiteX21" fmla="*/ 614689 w 2792739"/>
              <a:gd name="connsiteY21" fmla="*/ 660400 h 1978866"/>
              <a:gd name="connsiteX22" fmla="*/ 551189 w 2792739"/>
              <a:gd name="connsiteY22" fmla="*/ 717550 h 1978866"/>
              <a:gd name="connsiteX23" fmla="*/ 506739 w 2792739"/>
              <a:gd name="connsiteY23" fmla="*/ 768350 h 1978866"/>
              <a:gd name="connsiteX24" fmla="*/ 468639 w 2792739"/>
              <a:gd name="connsiteY24" fmla="*/ 825500 h 1978866"/>
              <a:gd name="connsiteX25" fmla="*/ 443239 w 2792739"/>
              <a:gd name="connsiteY25" fmla="*/ 844550 h 1978866"/>
              <a:gd name="connsiteX26" fmla="*/ 417839 w 2792739"/>
              <a:gd name="connsiteY26" fmla="*/ 882650 h 1978866"/>
              <a:gd name="connsiteX27" fmla="*/ 341639 w 2792739"/>
              <a:gd name="connsiteY27" fmla="*/ 971550 h 1978866"/>
              <a:gd name="connsiteX28" fmla="*/ 316239 w 2792739"/>
              <a:gd name="connsiteY28" fmla="*/ 990600 h 1978866"/>
              <a:gd name="connsiteX29" fmla="*/ 278139 w 2792739"/>
              <a:gd name="connsiteY29" fmla="*/ 1060450 h 1978866"/>
              <a:gd name="connsiteX30" fmla="*/ 252739 w 2792739"/>
              <a:gd name="connsiteY30" fmla="*/ 1079500 h 1978866"/>
              <a:gd name="connsiteX31" fmla="*/ 201939 w 2792739"/>
              <a:gd name="connsiteY31" fmla="*/ 1136650 h 1978866"/>
              <a:gd name="connsiteX32" fmla="*/ 182889 w 2792739"/>
              <a:gd name="connsiteY32" fmla="*/ 1149350 h 1978866"/>
              <a:gd name="connsiteX33" fmla="*/ 151139 w 2792739"/>
              <a:gd name="connsiteY33" fmla="*/ 1206500 h 1978866"/>
              <a:gd name="connsiteX34" fmla="*/ 125739 w 2792739"/>
              <a:gd name="connsiteY34" fmla="*/ 1231900 h 1978866"/>
              <a:gd name="connsiteX35" fmla="*/ 87639 w 2792739"/>
              <a:gd name="connsiteY35" fmla="*/ 1289050 h 1978866"/>
              <a:gd name="connsiteX36" fmla="*/ 74939 w 2792739"/>
              <a:gd name="connsiteY36" fmla="*/ 1308100 h 1978866"/>
              <a:gd name="connsiteX37" fmla="*/ 55889 w 2792739"/>
              <a:gd name="connsiteY37" fmla="*/ 1327150 h 1978866"/>
              <a:gd name="connsiteX38" fmla="*/ 30489 w 2792739"/>
              <a:gd name="connsiteY38" fmla="*/ 1371600 h 1978866"/>
              <a:gd name="connsiteX39" fmla="*/ 24139 w 2792739"/>
              <a:gd name="connsiteY39" fmla="*/ 1397000 h 1978866"/>
              <a:gd name="connsiteX40" fmla="*/ 55889 w 2792739"/>
              <a:gd name="connsiteY40" fmla="*/ 1803400 h 1978866"/>
              <a:gd name="connsiteX41" fmla="*/ 62239 w 2792739"/>
              <a:gd name="connsiteY41" fmla="*/ 1822450 h 1978866"/>
              <a:gd name="connsiteX42" fmla="*/ 87639 w 2792739"/>
              <a:gd name="connsiteY42" fmla="*/ 1873250 h 1978866"/>
              <a:gd name="connsiteX43" fmla="*/ 113039 w 2792739"/>
              <a:gd name="connsiteY43" fmla="*/ 1955800 h 1978866"/>
              <a:gd name="connsiteX44" fmla="*/ 132089 w 2792739"/>
              <a:gd name="connsiteY44" fmla="*/ 1974850 h 197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792739" h="1978866">
                <a:moveTo>
                  <a:pt x="2792739" y="0"/>
                </a:moveTo>
                <a:cubicBezTo>
                  <a:pt x="2750406" y="2117"/>
                  <a:pt x="2707798" y="1093"/>
                  <a:pt x="2665739" y="6350"/>
                </a:cubicBezTo>
                <a:cubicBezTo>
                  <a:pt x="2656346" y="7524"/>
                  <a:pt x="2649386" y="16266"/>
                  <a:pt x="2640339" y="19050"/>
                </a:cubicBezTo>
                <a:cubicBezTo>
                  <a:pt x="2621687" y="24789"/>
                  <a:pt x="2602121" y="27017"/>
                  <a:pt x="2583189" y="31750"/>
                </a:cubicBezTo>
                <a:cubicBezTo>
                  <a:pt x="2568240" y="35487"/>
                  <a:pt x="2553849" y="41428"/>
                  <a:pt x="2538739" y="44450"/>
                </a:cubicBezTo>
                <a:cubicBezTo>
                  <a:pt x="2364308" y="79336"/>
                  <a:pt x="2643609" y="12245"/>
                  <a:pt x="2418089" y="63500"/>
                </a:cubicBezTo>
                <a:cubicBezTo>
                  <a:pt x="2292446" y="92055"/>
                  <a:pt x="2405655" y="78133"/>
                  <a:pt x="2265689" y="88900"/>
                </a:cubicBezTo>
                <a:cubicBezTo>
                  <a:pt x="2057575" y="145658"/>
                  <a:pt x="2361744" y="67665"/>
                  <a:pt x="2100589" y="114300"/>
                </a:cubicBezTo>
                <a:cubicBezTo>
                  <a:pt x="2072248" y="119361"/>
                  <a:pt x="2045969" y="132717"/>
                  <a:pt x="2018039" y="139700"/>
                </a:cubicBezTo>
                <a:cubicBezTo>
                  <a:pt x="1908756" y="167021"/>
                  <a:pt x="1984242" y="137333"/>
                  <a:pt x="1859289" y="165100"/>
                </a:cubicBezTo>
                <a:cubicBezTo>
                  <a:pt x="1633494" y="215277"/>
                  <a:pt x="1794680" y="182403"/>
                  <a:pt x="1656089" y="228600"/>
                </a:cubicBezTo>
                <a:cubicBezTo>
                  <a:pt x="1606630" y="245086"/>
                  <a:pt x="1573039" y="250290"/>
                  <a:pt x="1522739" y="260350"/>
                </a:cubicBezTo>
                <a:cubicBezTo>
                  <a:pt x="1450953" y="292980"/>
                  <a:pt x="1458659" y="293964"/>
                  <a:pt x="1383039" y="311150"/>
                </a:cubicBezTo>
                <a:cubicBezTo>
                  <a:pt x="1359962" y="316395"/>
                  <a:pt x="1335821" y="316935"/>
                  <a:pt x="1313189" y="323850"/>
                </a:cubicBezTo>
                <a:cubicBezTo>
                  <a:pt x="1259403" y="340285"/>
                  <a:pt x="1207474" y="362282"/>
                  <a:pt x="1154439" y="381000"/>
                </a:cubicBezTo>
                <a:cubicBezTo>
                  <a:pt x="1135503" y="387683"/>
                  <a:pt x="1114508" y="389719"/>
                  <a:pt x="1097289" y="400050"/>
                </a:cubicBezTo>
                <a:cubicBezTo>
                  <a:pt x="966005" y="478820"/>
                  <a:pt x="1107592" y="398830"/>
                  <a:pt x="951239" y="469900"/>
                </a:cubicBezTo>
                <a:cubicBezTo>
                  <a:pt x="931400" y="478918"/>
                  <a:pt x="913581" y="491904"/>
                  <a:pt x="894089" y="501650"/>
                </a:cubicBezTo>
                <a:cubicBezTo>
                  <a:pt x="871213" y="513088"/>
                  <a:pt x="846895" y="521533"/>
                  <a:pt x="824239" y="533400"/>
                </a:cubicBezTo>
                <a:cubicBezTo>
                  <a:pt x="802373" y="544854"/>
                  <a:pt x="782368" y="559604"/>
                  <a:pt x="760739" y="571500"/>
                </a:cubicBezTo>
                <a:cubicBezTo>
                  <a:pt x="740003" y="582905"/>
                  <a:pt x="717454" y="590945"/>
                  <a:pt x="697239" y="603250"/>
                </a:cubicBezTo>
                <a:cubicBezTo>
                  <a:pt x="668651" y="620651"/>
                  <a:pt x="638354" y="636735"/>
                  <a:pt x="614689" y="660400"/>
                </a:cubicBezTo>
                <a:cubicBezTo>
                  <a:pt x="573355" y="701734"/>
                  <a:pt x="594626" y="682800"/>
                  <a:pt x="551189" y="717550"/>
                </a:cubicBezTo>
                <a:cubicBezTo>
                  <a:pt x="487027" y="824486"/>
                  <a:pt x="576027" y="685205"/>
                  <a:pt x="506739" y="768350"/>
                </a:cubicBezTo>
                <a:cubicBezTo>
                  <a:pt x="492082" y="785939"/>
                  <a:pt x="486955" y="811763"/>
                  <a:pt x="468639" y="825500"/>
                </a:cubicBezTo>
                <a:cubicBezTo>
                  <a:pt x="460172" y="831850"/>
                  <a:pt x="450270" y="836640"/>
                  <a:pt x="443239" y="844550"/>
                </a:cubicBezTo>
                <a:cubicBezTo>
                  <a:pt x="433098" y="855958"/>
                  <a:pt x="426997" y="870439"/>
                  <a:pt x="417839" y="882650"/>
                </a:cubicBezTo>
                <a:cubicBezTo>
                  <a:pt x="397672" y="909540"/>
                  <a:pt x="369371" y="947285"/>
                  <a:pt x="341639" y="971550"/>
                </a:cubicBezTo>
                <a:cubicBezTo>
                  <a:pt x="333674" y="978519"/>
                  <a:pt x="324706" y="984250"/>
                  <a:pt x="316239" y="990600"/>
                </a:cubicBezTo>
                <a:cubicBezTo>
                  <a:pt x="316204" y="990670"/>
                  <a:pt x="289740" y="1048849"/>
                  <a:pt x="278139" y="1060450"/>
                </a:cubicBezTo>
                <a:cubicBezTo>
                  <a:pt x="270655" y="1067934"/>
                  <a:pt x="260223" y="1072016"/>
                  <a:pt x="252739" y="1079500"/>
                </a:cubicBezTo>
                <a:cubicBezTo>
                  <a:pt x="177704" y="1154535"/>
                  <a:pt x="307648" y="1044155"/>
                  <a:pt x="201939" y="1136650"/>
                </a:cubicBezTo>
                <a:cubicBezTo>
                  <a:pt x="196196" y="1141676"/>
                  <a:pt x="188285" y="1143954"/>
                  <a:pt x="182889" y="1149350"/>
                </a:cubicBezTo>
                <a:cubicBezTo>
                  <a:pt x="143377" y="1188862"/>
                  <a:pt x="182442" y="1159546"/>
                  <a:pt x="151139" y="1206500"/>
                </a:cubicBezTo>
                <a:cubicBezTo>
                  <a:pt x="144497" y="1216463"/>
                  <a:pt x="133039" y="1222409"/>
                  <a:pt x="125739" y="1231900"/>
                </a:cubicBezTo>
                <a:cubicBezTo>
                  <a:pt x="111780" y="1250047"/>
                  <a:pt x="100339" y="1270000"/>
                  <a:pt x="87639" y="1289050"/>
                </a:cubicBezTo>
                <a:cubicBezTo>
                  <a:pt x="83406" y="1295400"/>
                  <a:pt x="80335" y="1302704"/>
                  <a:pt x="74939" y="1308100"/>
                </a:cubicBezTo>
                <a:lnTo>
                  <a:pt x="55889" y="1327150"/>
                </a:lnTo>
                <a:cubicBezTo>
                  <a:pt x="36467" y="1385417"/>
                  <a:pt x="68932" y="1294713"/>
                  <a:pt x="30489" y="1371600"/>
                </a:cubicBezTo>
                <a:cubicBezTo>
                  <a:pt x="26586" y="1379406"/>
                  <a:pt x="26256" y="1388533"/>
                  <a:pt x="24139" y="1397000"/>
                </a:cubicBezTo>
                <a:cubicBezTo>
                  <a:pt x="37569" y="1766317"/>
                  <a:pt x="0" y="1635734"/>
                  <a:pt x="55889" y="1803400"/>
                </a:cubicBezTo>
                <a:cubicBezTo>
                  <a:pt x="58006" y="1809750"/>
                  <a:pt x="59246" y="1816463"/>
                  <a:pt x="62239" y="1822450"/>
                </a:cubicBezTo>
                <a:cubicBezTo>
                  <a:pt x="70706" y="1839383"/>
                  <a:pt x="83047" y="1854883"/>
                  <a:pt x="87639" y="1873250"/>
                </a:cubicBezTo>
                <a:cubicBezTo>
                  <a:pt x="98859" y="1918131"/>
                  <a:pt x="91229" y="1890371"/>
                  <a:pt x="113039" y="1955800"/>
                </a:cubicBezTo>
                <a:cubicBezTo>
                  <a:pt x="120728" y="1978866"/>
                  <a:pt x="112696" y="1974850"/>
                  <a:pt x="132089" y="19748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폭발 2 8"/>
          <p:cNvSpPr/>
          <p:nvPr/>
        </p:nvSpPr>
        <p:spPr>
          <a:xfrm>
            <a:off x="2357422" y="5429264"/>
            <a:ext cx="357190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3000396" cy="289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142852"/>
            <a:ext cx="1257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PuTTY</a:t>
            </a:r>
            <a:r>
              <a:rPr lang="ko-KR" altLang="en-US" sz="1600" dirty="0" smtClean="0"/>
              <a:t>설</a:t>
            </a:r>
            <a:r>
              <a:rPr lang="ko-KR" altLang="en-US" sz="1600" dirty="0"/>
              <a:t>정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500438"/>
            <a:ext cx="7429520" cy="133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자유형 6"/>
          <p:cNvSpPr/>
          <p:nvPr/>
        </p:nvSpPr>
        <p:spPr>
          <a:xfrm>
            <a:off x="2076450" y="774700"/>
            <a:ext cx="4508500" cy="3765550"/>
          </a:xfrm>
          <a:custGeom>
            <a:avLst/>
            <a:gdLst>
              <a:gd name="connsiteX0" fmla="*/ 4508500 w 4508500"/>
              <a:gd name="connsiteY0" fmla="*/ 3765550 h 3765550"/>
              <a:gd name="connsiteX1" fmla="*/ 4502150 w 4508500"/>
              <a:gd name="connsiteY1" fmla="*/ 3695700 h 3765550"/>
              <a:gd name="connsiteX2" fmla="*/ 4495800 w 4508500"/>
              <a:gd name="connsiteY2" fmla="*/ 3670300 h 3765550"/>
              <a:gd name="connsiteX3" fmla="*/ 4483100 w 4508500"/>
              <a:gd name="connsiteY3" fmla="*/ 3613150 h 3765550"/>
              <a:gd name="connsiteX4" fmla="*/ 4451350 w 4508500"/>
              <a:gd name="connsiteY4" fmla="*/ 3473450 h 3765550"/>
              <a:gd name="connsiteX5" fmla="*/ 4438650 w 4508500"/>
              <a:gd name="connsiteY5" fmla="*/ 3416300 h 3765550"/>
              <a:gd name="connsiteX6" fmla="*/ 4413250 w 4508500"/>
              <a:gd name="connsiteY6" fmla="*/ 3359150 h 3765550"/>
              <a:gd name="connsiteX7" fmla="*/ 4400550 w 4508500"/>
              <a:gd name="connsiteY7" fmla="*/ 3302000 h 3765550"/>
              <a:gd name="connsiteX8" fmla="*/ 4362450 w 4508500"/>
              <a:gd name="connsiteY8" fmla="*/ 3155950 h 3765550"/>
              <a:gd name="connsiteX9" fmla="*/ 4337050 w 4508500"/>
              <a:gd name="connsiteY9" fmla="*/ 3067050 h 3765550"/>
              <a:gd name="connsiteX10" fmla="*/ 4324350 w 4508500"/>
              <a:gd name="connsiteY10" fmla="*/ 2990850 h 3765550"/>
              <a:gd name="connsiteX11" fmla="*/ 4273550 w 4508500"/>
              <a:gd name="connsiteY11" fmla="*/ 2844800 h 3765550"/>
              <a:gd name="connsiteX12" fmla="*/ 4254500 w 4508500"/>
              <a:gd name="connsiteY12" fmla="*/ 2768600 h 3765550"/>
              <a:gd name="connsiteX13" fmla="*/ 4235450 w 4508500"/>
              <a:gd name="connsiteY13" fmla="*/ 2705100 h 3765550"/>
              <a:gd name="connsiteX14" fmla="*/ 4222750 w 4508500"/>
              <a:gd name="connsiteY14" fmla="*/ 2635250 h 3765550"/>
              <a:gd name="connsiteX15" fmla="*/ 4171950 w 4508500"/>
              <a:gd name="connsiteY15" fmla="*/ 2514600 h 3765550"/>
              <a:gd name="connsiteX16" fmla="*/ 4114800 w 4508500"/>
              <a:gd name="connsiteY16" fmla="*/ 2362200 h 3765550"/>
              <a:gd name="connsiteX17" fmla="*/ 4057650 w 4508500"/>
              <a:gd name="connsiteY17" fmla="*/ 2260600 h 3765550"/>
              <a:gd name="connsiteX18" fmla="*/ 4006850 w 4508500"/>
              <a:gd name="connsiteY18" fmla="*/ 2127250 h 3765550"/>
              <a:gd name="connsiteX19" fmla="*/ 3949700 w 4508500"/>
              <a:gd name="connsiteY19" fmla="*/ 2019300 h 3765550"/>
              <a:gd name="connsiteX20" fmla="*/ 3898900 w 4508500"/>
              <a:gd name="connsiteY20" fmla="*/ 1905000 h 3765550"/>
              <a:gd name="connsiteX21" fmla="*/ 3848100 w 4508500"/>
              <a:gd name="connsiteY21" fmla="*/ 1835150 h 3765550"/>
              <a:gd name="connsiteX22" fmla="*/ 3810000 w 4508500"/>
              <a:gd name="connsiteY22" fmla="*/ 1771650 h 3765550"/>
              <a:gd name="connsiteX23" fmla="*/ 3765550 w 4508500"/>
              <a:gd name="connsiteY23" fmla="*/ 1714500 h 3765550"/>
              <a:gd name="connsiteX24" fmla="*/ 3676650 w 4508500"/>
              <a:gd name="connsiteY24" fmla="*/ 1606550 h 3765550"/>
              <a:gd name="connsiteX25" fmla="*/ 3606800 w 4508500"/>
              <a:gd name="connsiteY25" fmla="*/ 1504950 h 3765550"/>
              <a:gd name="connsiteX26" fmla="*/ 3543300 w 4508500"/>
              <a:gd name="connsiteY26" fmla="*/ 1409700 h 3765550"/>
              <a:gd name="connsiteX27" fmla="*/ 3505200 w 4508500"/>
              <a:gd name="connsiteY27" fmla="*/ 1365250 h 3765550"/>
              <a:gd name="connsiteX28" fmla="*/ 3467100 w 4508500"/>
              <a:gd name="connsiteY28" fmla="*/ 1301750 h 3765550"/>
              <a:gd name="connsiteX29" fmla="*/ 3416300 w 4508500"/>
              <a:gd name="connsiteY29" fmla="*/ 1244600 h 3765550"/>
              <a:gd name="connsiteX30" fmla="*/ 3352800 w 4508500"/>
              <a:gd name="connsiteY30" fmla="*/ 1136650 h 3765550"/>
              <a:gd name="connsiteX31" fmla="*/ 3251200 w 4508500"/>
              <a:gd name="connsiteY31" fmla="*/ 1016000 h 3765550"/>
              <a:gd name="connsiteX32" fmla="*/ 3181350 w 4508500"/>
              <a:gd name="connsiteY32" fmla="*/ 927100 h 3765550"/>
              <a:gd name="connsiteX33" fmla="*/ 3130550 w 4508500"/>
              <a:gd name="connsiteY33" fmla="*/ 876300 h 3765550"/>
              <a:gd name="connsiteX34" fmla="*/ 3067050 w 4508500"/>
              <a:gd name="connsiteY34" fmla="*/ 793750 h 3765550"/>
              <a:gd name="connsiteX35" fmla="*/ 3009900 w 4508500"/>
              <a:gd name="connsiteY35" fmla="*/ 723900 h 3765550"/>
              <a:gd name="connsiteX36" fmla="*/ 2984500 w 4508500"/>
              <a:gd name="connsiteY36" fmla="*/ 704850 h 3765550"/>
              <a:gd name="connsiteX37" fmla="*/ 2921000 w 4508500"/>
              <a:gd name="connsiteY37" fmla="*/ 641350 h 3765550"/>
              <a:gd name="connsiteX38" fmla="*/ 2882900 w 4508500"/>
              <a:gd name="connsiteY38" fmla="*/ 603250 h 3765550"/>
              <a:gd name="connsiteX39" fmla="*/ 2781300 w 4508500"/>
              <a:gd name="connsiteY39" fmla="*/ 514350 h 3765550"/>
              <a:gd name="connsiteX40" fmla="*/ 2673350 w 4508500"/>
              <a:gd name="connsiteY40" fmla="*/ 438150 h 3765550"/>
              <a:gd name="connsiteX41" fmla="*/ 2571750 w 4508500"/>
              <a:gd name="connsiteY41" fmla="*/ 368300 h 3765550"/>
              <a:gd name="connsiteX42" fmla="*/ 2533650 w 4508500"/>
              <a:gd name="connsiteY42" fmla="*/ 342900 h 3765550"/>
              <a:gd name="connsiteX43" fmla="*/ 2470150 w 4508500"/>
              <a:gd name="connsiteY43" fmla="*/ 292100 h 3765550"/>
              <a:gd name="connsiteX44" fmla="*/ 2400300 w 4508500"/>
              <a:gd name="connsiteY44" fmla="*/ 247650 h 3765550"/>
              <a:gd name="connsiteX45" fmla="*/ 2374900 w 4508500"/>
              <a:gd name="connsiteY45" fmla="*/ 228600 h 3765550"/>
              <a:gd name="connsiteX46" fmla="*/ 2355850 w 4508500"/>
              <a:gd name="connsiteY46" fmla="*/ 215900 h 3765550"/>
              <a:gd name="connsiteX47" fmla="*/ 2324100 w 4508500"/>
              <a:gd name="connsiteY47" fmla="*/ 190500 h 3765550"/>
              <a:gd name="connsiteX48" fmla="*/ 2305050 w 4508500"/>
              <a:gd name="connsiteY48" fmla="*/ 184150 h 3765550"/>
              <a:gd name="connsiteX49" fmla="*/ 2273300 w 4508500"/>
              <a:gd name="connsiteY49" fmla="*/ 165100 h 3765550"/>
              <a:gd name="connsiteX50" fmla="*/ 2241550 w 4508500"/>
              <a:gd name="connsiteY50" fmla="*/ 152400 h 3765550"/>
              <a:gd name="connsiteX51" fmla="*/ 2216150 w 4508500"/>
              <a:gd name="connsiteY51" fmla="*/ 133350 h 3765550"/>
              <a:gd name="connsiteX52" fmla="*/ 2184400 w 4508500"/>
              <a:gd name="connsiteY52" fmla="*/ 127000 h 3765550"/>
              <a:gd name="connsiteX53" fmla="*/ 2146300 w 4508500"/>
              <a:gd name="connsiteY53" fmla="*/ 107950 h 3765550"/>
              <a:gd name="connsiteX54" fmla="*/ 2095500 w 4508500"/>
              <a:gd name="connsiteY54" fmla="*/ 88900 h 3765550"/>
              <a:gd name="connsiteX55" fmla="*/ 2063750 w 4508500"/>
              <a:gd name="connsiteY55" fmla="*/ 82550 h 3765550"/>
              <a:gd name="connsiteX56" fmla="*/ 2044700 w 4508500"/>
              <a:gd name="connsiteY56" fmla="*/ 76200 h 3765550"/>
              <a:gd name="connsiteX57" fmla="*/ 1962150 w 4508500"/>
              <a:gd name="connsiteY57" fmla="*/ 69850 h 3765550"/>
              <a:gd name="connsiteX58" fmla="*/ 1930400 w 4508500"/>
              <a:gd name="connsiteY58" fmla="*/ 63500 h 3765550"/>
              <a:gd name="connsiteX59" fmla="*/ 1892300 w 4508500"/>
              <a:gd name="connsiteY59" fmla="*/ 50800 h 3765550"/>
              <a:gd name="connsiteX60" fmla="*/ 1841500 w 4508500"/>
              <a:gd name="connsiteY60" fmla="*/ 44450 h 3765550"/>
              <a:gd name="connsiteX61" fmla="*/ 1803400 w 4508500"/>
              <a:gd name="connsiteY61" fmla="*/ 31750 h 3765550"/>
              <a:gd name="connsiteX62" fmla="*/ 1752600 w 4508500"/>
              <a:gd name="connsiteY62" fmla="*/ 25400 h 3765550"/>
              <a:gd name="connsiteX63" fmla="*/ 1720850 w 4508500"/>
              <a:gd name="connsiteY63" fmla="*/ 19050 h 3765550"/>
              <a:gd name="connsiteX64" fmla="*/ 1663700 w 4508500"/>
              <a:gd name="connsiteY64" fmla="*/ 12700 h 3765550"/>
              <a:gd name="connsiteX65" fmla="*/ 1587500 w 4508500"/>
              <a:gd name="connsiteY65" fmla="*/ 0 h 3765550"/>
              <a:gd name="connsiteX66" fmla="*/ 1073150 w 4508500"/>
              <a:gd name="connsiteY66" fmla="*/ 6350 h 3765550"/>
              <a:gd name="connsiteX67" fmla="*/ 984250 w 4508500"/>
              <a:gd name="connsiteY67" fmla="*/ 19050 h 3765550"/>
              <a:gd name="connsiteX68" fmla="*/ 927100 w 4508500"/>
              <a:gd name="connsiteY68" fmla="*/ 38100 h 3765550"/>
              <a:gd name="connsiteX69" fmla="*/ 908050 w 4508500"/>
              <a:gd name="connsiteY69" fmla="*/ 44450 h 3765550"/>
              <a:gd name="connsiteX70" fmla="*/ 889000 w 4508500"/>
              <a:gd name="connsiteY70" fmla="*/ 50800 h 3765550"/>
              <a:gd name="connsiteX71" fmla="*/ 863600 w 4508500"/>
              <a:gd name="connsiteY71" fmla="*/ 57150 h 3765550"/>
              <a:gd name="connsiteX72" fmla="*/ 793750 w 4508500"/>
              <a:gd name="connsiteY72" fmla="*/ 82550 h 3765550"/>
              <a:gd name="connsiteX73" fmla="*/ 742950 w 4508500"/>
              <a:gd name="connsiteY73" fmla="*/ 107950 h 3765550"/>
              <a:gd name="connsiteX74" fmla="*/ 711200 w 4508500"/>
              <a:gd name="connsiteY74" fmla="*/ 120650 h 3765550"/>
              <a:gd name="connsiteX75" fmla="*/ 692150 w 4508500"/>
              <a:gd name="connsiteY75" fmla="*/ 133350 h 3765550"/>
              <a:gd name="connsiteX76" fmla="*/ 666750 w 4508500"/>
              <a:gd name="connsiteY76" fmla="*/ 146050 h 3765550"/>
              <a:gd name="connsiteX77" fmla="*/ 628650 w 4508500"/>
              <a:gd name="connsiteY77" fmla="*/ 158750 h 3765550"/>
              <a:gd name="connsiteX78" fmla="*/ 571500 w 4508500"/>
              <a:gd name="connsiteY78" fmla="*/ 190500 h 3765550"/>
              <a:gd name="connsiteX79" fmla="*/ 546100 w 4508500"/>
              <a:gd name="connsiteY79" fmla="*/ 203200 h 3765550"/>
              <a:gd name="connsiteX80" fmla="*/ 527050 w 4508500"/>
              <a:gd name="connsiteY80" fmla="*/ 215900 h 3765550"/>
              <a:gd name="connsiteX81" fmla="*/ 508000 w 4508500"/>
              <a:gd name="connsiteY81" fmla="*/ 222250 h 3765550"/>
              <a:gd name="connsiteX82" fmla="*/ 482600 w 4508500"/>
              <a:gd name="connsiteY82" fmla="*/ 241300 h 3765550"/>
              <a:gd name="connsiteX83" fmla="*/ 444500 w 4508500"/>
              <a:gd name="connsiteY83" fmla="*/ 254000 h 3765550"/>
              <a:gd name="connsiteX84" fmla="*/ 381000 w 4508500"/>
              <a:gd name="connsiteY84" fmla="*/ 292100 h 3765550"/>
              <a:gd name="connsiteX85" fmla="*/ 361950 w 4508500"/>
              <a:gd name="connsiteY85" fmla="*/ 304800 h 3765550"/>
              <a:gd name="connsiteX86" fmla="*/ 342900 w 4508500"/>
              <a:gd name="connsiteY86" fmla="*/ 311150 h 3765550"/>
              <a:gd name="connsiteX87" fmla="*/ 323850 w 4508500"/>
              <a:gd name="connsiteY87" fmla="*/ 323850 h 3765550"/>
              <a:gd name="connsiteX88" fmla="*/ 292100 w 4508500"/>
              <a:gd name="connsiteY88" fmla="*/ 336550 h 3765550"/>
              <a:gd name="connsiteX89" fmla="*/ 266700 w 4508500"/>
              <a:gd name="connsiteY89" fmla="*/ 355600 h 3765550"/>
              <a:gd name="connsiteX90" fmla="*/ 215900 w 4508500"/>
              <a:gd name="connsiteY90" fmla="*/ 381000 h 3765550"/>
              <a:gd name="connsiteX91" fmla="*/ 190500 w 4508500"/>
              <a:gd name="connsiteY91" fmla="*/ 400050 h 3765550"/>
              <a:gd name="connsiteX92" fmla="*/ 171450 w 4508500"/>
              <a:gd name="connsiteY92" fmla="*/ 406400 h 3765550"/>
              <a:gd name="connsiteX93" fmla="*/ 107950 w 4508500"/>
              <a:gd name="connsiteY93" fmla="*/ 438150 h 3765550"/>
              <a:gd name="connsiteX94" fmla="*/ 82550 w 4508500"/>
              <a:gd name="connsiteY94" fmla="*/ 457200 h 3765550"/>
              <a:gd name="connsiteX95" fmla="*/ 63500 w 4508500"/>
              <a:gd name="connsiteY95" fmla="*/ 463550 h 3765550"/>
              <a:gd name="connsiteX96" fmla="*/ 44450 w 4508500"/>
              <a:gd name="connsiteY96" fmla="*/ 476250 h 3765550"/>
              <a:gd name="connsiteX97" fmla="*/ 31750 w 4508500"/>
              <a:gd name="connsiteY97" fmla="*/ 495300 h 3765550"/>
              <a:gd name="connsiteX98" fmla="*/ 12700 w 4508500"/>
              <a:gd name="connsiteY98" fmla="*/ 501650 h 3765550"/>
              <a:gd name="connsiteX99" fmla="*/ 0 w 4508500"/>
              <a:gd name="connsiteY99" fmla="*/ 514350 h 376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4508500" h="3765550">
                <a:moveTo>
                  <a:pt x="4508500" y="3765550"/>
                </a:moveTo>
                <a:cubicBezTo>
                  <a:pt x="4506383" y="3742267"/>
                  <a:pt x="4505240" y="3718874"/>
                  <a:pt x="4502150" y="3695700"/>
                </a:cubicBezTo>
                <a:cubicBezTo>
                  <a:pt x="4500997" y="3687049"/>
                  <a:pt x="4497762" y="3678804"/>
                  <a:pt x="4495800" y="3670300"/>
                </a:cubicBezTo>
                <a:cubicBezTo>
                  <a:pt x="4491412" y="3651285"/>
                  <a:pt x="4486751" y="3632320"/>
                  <a:pt x="4483100" y="3613150"/>
                </a:cubicBezTo>
                <a:cubicBezTo>
                  <a:pt x="4448400" y="3430974"/>
                  <a:pt x="4493562" y="3633855"/>
                  <a:pt x="4451350" y="3473450"/>
                </a:cubicBezTo>
                <a:cubicBezTo>
                  <a:pt x="4446384" y="3454578"/>
                  <a:pt x="4444821" y="3434813"/>
                  <a:pt x="4438650" y="3416300"/>
                </a:cubicBezTo>
                <a:cubicBezTo>
                  <a:pt x="4432058" y="3396523"/>
                  <a:pt x="4419842" y="3378927"/>
                  <a:pt x="4413250" y="3359150"/>
                </a:cubicBezTo>
                <a:cubicBezTo>
                  <a:pt x="4407079" y="3340637"/>
                  <a:pt x="4405283" y="3320932"/>
                  <a:pt x="4400550" y="3302000"/>
                </a:cubicBezTo>
                <a:cubicBezTo>
                  <a:pt x="4388347" y="3253190"/>
                  <a:pt x="4376272" y="3204327"/>
                  <a:pt x="4362450" y="3155950"/>
                </a:cubicBezTo>
                <a:cubicBezTo>
                  <a:pt x="4353983" y="3126317"/>
                  <a:pt x="4343980" y="3097080"/>
                  <a:pt x="4337050" y="3067050"/>
                </a:cubicBezTo>
                <a:cubicBezTo>
                  <a:pt x="4331260" y="3041959"/>
                  <a:pt x="4331424" y="3015610"/>
                  <a:pt x="4324350" y="2990850"/>
                </a:cubicBezTo>
                <a:cubicBezTo>
                  <a:pt x="4310190" y="2941289"/>
                  <a:pt x="4286051" y="2894805"/>
                  <a:pt x="4273550" y="2844800"/>
                </a:cubicBezTo>
                <a:cubicBezTo>
                  <a:pt x="4267200" y="2819400"/>
                  <a:pt x="4261389" y="2793859"/>
                  <a:pt x="4254500" y="2768600"/>
                </a:cubicBezTo>
                <a:cubicBezTo>
                  <a:pt x="4248685" y="2747280"/>
                  <a:pt x="4240569" y="2726598"/>
                  <a:pt x="4235450" y="2705100"/>
                </a:cubicBezTo>
                <a:cubicBezTo>
                  <a:pt x="4229969" y="2682078"/>
                  <a:pt x="4230234" y="2657701"/>
                  <a:pt x="4222750" y="2635250"/>
                </a:cubicBezTo>
                <a:cubicBezTo>
                  <a:pt x="4208951" y="2593853"/>
                  <a:pt x="4184783" y="2556307"/>
                  <a:pt x="4171950" y="2514600"/>
                </a:cubicBezTo>
                <a:cubicBezTo>
                  <a:pt x="4149124" y="2440416"/>
                  <a:pt x="4149495" y="2429111"/>
                  <a:pt x="4114800" y="2362200"/>
                </a:cubicBezTo>
                <a:cubicBezTo>
                  <a:pt x="4096914" y="2327705"/>
                  <a:pt x="4073873" y="2295908"/>
                  <a:pt x="4057650" y="2260600"/>
                </a:cubicBezTo>
                <a:cubicBezTo>
                  <a:pt x="4037791" y="2217378"/>
                  <a:pt x="4026274" y="2170669"/>
                  <a:pt x="4006850" y="2127250"/>
                </a:cubicBezTo>
                <a:cubicBezTo>
                  <a:pt x="3990223" y="2090085"/>
                  <a:pt x="3967488" y="2055923"/>
                  <a:pt x="3949700" y="2019300"/>
                </a:cubicBezTo>
                <a:cubicBezTo>
                  <a:pt x="3931484" y="1981796"/>
                  <a:pt x="3919041" y="1941506"/>
                  <a:pt x="3898900" y="1905000"/>
                </a:cubicBezTo>
                <a:cubicBezTo>
                  <a:pt x="3884992" y="1879792"/>
                  <a:pt x="3864070" y="1859105"/>
                  <a:pt x="3848100" y="1835150"/>
                </a:cubicBezTo>
                <a:cubicBezTo>
                  <a:pt x="3834408" y="1814611"/>
                  <a:pt x="3823939" y="1792022"/>
                  <a:pt x="3810000" y="1771650"/>
                </a:cubicBezTo>
                <a:cubicBezTo>
                  <a:pt x="3796372" y="1751732"/>
                  <a:pt x="3779178" y="1734418"/>
                  <a:pt x="3765550" y="1714500"/>
                </a:cubicBezTo>
                <a:cubicBezTo>
                  <a:pt x="3698500" y="1616504"/>
                  <a:pt x="3761863" y="1681111"/>
                  <a:pt x="3676650" y="1606550"/>
                </a:cubicBezTo>
                <a:cubicBezTo>
                  <a:pt x="3606803" y="1480825"/>
                  <a:pt x="3684711" y="1612077"/>
                  <a:pt x="3606800" y="1504950"/>
                </a:cubicBezTo>
                <a:cubicBezTo>
                  <a:pt x="3584356" y="1474090"/>
                  <a:pt x="3568133" y="1438672"/>
                  <a:pt x="3543300" y="1409700"/>
                </a:cubicBezTo>
                <a:cubicBezTo>
                  <a:pt x="3530600" y="1394883"/>
                  <a:pt x="3516454" y="1381193"/>
                  <a:pt x="3505200" y="1365250"/>
                </a:cubicBezTo>
                <a:cubicBezTo>
                  <a:pt x="3490965" y="1345084"/>
                  <a:pt x="3481743" y="1321622"/>
                  <a:pt x="3467100" y="1301750"/>
                </a:cubicBezTo>
                <a:cubicBezTo>
                  <a:pt x="3451981" y="1281231"/>
                  <a:pt x="3430808" y="1265556"/>
                  <a:pt x="3416300" y="1244600"/>
                </a:cubicBezTo>
                <a:cubicBezTo>
                  <a:pt x="3392537" y="1210276"/>
                  <a:pt x="3379691" y="1168583"/>
                  <a:pt x="3352800" y="1136650"/>
                </a:cubicBezTo>
                <a:cubicBezTo>
                  <a:pt x="3318933" y="1096433"/>
                  <a:pt x="3283683" y="1057342"/>
                  <a:pt x="3251200" y="1016000"/>
                </a:cubicBezTo>
                <a:cubicBezTo>
                  <a:pt x="3227917" y="986367"/>
                  <a:pt x="3207998" y="953748"/>
                  <a:pt x="3181350" y="927100"/>
                </a:cubicBezTo>
                <a:cubicBezTo>
                  <a:pt x="3164417" y="910167"/>
                  <a:pt x="3146890" y="893807"/>
                  <a:pt x="3130550" y="876300"/>
                </a:cubicBezTo>
                <a:cubicBezTo>
                  <a:pt x="3064181" y="805191"/>
                  <a:pt x="3117616" y="859875"/>
                  <a:pt x="3067050" y="793750"/>
                </a:cubicBezTo>
                <a:cubicBezTo>
                  <a:pt x="3048776" y="769853"/>
                  <a:pt x="3033967" y="741950"/>
                  <a:pt x="3009900" y="723900"/>
                </a:cubicBezTo>
                <a:cubicBezTo>
                  <a:pt x="3001433" y="717550"/>
                  <a:pt x="2992255" y="712051"/>
                  <a:pt x="2984500" y="704850"/>
                </a:cubicBezTo>
                <a:cubicBezTo>
                  <a:pt x="2962564" y="684481"/>
                  <a:pt x="2942167" y="662517"/>
                  <a:pt x="2921000" y="641350"/>
                </a:cubicBezTo>
                <a:cubicBezTo>
                  <a:pt x="2908300" y="628650"/>
                  <a:pt x="2896417" y="615077"/>
                  <a:pt x="2882900" y="603250"/>
                </a:cubicBezTo>
                <a:cubicBezTo>
                  <a:pt x="2849033" y="573617"/>
                  <a:pt x="2818743" y="539312"/>
                  <a:pt x="2781300" y="514350"/>
                </a:cubicBezTo>
                <a:cubicBezTo>
                  <a:pt x="2631778" y="414668"/>
                  <a:pt x="2811582" y="536065"/>
                  <a:pt x="2673350" y="438150"/>
                </a:cubicBezTo>
                <a:cubicBezTo>
                  <a:pt x="2639813" y="414395"/>
                  <a:pt x="2605706" y="391452"/>
                  <a:pt x="2571750" y="368300"/>
                </a:cubicBezTo>
                <a:cubicBezTo>
                  <a:pt x="2559139" y="359702"/>
                  <a:pt x="2545376" y="352671"/>
                  <a:pt x="2533650" y="342900"/>
                </a:cubicBezTo>
                <a:cubicBezTo>
                  <a:pt x="2517587" y="329514"/>
                  <a:pt x="2489463" y="304975"/>
                  <a:pt x="2470150" y="292100"/>
                </a:cubicBezTo>
                <a:cubicBezTo>
                  <a:pt x="2456083" y="282722"/>
                  <a:pt x="2419452" y="261330"/>
                  <a:pt x="2400300" y="247650"/>
                </a:cubicBezTo>
                <a:cubicBezTo>
                  <a:pt x="2391688" y="241499"/>
                  <a:pt x="2383512" y="234751"/>
                  <a:pt x="2374900" y="228600"/>
                </a:cubicBezTo>
                <a:cubicBezTo>
                  <a:pt x="2368690" y="224164"/>
                  <a:pt x="2361955" y="220479"/>
                  <a:pt x="2355850" y="215900"/>
                </a:cubicBezTo>
                <a:cubicBezTo>
                  <a:pt x="2345007" y="207768"/>
                  <a:pt x="2335593" y="197683"/>
                  <a:pt x="2324100" y="190500"/>
                </a:cubicBezTo>
                <a:cubicBezTo>
                  <a:pt x="2318424" y="186952"/>
                  <a:pt x="2311037" y="187143"/>
                  <a:pt x="2305050" y="184150"/>
                </a:cubicBezTo>
                <a:cubicBezTo>
                  <a:pt x="2294011" y="178630"/>
                  <a:pt x="2284339" y="170620"/>
                  <a:pt x="2273300" y="165100"/>
                </a:cubicBezTo>
                <a:cubicBezTo>
                  <a:pt x="2263105" y="160002"/>
                  <a:pt x="2251514" y="157936"/>
                  <a:pt x="2241550" y="152400"/>
                </a:cubicBezTo>
                <a:cubicBezTo>
                  <a:pt x="2232299" y="147260"/>
                  <a:pt x="2225821" y="137648"/>
                  <a:pt x="2216150" y="133350"/>
                </a:cubicBezTo>
                <a:cubicBezTo>
                  <a:pt x="2206287" y="128967"/>
                  <a:pt x="2194983" y="129117"/>
                  <a:pt x="2184400" y="127000"/>
                </a:cubicBezTo>
                <a:cubicBezTo>
                  <a:pt x="2155498" y="107732"/>
                  <a:pt x="2176346" y="119217"/>
                  <a:pt x="2146300" y="107950"/>
                </a:cubicBezTo>
                <a:cubicBezTo>
                  <a:pt x="2134646" y="103580"/>
                  <a:pt x="2109913" y="92503"/>
                  <a:pt x="2095500" y="88900"/>
                </a:cubicBezTo>
                <a:cubicBezTo>
                  <a:pt x="2085029" y="86282"/>
                  <a:pt x="2074221" y="85168"/>
                  <a:pt x="2063750" y="82550"/>
                </a:cubicBezTo>
                <a:cubicBezTo>
                  <a:pt x="2057256" y="80927"/>
                  <a:pt x="2051342" y="77030"/>
                  <a:pt x="2044700" y="76200"/>
                </a:cubicBezTo>
                <a:cubicBezTo>
                  <a:pt x="2017315" y="72777"/>
                  <a:pt x="1989667" y="71967"/>
                  <a:pt x="1962150" y="69850"/>
                </a:cubicBezTo>
                <a:cubicBezTo>
                  <a:pt x="1951567" y="67733"/>
                  <a:pt x="1940813" y="66340"/>
                  <a:pt x="1930400" y="63500"/>
                </a:cubicBezTo>
                <a:cubicBezTo>
                  <a:pt x="1917485" y="59978"/>
                  <a:pt x="1905390" y="53605"/>
                  <a:pt x="1892300" y="50800"/>
                </a:cubicBezTo>
                <a:cubicBezTo>
                  <a:pt x="1875614" y="47224"/>
                  <a:pt x="1858433" y="46567"/>
                  <a:pt x="1841500" y="44450"/>
                </a:cubicBezTo>
                <a:cubicBezTo>
                  <a:pt x="1828800" y="40217"/>
                  <a:pt x="1816490" y="34555"/>
                  <a:pt x="1803400" y="31750"/>
                </a:cubicBezTo>
                <a:cubicBezTo>
                  <a:pt x="1786714" y="28174"/>
                  <a:pt x="1769467" y="27995"/>
                  <a:pt x="1752600" y="25400"/>
                </a:cubicBezTo>
                <a:cubicBezTo>
                  <a:pt x="1741933" y="23759"/>
                  <a:pt x="1731534" y="20576"/>
                  <a:pt x="1720850" y="19050"/>
                </a:cubicBezTo>
                <a:cubicBezTo>
                  <a:pt x="1701875" y="16339"/>
                  <a:pt x="1682750" y="14817"/>
                  <a:pt x="1663700" y="12700"/>
                </a:cubicBezTo>
                <a:cubicBezTo>
                  <a:pt x="1636949" y="6012"/>
                  <a:pt x="1617230" y="0"/>
                  <a:pt x="1587500" y="0"/>
                </a:cubicBezTo>
                <a:cubicBezTo>
                  <a:pt x="1416037" y="0"/>
                  <a:pt x="1244600" y="4233"/>
                  <a:pt x="1073150" y="6350"/>
                </a:cubicBezTo>
                <a:cubicBezTo>
                  <a:pt x="1043517" y="10583"/>
                  <a:pt x="1012648" y="9584"/>
                  <a:pt x="984250" y="19050"/>
                </a:cubicBezTo>
                <a:lnTo>
                  <a:pt x="927100" y="38100"/>
                </a:lnTo>
                <a:lnTo>
                  <a:pt x="908050" y="44450"/>
                </a:lnTo>
                <a:cubicBezTo>
                  <a:pt x="901700" y="46567"/>
                  <a:pt x="895494" y="49177"/>
                  <a:pt x="889000" y="50800"/>
                </a:cubicBezTo>
                <a:cubicBezTo>
                  <a:pt x="880533" y="52917"/>
                  <a:pt x="871959" y="54642"/>
                  <a:pt x="863600" y="57150"/>
                </a:cubicBezTo>
                <a:cubicBezTo>
                  <a:pt x="844546" y="62866"/>
                  <a:pt x="812505" y="73894"/>
                  <a:pt x="793750" y="82550"/>
                </a:cubicBezTo>
                <a:cubicBezTo>
                  <a:pt x="776560" y="90484"/>
                  <a:pt x="760528" y="100919"/>
                  <a:pt x="742950" y="107950"/>
                </a:cubicBezTo>
                <a:cubicBezTo>
                  <a:pt x="732367" y="112183"/>
                  <a:pt x="721395" y="115552"/>
                  <a:pt x="711200" y="120650"/>
                </a:cubicBezTo>
                <a:cubicBezTo>
                  <a:pt x="704374" y="124063"/>
                  <a:pt x="698776" y="129564"/>
                  <a:pt x="692150" y="133350"/>
                </a:cubicBezTo>
                <a:cubicBezTo>
                  <a:pt x="683931" y="138046"/>
                  <a:pt x="675539" y="142534"/>
                  <a:pt x="666750" y="146050"/>
                </a:cubicBezTo>
                <a:cubicBezTo>
                  <a:pt x="654321" y="151022"/>
                  <a:pt x="628650" y="158750"/>
                  <a:pt x="628650" y="158750"/>
                </a:cubicBezTo>
                <a:cubicBezTo>
                  <a:pt x="588516" y="188850"/>
                  <a:pt x="619124" y="169334"/>
                  <a:pt x="571500" y="190500"/>
                </a:cubicBezTo>
                <a:cubicBezTo>
                  <a:pt x="562850" y="194345"/>
                  <a:pt x="554319" y="198504"/>
                  <a:pt x="546100" y="203200"/>
                </a:cubicBezTo>
                <a:cubicBezTo>
                  <a:pt x="539474" y="206986"/>
                  <a:pt x="533876" y="212487"/>
                  <a:pt x="527050" y="215900"/>
                </a:cubicBezTo>
                <a:cubicBezTo>
                  <a:pt x="521063" y="218893"/>
                  <a:pt x="514350" y="220133"/>
                  <a:pt x="508000" y="222250"/>
                </a:cubicBezTo>
                <a:cubicBezTo>
                  <a:pt x="499533" y="228600"/>
                  <a:pt x="492066" y="236567"/>
                  <a:pt x="482600" y="241300"/>
                </a:cubicBezTo>
                <a:cubicBezTo>
                  <a:pt x="470626" y="247287"/>
                  <a:pt x="455639" y="246574"/>
                  <a:pt x="444500" y="254000"/>
                </a:cubicBezTo>
                <a:cubicBezTo>
                  <a:pt x="351297" y="316136"/>
                  <a:pt x="449341" y="253048"/>
                  <a:pt x="381000" y="292100"/>
                </a:cubicBezTo>
                <a:cubicBezTo>
                  <a:pt x="374374" y="295886"/>
                  <a:pt x="368776" y="301387"/>
                  <a:pt x="361950" y="304800"/>
                </a:cubicBezTo>
                <a:cubicBezTo>
                  <a:pt x="355963" y="307793"/>
                  <a:pt x="348887" y="308157"/>
                  <a:pt x="342900" y="311150"/>
                </a:cubicBezTo>
                <a:cubicBezTo>
                  <a:pt x="336074" y="314563"/>
                  <a:pt x="330676" y="320437"/>
                  <a:pt x="323850" y="323850"/>
                </a:cubicBezTo>
                <a:cubicBezTo>
                  <a:pt x="313655" y="328948"/>
                  <a:pt x="302064" y="331014"/>
                  <a:pt x="292100" y="336550"/>
                </a:cubicBezTo>
                <a:cubicBezTo>
                  <a:pt x="282849" y="341690"/>
                  <a:pt x="275842" y="350267"/>
                  <a:pt x="266700" y="355600"/>
                </a:cubicBezTo>
                <a:cubicBezTo>
                  <a:pt x="250347" y="365139"/>
                  <a:pt x="231046" y="369641"/>
                  <a:pt x="215900" y="381000"/>
                </a:cubicBezTo>
                <a:cubicBezTo>
                  <a:pt x="207433" y="387350"/>
                  <a:pt x="199689" y="394799"/>
                  <a:pt x="190500" y="400050"/>
                </a:cubicBezTo>
                <a:cubicBezTo>
                  <a:pt x="184688" y="403371"/>
                  <a:pt x="177301" y="403149"/>
                  <a:pt x="171450" y="406400"/>
                </a:cubicBezTo>
                <a:cubicBezTo>
                  <a:pt x="109593" y="440765"/>
                  <a:pt x="157589" y="425740"/>
                  <a:pt x="107950" y="438150"/>
                </a:cubicBezTo>
                <a:cubicBezTo>
                  <a:pt x="99483" y="444500"/>
                  <a:pt x="91739" y="451949"/>
                  <a:pt x="82550" y="457200"/>
                </a:cubicBezTo>
                <a:cubicBezTo>
                  <a:pt x="76738" y="460521"/>
                  <a:pt x="69487" y="460557"/>
                  <a:pt x="63500" y="463550"/>
                </a:cubicBezTo>
                <a:cubicBezTo>
                  <a:pt x="56674" y="466963"/>
                  <a:pt x="50800" y="472017"/>
                  <a:pt x="44450" y="476250"/>
                </a:cubicBezTo>
                <a:cubicBezTo>
                  <a:pt x="40217" y="482600"/>
                  <a:pt x="37709" y="490532"/>
                  <a:pt x="31750" y="495300"/>
                </a:cubicBezTo>
                <a:cubicBezTo>
                  <a:pt x="26523" y="499481"/>
                  <a:pt x="18440" y="498206"/>
                  <a:pt x="12700" y="501650"/>
                </a:cubicBezTo>
                <a:cubicBezTo>
                  <a:pt x="7566" y="504730"/>
                  <a:pt x="4233" y="510117"/>
                  <a:pt x="0" y="5143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185738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142852"/>
            <a:ext cx="720998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*Linux ( </a:t>
            </a:r>
            <a:r>
              <a:rPr lang="ko-KR" altLang="en-US" dirty="0" smtClean="0"/>
              <a:t>무료도 있지만 유료도 있음</a:t>
            </a:r>
            <a:r>
              <a:rPr lang="en-US" altLang="ko-KR" dirty="0" smtClean="0"/>
              <a:t>.)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debian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계열과 </a:t>
            </a:r>
            <a:r>
              <a:rPr lang="en-US" altLang="ko-KR" sz="1600" dirty="0" smtClean="0"/>
              <a:t>Red Hat </a:t>
            </a:r>
            <a:r>
              <a:rPr lang="ko-KR" altLang="en-US" sz="1600" dirty="0" smtClean="0"/>
              <a:t>계열이 있음</a:t>
            </a:r>
            <a:r>
              <a:rPr lang="en-US" altLang="ko-KR" sz="1600" dirty="0" smtClean="0"/>
              <a:t>.( </a:t>
            </a:r>
            <a:r>
              <a:rPr lang="en-US" altLang="ko-KR" sz="1600" dirty="0" smtClean="0"/>
              <a:t>directory </a:t>
            </a:r>
            <a:r>
              <a:rPr lang="ko-KR" altLang="en-US" sz="1600" dirty="0" smtClean="0"/>
              <a:t>구성과 명령어가 다르다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571472" y="1214422"/>
            <a:ext cx="14287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4348" y="128586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-1320841" y="3393281"/>
            <a:ext cx="421404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85786" y="550070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85786" y="528638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85786" y="157161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 flipV="1">
            <a:off x="785786" y="1000108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2976" y="785794"/>
            <a:ext cx="1351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Root directory</a:t>
            </a:r>
            <a:endParaRPr lang="ko-KR" altLang="en-US" sz="1400" dirty="0"/>
          </a:p>
        </p:txBody>
      </p:sp>
      <p:sp>
        <p:nvSpPr>
          <p:cNvPr id="24" name="오른쪽 중괄호 23"/>
          <p:cNvSpPr/>
          <p:nvPr/>
        </p:nvSpPr>
        <p:spPr>
          <a:xfrm>
            <a:off x="2786050" y="2428868"/>
            <a:ext cx="285752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endCxn id="24" idx="1"/>
          </p:cNvCxnSpPr>
          <p:nvPr/>
        </p:nvCxnSpPr>
        <p:spPr>
          <a:xfrm rot="5400000">
            <a:off x="2643174" y="1643050"/>
            <a:ext cx="157163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5400000">
            <a:off x="1321571" y="2250273"/>
            <a:ext cx="3500462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86182" y="1000108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심볼릭</a:t>
            </a:r>
            <a:r>
              <a:rPr lang="ko-KR" altLang="en-US" sz="1200" dirty="0" smtClean="0"/>
              <a:t> 링크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단축아이콘</a:t>
            </a:r>
            <a:endParaRPr lang="ko-KR" altLang="en-US" sz="1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285860"/>
            <a:ext cx="1857388" cy="52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직선 화살표 연결선 35"/>
          <p:cNvCxnSpPr>
            <a:stCxn id="31" idx="1"/>
          </p:cNvCxnSpPr>
          <p:nvPr/>
        </p:nvCxnSpPr>
        <p:spPr>
          <a:xfrm rot="10800000" flipV="1">
            <a:off x="2786050" y="1138608"/>
            <a:ext cx="1000132" cy="290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0800000">
            <a:off x="1714480" y="1714488"/>
            <a:ext cx="214314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620" y="1580365"/>
            <a:ext cx="3175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부팅에 관련된 필요정보가 저장된 </a:t>
            </a:r>
            <a:r>
              <a:rPr lang="en-US" altLang="ko-KR" sz="1200" dirty="0" smtClean="0"/>
              <a:t>directory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 rot="10800000">
            <a:off x="1500166" y="1928802"/>
            <a:ext cx="242889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29058" y="1928802"/>
            <a:ext cx="238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장치</a:t>
            </a:r>
            <a:r>
              <a:rPr lang="en-US" altLang="ko-KR" sz="1200" dirty="0" smtClean="0"/>
              <a:t>(Device)</a:t>
            </a:r>
            <a:r>
              <a:rPr lang="ko-KR" altLang="en-US" sz="1200" dirty="0" smtClean="0"/>
              <a:t>파일이 저장된 폴더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 rot="10800000">
            <a:off x="1571604" y="2143116"/>
            <a:ext cx="242889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29058" y="2214554"/>
            <a:ext cx="3788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리눅스</a:t>
            </a:r>
            <a:r>
              <a:rPr lang="ko-KR" altLang="en-US" sz="1200" b="1" dirty="0" smtClean="0"/>
              <a:t> 설정을 위한 각종 파일이 </a:t>
            </a:r>
            <a:r>
              <a:rPr lang="ko-KR" altLang="en-US" sz="1200" b="1" dirty="0" smtClean="0"/>
              <a:t>들</a:t>
            </a:r>
            <a:r>
              <a:rPr lang="ko-KR" altLang="en-US" sz="1200" b="1" dirty="0" smtClean="0"/>
              <a:t>어</a:t>
            </a:r>
            <a:r>
              <a:rPr lang="ko-KR" altLang="en-US" sz="1200" b="1" dirty="0" smtClean="0"/>
              <a:t>있는 </a:t>
            </a:r>
            <a:r>
              <a:rPr lang="en-US" altLang="ko-KR" sz="1200" b="1" dirty="0" smtClean="0"/>
              <a:t>directory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 rot="10800000">
            <a:off x="1571604" y="2357430"/>
            <a:ext cx="250033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00496" y="2500306"/>
            <a:ext cx="3883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사용자 홈 </a:t>
            </a:r>
            <a:r>
              <a:rPr lang="ko-KR" altLang="en-US" sz="1200" b="1" dirty="0" err="1" smtClean="0"/>
              <a:t>디렉토리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최초 </a:t>
            </a:r>
            <a:r>
              <a:rPr lang="ko-KR" altLang="en-US" sz="1200" b="1" dirty="0" err="1" smtClean="0"/>
              <a:t>접속시</a:t>
            </a:r>
            <a:r>
              <a:rPr lang="ko-KR" altLang="en-US" sz="1200" b="1" dirty="0" smtClean="0"/>
              <a:t> 진입하는 </a:t>
            </a:r>
            <a:r>
              <a:rPr lang="en-US" altLang="ko-KR" sz="1200" b="1" dirty="0" smtClean="0"/>
              <a:t>directory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rot="10800000" flipV="1">
            <a:off x="1571604" y="3500438"/>
            <a:ext cx="207170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43306" y="3286124"/>
            <a:ext cx="4765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CD-ROM</a:t>
            </a:r>
            <a:r>
              <a:rPr lang="ko-KR" altLang="en-US" sz="1200" dirty="0" smtClean="0"/>
              <a:t>이나 </a:t>
            </a:r>
            <a:r>
              <a:rPr lang="en-US" altLang="ko-KR" sz="1200" dirty="0" smtClean="0"/>
              <a:t>USB</a:t>
            </a:r>
            <a:r>
              <a:rPr lang="ko-KR" altLang="en-US" sz="1200" dirty="0" smtClean="0"/>
              <a:t>같은 외부 장비를 연결할 때 사용하는 </a:t>
            </a:r>
            <a:r>
              <a:rPr lang="ko-KR" altLang="en-US" sz="1200" dirty="0" err="1" smtClean="0"/>
              <a:t>디렉토리</a:t>
            </a:r>
            <a:endParaRPr lang="en-US" altLang="ko-KR" sz="1200" dirty="0" smtClean="0"/>
          </a:p>
        </p:txBody>
      </p:sp>
      <p:cxnSp>
        <p:nvCxnSpPr>
          <p:cNvPr id="56" name="직선 화살표 연결선 55"/>
          <p:cNvCxnSpPr/>
          <p:nvPr/>
        </p:nvCxnSpPr>
        <p:spPr>
          <a:xfrm rot="10800000">
            <a:off x="1571604" y="3786190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43306" y="3580629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 시스템을 임시로 연결할 때 사용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rot="10800000">
            <a:off x="1571604" y="4000504"/>
            <a:ext cx="200026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71868" y="4000504"/>
            <a:ext cx="4512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리눅스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설치외에</a:t>
            </a:r>
            <a:r>
              <a:rPr lang="ko-KR" altLang="en-US" sz="1200" dirty="0" smtClean="0"/>
              <a:t> 추가로 설치되는 패키지가 들어가는 </a:t>
            </a:r>
            <a:r>
              <a:rPr lang="ko-KR" altLang="en-US" sz="1200" dirty="0" err="1" smtClean="0"/>
              <a:t>디렉토리</a:t>
            </a:r>
            <a:endParaRPr lang="en-US" altLang="ko-KR" sz="1200" dirty="0" smtClean="0"/>
          </a:p>
        </p:txBody>
      </p:sp>
      <p:cxnSp>
        <p:nvCxnSpPr>
          <p:cNvPr id="62" name="직선 화살표 연결선 61"/>
          <p:cNvCxnSpPr/>
          <p:nvPr/>
        </p:nvCxnSpPr>
        <p:spPr>
          <a:xfrm rot="10800000">
            <a:off x="1500166" y="4143380"/>
            <a:ext cx="207170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43306" y="4286256"/>
            <a:ext cx="3897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프로세스 정보나 </a:t>
            </a:r>
            <a:r>
              <a:rPr lang="ko-KR" altLang="en-US" sz="1200" dirty="0" err="1" smtClean="0"/>
              <a:t>커널</a:t>
            </a:r>
            <a:r>
              <a:rPr lang="ko-KR" altLang="en-US" sz="1200" dirty="0" smtClean="0"/>
              <a:t> 관련 정보가 저장되는 </a:t>
            </a:r>
            <a:r>
              <a:rPr lang="ko-KR" altLang="en-US" sz="1200" dirty="0" err="1" smtClean="0"/>
              <a:t>디렉토리</a:t>
            </a:r>
            <a:endParaRPr lang="en-US" altLang="ko-KR" sz="1200" dirty="0" smtClean="0"/>
          </a:p>
        </p:txBody>
      </p:sp>
      <p:cxnSp>
        <p:nvCxnSpPr>
          <p:cNvPr id="65" name="직선 화살표 연결선 64"/>
          <p:cNvCxnSpPr/>
          <p:nvPr/>
        </p:nvCxnSpPr>
        <p:spPr>
          <a:xfrm rot="10800000">
            <a:off x="1500166" y="4357694"/>
            <a:ext cx="207170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71868" y="4572008"/>
            <a:ext cx="3309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최상위 관리자계정인 </a:t>
            </a:r>
            <a:r>
              <a:rPr lang="en-US" altLang="ko-KR" sz="1200" dirty="0" smtClean="0"/>
              <a:t>root </a:t>
            </a:r>
            <a:r>
              <a:rPr lang="ko-KR" altLang="en-US" sz="1200" dirty="0" smtClean="0"/>
              <a:t>계정의 </a:t>
            </a:r>
            <a:r>
              <a:rPr lang="ko-KR" altLang="en-US" sz="1200" dirty="0" err="1" smtClean="0"/>
              <a:t>홈디렉토리</a:t>
            </a:r>
            <a:endParaRPr lang="en-US" altLang="ko-KR" sz="1200" dirty="0" smtClean="0"/>
          </a:p>
        </p:txBody>
      </p:sp>
      <p:cxnSp>
        <p:nvCxnSpPr>
          <p:cNvPr id="68" name="직선 화살표 연결선 67"/>
          <p:cNvCxnSpPr/>
          <p:nvPr/>
        </p:nvCxnSpPr>
        <p:spPr>
          <a:xfrm rot="10800000">
            <a:off x="1500166" y="4572008"/>
            <a:ext cx="207170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43306" y="4857760"/>
            <a:ext cx="3842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실행중인 서비스와 관련된 파일을 저장하는 </a:t>
            </a:r>
            <a:r>
              <a:rPr lang="ko-KR" altLang="en-US" sz="1200" dirty="0" err="1" smtClean="0"/>
              <a:t>디렉토리</a:t>
            </a:r>
            <a:endParaRPr lang="en-US" altLang="ko-KR" sz="1200" dirty="0" smtClean="0"/>
          </a:p>
        </p:txBody>
      </p:sp>
      <p:cxnSp>
        <p:nvCxnSpPr>
          <p:cNvPr id="72" name="직선 화살표 연결선 71"/>
          <p:cNvCxnSpPr/>
          <p:nvPr/>
        </p:nvCxnSpPr>
        <p:spPr>
          <a:xfrm rot="10800000">
            <a:off x="1428728" y="5429264"/>
            <a:ext cx="214314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43306" y="5286388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리눅스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커널</a:t>
            </a:r>
            <a:r>
              <a:rPr lang="ko-KR" altLang="en-US" sz="1200" dirty="0" smtClean="0"/>
              <a:t> 정보가 저장되는 </a:t>
            </a:r>
            <a:r>
              <a:rPr lang="ko-KR" altLang="en-US" sz="1200" dirty="0" err="1" smtClean="0"/>
              <a:t>디렉토리</a:t>
            </a:r>
            <a:endParaRPr lang="en-US" altLang="ko-KR" sz="1200" dirty="0" smtClean="0"/>
          </a:p>
        </p:txBody>
      </p:sp>
      <p:cxnSp>
        <p:nvCxnSpPr>
          <p:cNvPr id="75" name="직선 화살표 연결선 74"/>
          <p:cNvCxnSpPr/>
          <p:nvPr/>
        </p:nvCxnSpPr>
        <p:spPr>
          <a:xfrm rot="10800000">
            <a:off x="1428728" y="5786454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86182" y="5652331"/>
            <a:ext cx="363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기본 실행파일과 라이브러리가 저장되는 </a:t>
            </a:r>
            <a:r>
              <a:rPr lang="ko-KR" altLang="en-US" sz="1200" b="1" dirty="0" err="1" smtClean="0"/>
              <a:t>디렉토리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</a:t>
            </a:r>
            <a:r>
              <a:rPr lang="en-US" altLang="ko-KR" sz="1200" b="1" dirty="0" err="1" smtClean="0"/>
              <a:t>zoneinfo</a:t>
            </a:r>
            <a:r>
              <a:rPr lang="ko-KR" altLang="en-US" sz="1200" b="1" dirty="0" smtClean="0"/>
              <a:t>를 사용한 날짜 변경가능</a:t>
            </a:r>
            <a:r>
              <a:rPr lang="en-US" altLang="ko-KR" sz="1200" b="1" dirty="0" smtClean="0"/>
              <a:t>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2" y="142852"/>
            <a:ext cx="928694" cy="90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500174"/>
            <a:ext cx="38766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71480"/>
            <a:ext cx="3428263" cy="289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142852"/>
            <a:ext cx="3145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en-US" altLang="ko-KR" sz="1200" dirty="0" smtClean="0"/>
              <a:t>WSL(</a:t>
            </a:r>
            <a:r>
              <a:rPr lang="en-US" altLang="ko-KR" sz="1200" dirty="0" smtClean="0"/>
              <a:t>Window Sub-system for Linux2)</a:t>
            </a:r>
            <a:r>
              <a:rPr lang="ko-KR" altLang="en-US" sz="1200" dirty="0" smtClean="0"/>
              <a:t>설치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214810" y="642918"/>
            <a:ext cx="3953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Window </a:t>
            </a:r>
            <a:r>
              <a:rPr lang="en-US" altLang="ko-KR" sz="1400" dirty="0" err="1" smtClean="0"/>
              <a:t>PowerShell</a:t>
            </a:r>
            <a:r>
              <a:rPr lang="en-US" altLang="ko-KR" sz="1400" dirty="0" smtClean="0"/>
              <a:t> &gt; </a:t>
            </a:r>
            <a:r>
              <a:rPr lang="ko-KR" altLang="en-US" sz="1400" dirty="0" smtClean="0"/>
              <a:t> </a:t>
            </a:r>
            <a:r>
              <a:rPr lang="en-US" altLang="ko-KR" sz="1400" b="1" dirty="0" err="1" smtClean="0"/>
              <a:t>wsl</a:t>
            </a:r>
            <a:r>
              <a:rPr lang="en-US" altLang="ko-KR" sz="1400" b="1" dirty="0" smtClean="0"/>
              <a:t> --install</a:t>
            </a:r>
            <a:r>
              <a:rPr lang="en-US" altLang="ko-KR" sz="1400" dirty="0" smtClean="0"/>
              <a:t>  &gt; </a:t>
            </a:r>
            <a:r>
              <a:rPr lang="ko-KR" altLang="en-US" sz="1400" dirty="0" err="1" smtClean="0"/>
              <a:t>재부팅</a:t>
            </a:r>
            <a:endParaRPr lang="ko-KR" altLang="en-US" sz="1400" dirty="0"/>
          </a:p>
        </p:txBody>
      </p:sp>
      <p:sp>
        <p:nvSpPr>
          <p:cNvPr id="8" name="자유형 7"/>
          <p:cNvSpPr/>
          <p:nvPr/>
        </p:nvSpPr>
        <p:spPr>
          <a:xfrm>
            <a:off x="4762500" y="768350"/>
            <a:ext cx="3374952" cy="773083"/>
          </a:xfrm>
          <a:custGeom>
            <a:avLst/>
            <a:gdLst>
              <a:gd name="connsiteX0" fmla="*/ 3282950 w 3374952"/>
              <a:gd name="connsiteY0" fmla="*/ 0 h 773083"/>
              <a:gd name="connsiteX1" fmla="*/ 3365500 w 3374952"/>
              <a:gd name="connsiteY1" fmla="*/ 76200 h 773083"/>
              <a:gd name="connsiteX2" fmla="*/ 3371850 w 3374952"/>
              <a:gd name="connsiteY2" fmla="*/ 95250 h 773083"/>
              <a:gd name="connsiteX3" fmla="*/ 3352800 w 3374952"/>
              <a:gd name="connsiteY3" fmla="*/ 234950 h 773083"/>
              <a:gd name="connsiteX4" fmla="*/ 3340100 w 3374952"/>
              <a:gd name="connsiteY4" fmla="*/ 254000 h 773083"/>
              <a:gd name="connsiteX5" fmla="*/ 3321050 w 3374952"/>
              <a:gd name="connsiteY5" fmla="*/ 285750 h 773083"/>
              <a:gd name="connsiteX6" fmla="*/ 3251200 w 3374952"/>
              <a:gd name="connsiteY6" fmla="*/ 330200 h 773083"/>
              <a:gd name="connsiteX7" fmla="*/ 3200400 w 3374952"/>
              <a:gd name="connsiteY7" fmla="*/ 342900 h 773083"/>
              <a:gd name="connsiteX8" fmla="*/ 3149600 w 3374952"/>
              <a:gd name="connsiteY8" fmla="*/ 368300 h 773083"/>
              <a:gd name="connsiteX9" fmla="*/ 2952750 w 3374952"/>
              <a:gd name="connsiteY9" fmla="*/ 400050 h 773083"/>
              <a:gd name="connsiteX10" fmla="*/ 1854200 w 3374952"/>
              <a:gd name="connsiteY10" fmla="*/ 387350 h 773083"/>
              <a:gd name="connsiteX11" fmla="*/ 1682750 w 3374952"/>
              <a:gd name="connsiteY11" fmla="*/ 361950 h 773083"/>
              <a:gd name="connsiteX12" fmla="*/ 1600200 w 3374952"/>
              <a:gd name="connsiteY12" fmla="*/ 349250 h 773083"/>
              <a:gd name="connsiteX13" fmla="*/ 1454150 w 3374952"/>
              <a:gd name="connsiteY13" fmla="*/ 342900 h 773083"/>
              <a:gd name="connsiteX14" fmla="*/ 488950 w 3374952"/>
              <a:gd name="connsiteY14" fmla="*/ 355600 h 773083"/>
              <a:gd name="connsiteX15" fmla="*/ 342900 w 3374952"/>
              <a:gd name="connsiteY15" fmla="*/ 381000 h 773083"/>
              <a:gd name="connsiteX16" fmla="*/ 304800 w 3374952"/>
              <a:gd name="connsiteY16" fmla="*/ 393700 h 773083"/>
              <a:gd name="connsiteX17" fmla="*/ 266700 w 3374952"/>
              <a:gd name="connsiteY17" fmla="*/ 431800 h 773083"/>
              <a:gd name="connsiteX18" fmla="*/ 241300 w 3374952"/>
              <a:gd name="connsiteY18" fmla="*/ 457200 h 773083"/>
              <a:gd name="connsiteX19" fmla="*/ 228600 w 3374952"/>
              <a:gd name="connsiteY19" fmla="*/ 482600 h 773083"/>
              <a:gd name="connsiteX20" fmla="*/ 203200 w 3374952"/>
              <a:gd name="connsiteY20" fmla="*/ 488950 h 773083"/>
              <a:gd name="connsiteX21" fmla="*/ 184150 w 3374952"/>
              <a:gd name="connsiteY21" fmla="*/ 520700 h 773083"/>
              <a:gd name="connsiteX22" fmla="*/ 165100 w 3374952"/>
              <a:gd name="connsiteY22" fmla="*/ 546100 h 773083"/>
              <a:gd name="connsiteX23" fmla="*/ 152400 w 3374952"/>
              <a:gd name="connsiteY23" fmla="*/ 571500 h 773083"/>
              <a:gd name="connsiteX24" fmla="*/ 133350 w 3374952"/>
              <a:gd name="connsiteY24" fmla="*/ 590550 h 773083"/>
              <a:gd name="connsiteX25" fmla="*/ 101600 w 3374952"/>
              <a:gd name="connsiteY25" fmla="*/ 628650 h 773083"/>
              <a:gd name="connsiteX26" fmla="*/ 88900 w 3374952"/>
              <a:gd name="connsiteY26" fmla="*/ 654050 h 773083"/>
              <a:gd name="connsiteX27" fmla="*/ 69850 w 3374952"/>
              <a:gd name="connsiteY27" fmla="*/ 673100 h 773083"/>
              <a:gd name="connsiteX28" fmla="*/ 44450 w 3374952"/>
              <a:gd name="connsiteY28" fmla="*/ 711200 h 773083"/>
              <a:gd name="connsiteX29" fmla="*/ 31750 w 3374952"/>
              <a:gd name="connsiteY29" fmla="*/ 730250 h 773083"/>
              <a:gd name="connsiteX30" fmla="*/ 12700 w 3374952"/>
              <a:gd name="connsiteY30" fmla="*/ 749300 h 773083"/>
              <a:gd name="connsiteX31" fmla="*/ 0 w 3374952"/>
              <a:gd name="connsiteY31" fmla="*/ 762000 h 7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374952" h="773083">
                <a:moveTo>
                  <a:pt x="3282950" y="0"/>
                </a:moveTo>
                <a:cubicBezTo>
                  <a:pt x="3339200" y="39375"/>
                  <a:pt x="3341450" y="28100"/>
                  <a:pt x="3365500" y="76200"/>
                </a:cubicBezTo>
                <a:cubicBezTo>
                  <a:pt x="3368493" y="82187"/>
                  <a:pt x="3369733" y="88900"/>
                  <a:pt x="3371850" y="95250"/>
                </a:cubicBezTo>
                <a:cubicBezTo>
                  <a:pt x="3367904" y="158379"/>
                  <a:pt x="3374952" y="185107"/>
                  <a:pt x="3352800" y="234950"/>
                </a:cubicBezTo>
                <a:cubicBezTo>
                  <a:pt x="3349700" y="241924"/>
                  <a:pt x="3344145" y="247528"/>
                  <a:pt x="3340100" y="254000"/>
                </a:cubicBezTo>
                <a:cubicBezTo>
                  <a:pt x="3333559" y="264466"/>
                  <a:pt x="3329777" y="277023"/>
                  <a:pt x="3321050" y="285750"/>
                </a:cubicBezTo>
                <a:cubicBezTo>
                  <a:pt x="3311295" y="295505"/>
                  <a:pt x="3270845" y="323652"/>
                  <a:pt x="3251200" y="330200"/>
                </a:cubicBezTo>
                <a:cubicBezTo>
                  <a:pt x="3234641" y="335720"/>
                  <a:pt x="3216743" y="336771"/>
                  <a:pt x="3200400" y="342900"/>
                </a:cubicBezTo>
                <a:cubicBezTo>
                  <a:pt x="3182673" y="349547"/>
                  <a:pt x="3167850" y="363265"/>
                  <a:pt x="3149600" y="368300"/>
                </a:cubicBezTo>
                <a:cubicBezTo>
                  <a:pt x="3070244" y="390191"/>
                  <a:pt x="3026067" y="392718"/>
                  <a:pt x="2952750" y="400050"/>
                </a:cubicBezTo>
                <a:lnTo>
                  <a:pt x="1854200" y="387350"/>
                </a:lnTo>
                <a:cubicBezTo>
                  <a:pt x="1796452" y="385618"/>
                  <a:pt x="1739885" y="370520"/>
                  <a:pt x="1682750" y="361950"/>
                </a:cubicBezTo>
                <a:cubicBezTo>
                  <a:pt x="1655218" y="357820"/>
                  <a:pt x="1628014" y="350459"/>
                  <a:pt x="1600200" y="349250"/>
                </a:cubicBezTo>
                <a:lnTo>
                  <a:pt x="1454150" y="342900"/>
                </a:lnTo>
                <a:lnTo>
                  <a:pt x="488950" y="355600"/>
                </a:lnTo>
                <a:cubicBezTo>
                  <a:pt x="440042" y="356506"/>
                  <a:pt x="389776" y="367607"/>
                  <a:pt x="342900" y="381000"/>
                </a:cubicBezTo>
                <a:cubicBezTo>
                  <a:pt x="330028" y="384678"/>
                  <a:pt x="315939" y="386274"/>
                  <a:pt x="304800" y="393700"/>
                </a:cubicBezTo>
                <a:cubicBezTo>
                  <a:pt x="270128" y="416814"/>
                  <a:pt x="299781" y="393994"/>
                  <a:pt x="266700" y="431800"/>
                </a:cubicBezTo>
                <a:cubicBezTo>
                  <a:pt x="258815" y="440811"/>
                  <a:pt x="248484" y="447621"/>
                  <a:pt x="241300" y="457200"/>
                </a:cubicBezTo>
                <a:cubicBezTo>
                  <a:pt x="235620" y="464773"/>
                  <a:pt x="235872" y="476540"/>
                  <a:pt x="228600" y="482600"/>
                </a:cubicBezTo>
                <a:cubicBezTo>
                  <a:pt x="221896" y="488187"/>
                  <a:pt x="211667" y="486833"/>
                  <a:pt x="203200" y="488950"/>
                </a:cubicBezTo>
                <a:cubicBezTo>
                  <a:pt x="196850" y="499533"/>
                  <a:pt x="190996" y="510431"/>
                  <a:pt x="184150" y="520700"/>
                </a:cubicBezTo>
                <a:cubicBezTo>
                  <a:pt x="178279" y="529506"/>
                  <a:pt x="170709" y="537125"/>
                  <a:pt x="165100" y="546100"/>
                </a:cubicBezTo>
                <a:cubicBezTo>
                  <a:pt x="160083" y="554127"/>
                  <a:pt x="157902" y="563797"/>
                  <a:pt x="152400" y="571500"/>
                </a:cubicBezTo>
                <a:cubicBezTo>
                  <a:pt x="147180" y="578808"/>
                  <a:pt x="139316" y="583838"/>
                  <a:pt x="133350" y="590550"/>
                </a:cubicBezTo>
                <a:cubicBezTo>
                  <a:pt x="122367" y="602906"/>
                  <a:pt x="111080" y="615107"/>
                  <a:pt x="101600" y="628650"/>
                </a:cubicBezTo>
                <a:cubicBezTo>
                  <a:pt x="96172" y="636405"/>
                  <a:pt x="94402" y="646347"/>
                  <a:pt x="88900" y="654050"/>
                </a:cubicBezTo>
                <a:cubicBezTo>
                  <a:pt x="83680" y="661358"/>
                  <a:pt x="75363" y="666011"/>
                  <a:pt x="69850" y="673100"/>
                </a:cubicBezTo>
                <a:cubicBezTo>
                  <a:pt x="60479" y="685148"/>
                  <a:pt x="52917" y="698500"/>
                  <a:pt x="44450" y="711200"/>
                </a:cubicBezTo>
                <a:cubicBezTo>
                  <a:pt x="40217" y="717550"/>
                  <a:pt x="37146" y="724854"/>
                  <a:pt x="31750" y="730250"/>
                </a:cubicBezTo>
                <a:lnTo>
                  <a:pt x="12700" y="749300"/>
                </a:lnTo>
                <a:cubicBezTo>
                  <a:pt x="5403" y="771190"/>
                  <a:pt x="11083" y="773083"/>
                  <a:pt x="0" y="7620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357694"/>
            <a:ext cx="3357586" cy="123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428596" y="4857760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2000232" y="4500570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4286256"/>
            <a:ext cx="3082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WSL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20H1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그 이상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설치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명령어</a:t>
            </a:r>
            <a:endParaRPr lang="en-US" altLang="ko-KR" dirty="0" smtClean="0"/>
          </a:p>
          <a:p>
            <a:r>
              <a:rPr lang="en-US" altLang="ko-KR" dirty="0" smtClean="0"/>
              <a:t> -</a:t>
            </a:r>
            <a:r>
              <a:rPr lang="ko-KR" altLang="en-US" dirty="0" err="1" smtClean="0"/>
              <a:t>접속자</a:t>
            </a:r>
            <a:r>
              <a:rPr lang="ko-KR" altLang="en-US" dirty="0" smtClean="0"/>
              <a:t> 정보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  who ( who am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) :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접속자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471490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00306"/>
            <a:ext cx="3429024" cy="54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8" y="1862728"/>
            <a:ext cx="116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</a:t>
            </a:r>
            <a:r>
              <a:rPr lang="ko-KR" altLang="en-US" dirty="0" err="1" smtClean="0"/>
              <a:t>계정명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whoami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158" y="3139859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</a:t>
            </a:r>
            <a:r>
              <a:rPr lang="ko-KR" altLang="en-US" dirty="0" smtClean="0"/>
              <a:t>현재위치확인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pwd</a:t>
            </a:r>
            <a:endParaRPr lang="en-US" altLang="ko-KR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786191"/>
            <a:ext cx="350046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602</Words>
  <Application>Microsoft Office PowerPoint</Application>
  <PresentationFormat>화면 슬라이드 쇼(4:3)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44</cp:revision>
  <dcterms:created xsi:type="dcterms:W3CDTF">2023-12-11T00:29:15Z</dcterms:created>
  <dcterms:modified xsi:type="dcterms:W3CDTF">2023-12-12T00:36:37Z</dcterms:modified>
</cp:coreProperties>
</file>