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4660"/>
  </p:normalViewPr>
  <p:slideViewPr>
    <p:cSldViewPr>
      <p:cViewPr>
        <p:scale>
          <a:sx n="150" d="100"/>
          <a:sy n="150" d="100"/>
        </p:scale>
        <p:origin x="-864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233F-379E-44F2-AF0B-5AD2826AE9F4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21E0-7B69-498B-B3C7-AD7554A51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139968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중복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따로 분리하여 정의할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중복쿼리문을</a:t>
            </a:r>
            <a:r>
              <a:rPr lang="ko-KR" altLang="en-US" sz="1600" dirty="0" smtClean="0"/>
              <a:t> 줄일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가독성이</a:t>
            </a:r>
            <a:r>
              <a:rPr lang="ko-KR" altLang="en-US" sz="1600" dirty="0" smtClean="0"/>
              <a:t> 떨어진다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id=“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중복쿼리문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모든 쿼리가 정의 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중복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필요한 위치에서 </a:t>
            </a:r>
            <a:r>
              <a:rPr lang="en-US" altLang="ko-KR" sz="1600" dirty="0" smtClean="0"/>
              <a:t>&lt;include&gt;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&lt;include </a:t>
            </a:r>
            <a:r>
              <a:rPr lang="en-US" altLang="ko-KR" sz="1600" dirty="0" err="1" smtClean="0"/>
              <a:t>refid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resultMap</a:t>
            </a:r>
            <a:endParaRPr lang="en-US" altLang="ko-KR" sz="1600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조회되는 </a:t>
            </a:r>
            <a:r>
              <a:rPr lang="ko-KR" altLang="en-US" sz="1600" dirty="0" err="1" smtClean="0"/>
              <a:t>컬럼명과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Domain class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setter method</a:t>
            </a:r>
            <a:r>
              <a:rPr lang="ko-KR" altLang="en-US" sz="1600" dirty="0" smtClean="0"/>
              <a:t>를 미리 연결하는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컬럼명과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setter method</a:t>
            </a:r>
            <a:r>
              <a:rPr lang="ko-KR" altLang="en-US" sz="1600" dirty="0" smtClean="0"/>
              <a:t>명이 다를 때에도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-alias</a:t>
            </a:r>
            <a:r>
              <a:rPr lang="ko-KR" altLang="en-US" sz="1600" dirty="0" smtClean="0"/>
              <a:t>를 사용하는 것보다 속도가 빠르다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resultMap</a:t>
            </a:r>
            <a:r>
              <a:rPr lang="en-US" altLang="ko-KR" sz="1600" dirty="0" smtClean="0"/>
              <a:t> id=“</a:t>
            </a:r>
            <a:r>
              <a:rPr lang="ko-KR" altLang="en-US" sz="1600" dirty="0" smtClean="0"/>
              <a:t>식별</a:t>
            </a:r>
            <a:r>
              <a:rPr lang="en-US" altLang="ko-KR" sz="1600" dirty="0" smtClean="0"/>
              <a:t>ID” type=“Domain class”&gt;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&lt;result property=“setter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 column=“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&lt;/</a:t>
            </a:r>
            <a:r>
              <a:rPr lang="en-US" altLang="ko-KR" sz="1600" dirty="0" err="1" smtClean="0"/>
              <a:t>resultMap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5" name="자유형 4"/>
          <p:cNvSpPr/>
          <p:nvPr/>
        </p:nvSpPr>
        <p:spPr>
          <a:xfrm>
            <a:off x="1762125" y="1709013"/>
            <a:ext cx="695325" cy="1619975"/>
          </a:xfrm>
          <a:custGeom>
            <a:avLst/>
            <a:gdLst>
              <a:gd name="connsiteX0" fmla="*/ 514350 w 695325"/>
              <a:gd name="connsiteY0" fmla="*/ 1619975 h 1619975"/>
              <a:gd name="connsiteX1" fmla="*/ 500063 w 695325"/>
              <a:gd name="connsiteY1" fmla="*/ 1600925 h 1619975"/>
              <a:gd name="connsiteX2" fmla="*/ 485775 w 695325"/>
              <a:gd name="connsiteY2" fmla="*/ 1586637 h 1619975"/>
              <a:gd name="connsiteX3" fmla="*/ 476250 w 695325"/>
              <a:gd name="connsiteY3" fmla="*/ 1567587 h 1619975"/>
              <a:gd name="connsiteX4" fmla="*/ 461963 w 695325"/>
              <a:gd name="connsiteY4" fmla="*/ 1548537 h 1619975"/>
              <a:gd name="connsiteX5" fmla="*/ 457200 w 695325"/>
              <a:gd name="connsiteY5" fmla="*/ 1534250 h 1619975"/>
              <a:gd name="connsiteX6" fmla="*/ 442913 w 695325"/>
              <a:gd name="connsiteY6" fmla="*/ 1496150 h 1619975"/>
              <a:gd name="connsiteX7" fmla="*/ 438150 w 695325"/>
              <a:gd name="connsiteY7" fmla="*/ 1477100 h 1619975"/>
              <a:gd name="connsiteX8" fmla="*/ 428625 w 695325"/>
              <a:gd name="connsiteY8" fmla="*/ 1448525 h 1619975"/>
              <a:gd name="connsiteX9" fmla="*/ 423863 w 695325"/>
              <a:gd name="connsiteY9" fmla="*/ 1415187 h 1619975"/>
              <a:gd name="connsiteX10" fmla="*/ 409575 w 695325"/>
              <a:gd name="connsiteY10" fmla="*/ 1381850 h 1619975"/>
              <a:gd name="connsiteX11" fmla="*/ 400050 w 695325"/>
              <a:gd name="connsiteY11" fmla="*/ 1334225 h 1619975"/>
              <a:gd name="connsiteX12" fmla="*/ 409575 w 695325"/>
              <a:gd name="connsiteY12" fmla="*/ 1043712 h 1619975"/>
              <a:gd name="connsiteX13" fmla="*/ 419100 w 695325"/>
              <a:gd name="connsiteY13" fmla="*/ 1010375 h 1619975"/>
              <a:gd name="connsiteX14" fmla="*/ 423863 w 695325"/>
              <a:gd name="connsiteY14" fmla="*/ 977037 h 1619975"/>
              <a:gd name="connsiteX15" fmla="*/ 442913 w 695325"/>
              <a:gd name="connsiteY15" fmla="*/ 943700 h 1619975"/>
              <a:gd name="connsiteX16" fmla="*/ 457200 w 695325"/>
              <a:gd name="connsiteY16" fmla="*/ 915125 h 1619975"/>
              <a:gd name="connsiteX17" fmla="*/ 481013 w 695325"/>
              <a:gd name="connsiteY17" fmla="*/ 853212 h 1619975"/>
              <a:gd name="connsiteX18" fmla="*/ 514350 w 695325"/>
              <a:gd name="connsiteY18" fmla="*/ 796062 h 1619975"/>
              <a:gd name="connsiteX19" fmla="*/ 523875 w 695325"/>
              <a:gd name="connsiteY19" fmla="*/ 767487 h 1619975"/>
              <a:gd name="connsiteX20" fmla="*/ 533400 w 695325"/>
              <a:gd name="connsiteY20" fmla="*/ 753200 h 1619975"/>
              <a:gd name="connsiteX21" fmla="*/ 566738 w 695325"/>
              <a:gd name="connsiteY21" fmla="*/ 667475 h 1619975"/>
              <a:gd name="connsiteX22" fmla="*/ 600075 w 695325"/>
              <a:gd name="connsiteY22" fmla="*/ 591275 h 1619975"/>
              <a:gd name="connsiteX23" fmla="*/ 619125 w 695325"/>
              <a:gd name="connsiteY23" fmla="*/ 553175 h 1619975"/>
              <a:gd name="connsiteX24" fmla="*/ 628650 w 695325"/>
              <a:gd name="connsiteY24" fmla="*/ 529362 h 1619975"/>
              <a:gd name="connsiteX25" fmla="*/ 652463 w 695325"/>
              <a:gd name="connsiteY25" fmla="*/ 486500 h 1619975"/>
              <a:gd name="connsiteX26" fmla="*/ 666750 w 695325"/>
              <a:gd name="connsiteY26" fmla="*/ 443637 h 1619975"/>
              <a:gd name="connsiteX27" fmla="*/ 671513 w 695325"/>
              <a:gd name="connsiteY27" fmla="*/ 429350 h 1619975"/>
              <a:gd name="connsiteX28" fmla="*/ 681038 w 695325"/>
              <a:gd name="connsiteY28" fmla="*/ 410300 h 1619975"/>
              <a:gd name="connsiteX29" fmla="*/ 695325 w 695325"/>
              <a:gd name="connsiteY29" fmla="*/ 348387 h 1619975"/>
              <a:gd name="connsiteX30" fmla="*/ 690563 w 695325"/>
              <a:gd name="connsiteY30" fmla="*/ 224562 h 1619975"/>
              <a:gd name="connsiteX31" fmla="*/ 681038 w 695325"/>
              <a:gd name="connsiteY31" fmla="*/ 210275 h 1619975"/>
              <a:gd name="connsiteX32" fmla="*/ 666750 w 695325"/>
              <a:gd name="connsiteY32" fmla="*/ 172175 h 1619975"/>
              <a:gd name="connsiteX33" fmla="*/ 657225 w 695325"/>
              <a:gd name="connsiteY33" fmla="*/ 138837 h 1619975"/>
              <a:gd name="connsiteX34" fmla="*/ 638175 w 695325"/>
              <a:gd name="connsiteY34" fmla="*/ 110262 h 1619975"/>
              <a:gd name="connsiteX35" fmla="*/ 628650 w 695325"/>
              <a:gd name="connsiteY35" fmla="*/ 91212 h 1619975"/>
              <a:gd name="connsiteX36" fmla="*/ 614363 w 695325"/>
              <a:gd name="connsiteY36" fmla="*/ 76925 h 1619975"/>
              <a:gd name="connsiteX37" fmla="*/ 604838 w 695325"/>
              <a:gd name="connsiteY37" fmla="*/ 62637 h 1619975"/>
              <a:gd name="connsiteX38" fmla="*/ 590550 w 695325"/>
              <a:gd name="connsiteY38" fmla="*/ 48350 h 1619975"/>
              <a:gd name="connsiteX39" fmla="*/ 557213 w 695325"/>
              <a:gd name="connsiteY39" fmla="*/ 29300 h 1619975"/>
              <a:gd name="connsiteX40" fmla="*/ 481013 w 695325"/>
              <a:gd name="connsiteY40" fmla="*/ 10250 h 1619975"/>
              <a:gd name="connsiteX41" fmla="*/ 433388 w 695325"/>
              <a:gd name="connsiteY41" fmla="*/ 5487 h 1619975"/>
              <a:gd name="connsiteX42" fmla="*/ 400050 w 695325"/>
              <a:gd name="connsiteY42" fmla="*/ 725 h 1619975"/>
              <a:gd name="connsiteX43" fmla="*/ 242888 w 695325"/>
              <a:gd name="connsiteY43" fmla="*/ 5487 h 1619975"/>
              <a:gd name="connsiteX44" fmla="*/ 219075 w 695325"/>
              <a:gd name="connsiteY44" fmla="*/ 19775 h 1619975"/>
              <a:gd name="connsiteX45" fmla="*/ 166688 w 695325"/>
              <a:gd name="connsiteY45" fmla="*/ 34062 h 1619975"/>
              <a:gd name="connsiteX46" fmla="*/ 147638 w 695325"/>
              <a:gd name="connsiteY46" fmla="*/ 43587 h 1619975"/>
              <a:gd name="connsiteX47" fmla="*/ 100013 w 695325"/>
              <a:gd name="connsiteY47" fmla="*/ 53112 h 1619975"/>
              <a:gd name="connsiteX48" fmla="*/ 80963 w 695325"/>
              <a:gd name="connsiteY48" fmla="*/ 62637 h 1619975"/>
              <a:gd name="connsiteX49" fmla="*/ 57150 w 695325"/>
              <a:gd name="connsiteY49" fmla="*/ 67400 h 1619975"/>
              <a:gd name="connsiteX50" fmla="*/ 28575 w 695325"/>
              <a:gd name="connsiteY50" fmla="*/ 76925 h 1619975"/>
              <a:gd name="connsiteX51" fmla="*/ 14288 w 695325"/>
              <a:gd name="connsiteY51" fmla="*/ 81687 h 1619975"/>
              <a:gd name="connsiteX52" fmla="*/ 0 w 695325"/>
              <a:gd name="connsiteY52" fmla="*/ 86450 h 161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95325" h="1619975">
                <a:moveTo>
                  <a:pt x="514350" y="1619975"/>
                </a:moveTo>
                <a:cubicBezTo>
                  <a:pt x="509588" y="1613625"/>
                  <a:pt x="505229" y="1606952"/>
                  <a:pt x="500063" y="1600925"/>
                </a:cubicBezTo>
                <a:cubicBezTo>
                  <a:pt x="495680" y="1595811"/>
                  <a:pt x="489690" y="1592118"/>
                  <a:pt x="485775" y="1586637"/>
                </a:cubicBezTo>
                <a:cubicBezTo>
                  <a:pt x="481648" y="1580860"/>
                  <a:pt x="480013" y="1573607"/>
                  <a:pt x="476250" y="1567587"/>
                </a:cubicBezTo>
                <a:cubicBezTo>
                  <a:pt x="472043" y="1560856"/>
                  <a:pt x="466725" y="1554887"/>
                  <a:pt x="461963" y="1548537"/>
                </a:cubicBezTo>
                <a:cubicBezTo>
                  <a:pt x="460375" y="1543775"/>
                  <a:pt x="458916" y="1538968"/>
                  <a:pt x="457200" y="1534250"/>
                </a:cubicBezTo>
                <a:cubicBezTo>
                  <a:pt x="452565" y="1521503"/>
                  <a:pt x="447202" y="1509018"/>
                  <a:pt x="442913" y="1496150"/>
                </a:cubicBezTo>
                <a:cubicBezTo>
                  <a:pt x="440843" y="1489940"/>
                  <a:pt x="440031" y="1483369"/>
                  <a:pt x="438150" y="1477100"/>
                </a:cubicBezTo>
                <a:cubicBezTo>
                  <a:pt x="435265" y="1467483"/>
                  <a:pt x="431800" y="1458050"/>
                  <a:pt x="428625" y="1448525"/>
                </a:cubicBezTo>
                <a:cubicBezTo>
                  <a:pt x="427038" y="1437412"/>
                  <a:pt x="426947" y="1425981"/>
                  <a:pt x="423863" y="1415187"/>
                </a:cubicBezTo>
                <a:cubicBezTo>
                  <a:pt x="420542" y="1403562"/>
                  <a:pt x="413707" y="1393212"/>
                  <a:pt x="409575" y="1381850"/>
                </a:cubicBezTo>
                <a:cubicBezTo>
                  <a:pt x="405205" y="1369832"/>
                  <a:pt x="401856" y="1345061"/>
                  <a:pt x="400050" y="1334225"/>
                </a:cubicBezTo>
                <a:cubicBezTo>
                  <a:pt x="403225" y="1237387"/>
                  <a:pt x="403885" y="1140435"/>
                  <a:pt x="409575" y="1043712"/>
                </a:cubicBezTo>
                <a:cubicBezTo>
                  <a:pt x="410254" y="1032175"/>
                  <a:pt x="416678" y="1021675"/>
                  <a:pt x="419100" y="1010375"/>
                </a:cubicBezTo>
                <a:cubicBezTo>
                  <a:pt x="421452" y="999399"/>
                  <a:pt x="420087" y="987609"/>
                  <a:pt x="423863" y="977037"/>
                </a:cubicBezTo>
                <a:cubicBezTo>
                  <a:pt x="428168" y="964984"/>
                  <a:pt x="436845" y="954969"/>
                  <a:pt x="442913" y="943700"/>
                </a:cubicBezTo>
                <a:cubicBezTo>
                  <a:pt x="447962" y="934324"/>
                  <a:pt x="453068" y="924940"/>
                  <a:pt x="457200" y="915125"/>
                </a:cubicBezTo>
                <a:cubicBezTo>
                  <a:pt x="465780" y="894746"/>
                  <a:pt x="469872" y="872312"/>
                  <a:pt x="481013" y="853212"/>
                </a:cubicBezTo>
                <a:cubicBezTo>
                  <a:pt x="492125" y="834162"/>
                  <a:pt x="507376" y="816984"/>
                  <a:pt x="514350" y="796062"/>
                </a:cubicBezTo>
                <a:cubicBezTo>
                  <a:pt x="517525" y="786537"/>
                  <a:pt x="519797" y="776662"/>
                  <a:pt x="523875" y="767487"/>
                </a:cubicBezTo>
                <a:cubicBezTo>
                  <a:pt x="526200" y="762257"/>
                  <a:pt x="531145" y="758461"/>
                  <a:pt x="533400" y="753200"/>
                </a:cubicBezTo>
                <a:cubicBezTo>
                  <a:pt x="545478" y="725019"/>
                  <a:pt x="554449" y="695564"/>
                  <a:pt x="566738" y="667475"/>
                </a:cubicBezTo>
                <a:cubicBezTo>
                  <a:pt x="577850" y="642075"/>
                  <a:pt x="587676" y="616072"/>
                  <a:pt x="600075" y="591275"/>
                </a:cubicBezTo>
                <a:cubicBezTo>
                  <a:pt x="606425" y="578575"/>
                  <a:pt x="613175" y="566067"/>
                  <a:pt x="619125" y="553175"/>
                </a:cubicBezTo>
                <a:cubicBezTo>
                  <a:pt x="622708" y="545413"/>
                  <a:pt x="624827" y="537009"/>
                  <a:pt x="628650" y="529362"/>
                </a:cubicBezTo>
                <a:cubicBezTo>
                  <a:pt x="635959" y="514743"/>
                  <a:pt x="645825" y="501436"/>
                  <a:pt x="652463" y="486500"/>
                </a:cubicBezTo>
                <a:cubicBezTo>
                  <a:pt x="658580" y="472738"/>
                  <a:pt x="661987" y="457925"/>
                  <a:pt x="666750" y="443637"/>
                </a:cubicBezTo>
                <a:cubicBezTo>
                  <a:pt x="668337" y="438875"/>
                  <a:pt x="669268" y="433840"/>
                  <a:pt x="671513" y="429350"/>
                </a:cubicBezTo>
                <a:lnTo>
                  <a:pt x="681038" y="410300"/>
                </a:lnTo>
                <a:cubicBezTo>
                  <a:pt x="691548" y="357752"/>
                  <a:pt x="685444" y="378034"/>
                  <a:pt x="695325" y="348387"/>
                </a:cubicBezTo>
                <a:cubicBezTo>
                  <a:pt x="693738" y="307112"/>
                  <a:pt x="694813" y="265648"/>
                  <a:pt x="690563" y="224562"/>
                </a:cubicBezTo>
                <a:cubicBezTo>
                  <a:pt x="689974" y="218869"/>
                  <a:pt x="683048" y="215634"/>
                  <a:pt x="681038" y="210275"/>
                </a:cubicBezTo>
                <a:cubicBezTo>
                  <a:pt x="663382" y="163195"/>
                  <a:pt x="689088" y="205680"/>
                  <a:pt x="666750" y="172175"/>
                </a:cubicBezTo>
                <a:cubicBezTo>
                  <a:pt x="663575" y="161062"/>
                  <a:pt x="662068" y="149331"/>
                  <a:pt x="657225" y="138837"/>
                </a:cubicBezTo>
                <a:cubicBezTo>
                  <a:pt x="652428" y="128443"/>
                  <a:pt x="643295" y="120501"/>
                  <a:pt x="638175" y="110262"/>
                </a:cubicBezTo>
                <a:cubicBezTo>
                  <a:pt x="635000" y="103912"/>
                  <a:pt x="632776" y="96989"/>
                  <a:pt x="628650" y="91212"/>
                </a:cubicBezTo>
                <a:cubicBezTo>
                  <a:pt x="624735" y="85732"/>
                  <a:pt x="618675" y="82099"/>
                  <a:pt x="614363" y="76925"/>
                </a:cubicBezTo>
                <a:cubicBezTo>
                  <a:pt x="610699" y="72528"/>
                  <a:pt x="608502" y="67034"/>
                  <a:pt x="604838" y="62637"/>
                </a:cubicBezTo>
                <a:cubicBezTo>
                  <a:pt x="600526" y="57463"/>
                  <a:pt x="595724" y="52662"/>
                  <a:pt x="590550" y="48350"/>
                </a:cubicBezTo>
                <a:cubicBezTo>
                  <a:pt x="582618" y="41740"/>
                  <a:pt x="566173" y="32884"/>
                  <a:pt x="557213" y="29300"/>
                </a:cubicBezTo>
                <a:cubicBezTo>
                  <a:pt x="534922" y="20384"/>
                  <a:pt x="503585" y="12507"/>
                  <a:pt x="481013" y="10250"/>
                </a:cubicBezTo>
                <a:lnTo>
                  <a:pt x="433388" y="5487"/>
                </a:lnTo>
                <a:cubicBezTo>
                  <a:pt x="422239" y="4175"/>
                  <a:pt x="411163" y="2312"/>
                  <a:pt x="400050" y="725"/>
                </a:cubicBezTo>
                <a:cubicBezTo>
                  <a:pt x="347663" y="2312"/>
                  <a:pt x="295011" y="0"/>
                  <a:pt x="242888" y="5487"/>
                </a:cubicBezTo>
                <a:cubicBezTo>
                  <a:pt x="233682" y="6456"/>
                  <a:pt x="227502" y="15944"/>
                  <a:pt x="219075" y="19775"/>
                </a:cubicBezTo>
                <a:cubicBezTo>
                  <a:pt x="200084" y="28407"/>
                  <a:pt x="186428" y="30114"/>
                  <a:pt x="166688" y="34062"/>
                </a:cubicBezTo>
                <a:cubicBezTo>
                  <a:pt x="160338" y="37237"/>
                  <a:pt x="154464" y="41637"/>
                  <a:pt x="147638" y="43587"/>
                </a:cubicBezTo>
                <a:cubicBezTo>
                  <a:pt x="132072" y="48035"/>
                  <a:pt x="100013" y="53112"/>
                  <a:pt x="100013" y="53112"/>
                </a:cubicBezTo>
                <a:cubicBezTo>
                  <a:pt x="93663" y="56287"/>
                  <a:pt x="87698" y="60392"/>
                  <a:pt x="80963" y="62637"/>
                </a:cubicBezTo>
                <a:cubicBezTo>
                  <a:pt x="73284" y="65197"/>
                  <a:pt x="64960" y="65270"/>
                  <a:pt x="57150" y="67400"/>
                </a:cubicBezTo>
                <a:cubicBezTo>
                  <a:pt x="47464" y="70042"/>
                  <a:pt x="38100" y="73750"/>
                  <a:pt x="28575" y="76925"/>
                </a:cubicBezTo>
                <a:lnTo>
                  <a:pt x="14288" y="81687"/>
                </a:lnTo>
                <a:lnTo>
                  <a:pt x="0" y="864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571868" y="528638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620" y="507207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typeAlias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alias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5230718" y="600076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3594" y="607220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대소문자 </a:t>
            </a:r>
            <a:r>
              <a:rPr lang="ko-KR" altLang="en-US" sz="1000" dirty="0" err="1" smtClean="0"/>
              <a:t>안가림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714612" y="600076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7488" y="6072206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대소문자를 가림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set</a:t>
            </a:r>
            <a:r>
              <a:rPr lang="ko-KR" altLang="en-US" sz="1000" dirty="0" smtClean="0"/>
              <a:t>을 제외한 </a:t>
            </a:r>
            <a:r>
              <a:rPr lang="en-US" altLang="ko-KR" sz="1000" dirty="0" smtClean="0"/>
              <a:t>method</a:t>
            </a:r>
            <a:r>
              <a:rPr lang="ko-KR" altLang="en-US" sz="1000" dirty="0" smtClean="0"/>
              <a:t>명을 소문자로</a:t>
            </a:r>
            <a:endParaRPr lang="ko-KR" altLang="en-US" sz="1000" dirty="0"/>
          </a:p>
        </p:txBody>
      </p:sp>
      <p:cxnSp>
        <p:nvCxnSpPr>
          <p:cNvPr id="15" name="직선 연결선 14"/>
          <p:cNvCxnSpPr/>
          <p:nvPr/>
        </p:nvCxnSpPr>
        <p:spPr>
          <a:xfrm rot="16200000" flipH="1">
            <a:off x="5679289" y="5822173"/>
            <a:ext cx="185738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5140" y="5072074"/>
            <a:ext cx="261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resultMap</a:t>
            </a:r>
            <a:r>
              <a:rPr lang="ko-KR" altLang="en-US" sz="1600" dirty="0" smtClean="0"/>
              <a:t>속성으로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&lt;select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resultMap</a:t>
            </a:r>
            <a:r>
              <a:rPr lang="en-US" altLang="ko-KR" sz="1600" b="1" dirty="0" smtClean="0"/>
              <a:t>=“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”</a:t>
            </a:r>
            <a:endParaRPr lang="ko-KR" altLang="en-US" sz="1600" b="1" dirty="0"/>
          </a:p>
        </p:txBody>
      </p:sp>
      <p:sp>
        <p:nvSpPr>
          <p:cNvPr id="17" name="자유형 16"/>
          <p:cNvSpPr/>
          <p:nvPr/>
        </p:nvSpPr>
        <p:spPr>
          <a:xfrm>
            <a:off x="2457450" y="4867275"/>
            <a:ext cx="5972175" cy="1295400"/>
          </a:xfrm>
          <a:custGeom>
            <a:avLst/>
            <a:gdLst>
              <a:gd name="connsiteX0" fmla="*/ 5972175 w 5972175"/>
              <a:gd name="connsiteY0" fmla="*/ 1295400 h 1295400"/>
              <a:gd name="connsiteX1" fmla="*/ 5786438 w 5972175"/>
              <a:gd name="connsiteY1" fmla="*/ 1285875 h 1295400"/>
              <a:gd name="connsiteX2" fmla="*/ 5767388 w 5972175"/>
              <a:gd name="connsiteY2" fmla="*/ 1281113 h 1295400"/>
              <a:gd name="connsiteX3" fmla="*/ 5738813 w 5972175"/>
              <a:gd name="connsiteY3" fmla="*/ 1271588 h 1295400"/>
              <a:gd name="connsiteX4" fmla="*/ 5619750 w 5972175"/>
              <a:gd name="connsiteY4" fmla="*/ 1262063 h 1295400"/>
              <a:gd name="connsiteX5" fmla="*/ 5529263 w 5972175"/>
              <a:gd name="connsiteY5" fmla="*/ 1247775 h 1295400"/>
              <a:gd name="connsiteX6" fmla="*/ 5481638 w 5972175"/>
              <a:gd name="connsiteY6" fmla="*/ 1243013 h 1295400"/>
              <a:gd name="connsiteX7" fmla="*/ 5453063 w 5972175"/>
              <a:gd name="connsiteY7" fmla="*/ 1238250 h 1295400"/>
              <a:gd name="connsiteX8" fmla="*/ 5414963 w 5972175"/>
              <a:gd name="connsiteY8" fmla="*/ 1228725 h 1295400"/>
              <a:gd name="connsiteX9" fmla="*/ 5357813 w 5972175"/>
              <a:gd name="connsiteY9" fmla="*/ 1223963 h 1295400"/>
              <a:gd name="connsiteX10" fmla="*/ 5295900 w 5972175"/>
              <a:gd name="connsiteY10" fmla="*/ 1209675 h 1295400"/>
              <a:gd name="connsiteX11" fmla="*/ 5267325 w 5972175"/>
              <a:gd name="connsiteY11" fmla="*/ 1200150 h 1295400"/>
              <a:gd name="connsiteX12" fmla="*/ 5243513 w 5972175"/>
              <a:gd name="connsiteY12" fmla="*/ 1190625 h 1295400"/>
              <a:gd name="connsiteX13" fmla="*/ 5195888 w 5972175"/>
              <a:gd name="connsiteY13" fmla="*/ 1181100 h 1295400"/>
              <a:gd name="connsiteX14" fmla="*/ 5167313 w 5972175"/>
              <a:gd name="connsiteY14" fmla="*/ 1171575 h 1295400"/>
              <a:gd name="connsiteX15" fmla="*/ 5143500 w 5972175"/>
              <a:gd name="connsiteY15" fmla="*/ 1162050 h 1295400"/>
              <a:gd name="connsiteX16" fmla="*/ 5114925 w 5972175"/>
              <a:gd name="connsiteY16" fmla="*/ 1157288 h 1295400"/>
              <a:gd name="connsiteX17" fmla="*/ 5053013 w 5972175"/>
              <a:gd name="connsiteY17" fmla="*/ 1138238 h 1295400"/>
              <a:gd name="connsiteX18" fmla="*/ 5024438 w 5972175"/>
              <a:gd name="connsiteY18" fmla="*/ 1128713 h 1295400"/>
              <a:gd name="connsiteX19" fmla="*/ 4991100 w 5972175"/>
              <a:gd name="connsiteY19" fmla="*/ 1114425 h 1295400"/>
              <a:gd name="connsiteX20" fmla="*/ 4976813 w 5972175"/>
              <a:gd name="connsiteY20" fmla="*/ 1104900 h 1295400"/>
              <a:gd name="connsiteX21" fmla="*/ 4933950 w 5972175"/>
              <a:gd name="connsiteY21" fmla="*/ 1095375 h 1295400"/>
              <a:gd name="connsiteX22" fmla="*/ 4862513 w 5972175"/>
              <a:gd name="connsiteY22" fmla="*/ 1062038 h 1295400"/>
              <a:gd name="connsiteX23" fmla="*/ 4810125 w 5972175"/>
              <a:gd name="connsiteY23" fmla="*/ 1038225 h 1295400"/>
              <a:gd name="connsiteX24" fmla="*/ 4767263 w 5972175"/>
              <a:gd name="connsiteY24" fmla="*/ 1028700 h 1295400"/>
              <a:gd name="connsiteX25" fmla="*/ 4695825 w 5972175"/>
              <a:gd name="connsiteY25" fmla="*/ 990600 h 1295400"/>
              <a:gd name="connsiteX26" fmla="*/ 4662488 w 5972175"/>
              <a:gd name="connsiteY26" fmla="*/ 981075 h 1295400"/>
              <a:gd name="connsiteX27" fmla="*/ 4619625 w 5972175"/>
              <a:gd name="connsiteY27" fmla="*/ 962025 h 1295400"/>
              <a:gd name="connsiteX28" fmla="*/ 4552950 w 5972175"/>
              <a:gd name="connsiteY28" fmla="*/ 942975 h 1295400"/>
              <a:gd name="connsiteX29" fmla="*/ 4495800 w 5972175"/>
              <a:gd name="connsiteY29" fmla="*/ 914400 h 1295400"/>
              <a:gd name="connsiteX30" fmla="*/ 4443413 w 5972175"/>
              <a:gd name="connsiteY30" fmla="*/ 890588 h 1295400"/>
              <a:gd name="connsiteX31" fmla="*/ 4414838 w 5972175"/>
              <a:gd name="connsiteY31" fmla="*/ 871538 h 1295400"/>
              <a:gd name="connsiteX32" fmla="*/ 4400550 w 5972175"/>
              <a:gd name="connsiteY32" fmla="*/ 866775 h 1295400"/>
              <a:gd name="connsiteX33" fmla="*/ 4338638 w 5972175"/>
              <a:gd name="connsiteY33" fmla="*/ 823913 h 1295400"/>
              <a:gd name="connsiteX34" fmla="*/ 4310063 w 5972175"/>
              <a:gd name="connsiteY34" fmla="*/ 809625 h 1295400"/>
              <a:gd name="connsiteX35" fmla="*/ 4267200 w 5972175"/>
              <a:gd name="connsiteY35" fmla="*/ 781050 h 1295400"/>
              <a:gd name="connsiteX36" fmla="*/ 4233863 w 5972175"/>
              <a:gd name="connsiteY36" fmla="*/ 766763 h 1295400"/>
              <a:gd name="connsiteX37" fmla="*/ 4200525 w 5972175"/>
              <a:gd name="connsiteY37" fmla="*/ 742950 h 1295400"/>
              <a:gd name="connsiteX38" fmla="*/ 4167188 w 5972175"/>
              <a:gd name="connsiteY38" fmla="*/ 723900 h 1295400"/>
              <a:gd name="connsiteX39" fmla="*/ 4110038 w 5972175"/>
              <a:gd name="connsiteY39" fmla="*/ 695325 h 1295400"/>
              <a:gd name="connsiteX40" fmla="*/ 4062413 w 5972175"/>
              <a:gd name="connsiteY40" fmla="*/ 666750 h 1295400"/>
              <a:gd name="connsiteX41" fmla="*/ 4029075 w 5972175"/>
              <a:gd name="connsiteY41" fmla="*/ 642938 h 1295400"/>
              <a:gd name="connsiteX42" fmla="*/ 4005263 w 5972175"/>
              <a:gd name="connsiteY42" fmla="*/ 628650 h 1295400"/>
              <a:gd name="connsiteX43" fmla="*/ 3957638 w 5972175"/>
              <a:gd name="connsiteY43" fmla="*/ 590550 h 1295400"/>
              <a:gd name="connsiteX44" fmla="*/ 3895725 w 5972175"/>
              <a:gd name="connsiteY44" fmla="*/ 547688 h 1295400"/>
              <a:gd name="connsiteX45" fmla="*/ 3819525 w 5972175"/>
              <a:gd name="connsiteY45" fmla="*/ 509588 h 1295400"/>
              <a:gd name="connsiteX46" fmla="*/ 3748088 w 5972175"/>
              <a:gd name="connsiteY46" fmla="*/ 466725 h 1295400"/>
              <a:gd name="connsiteX47" fmla="*/ 3705225 w 5972175"/>
              <a:gd name="connsiteY47" fmla="*/ 442913 h 1295400"/>
              <a:gd name="connsiteX48" fmla="*/ 3676650 w 5972175"/>
              <a:gd name="connsiteY48" fmla="*/ 423863 h 1295400"/>
              <a:gd name="connsiteX49" fmla="*/ 3643313 w 5972175"/>
              <a:gd name="connsiteY49" fmla="*/ 404813 h 1295400"/>
              <a:gd name="connsiteX50" fmla="*/ 3605213 w 5972175"/>
              <a:gd name="connsiteY50" fmla="*/ 376238 h 1295400"/>
              <a:gd name="connsiteX51" fmla="*/ 3557588 w 5972175"/>
              <a:gd name="connsiteY51" fmla="*/ 347663 h 1295400"/>
              <a:gd name="connsiteX52" fmla="*/ 3481388 w 5972175"/>
              <a:gd name="connsiteY52" fmla="*/ 304800 h 1295400"/>
              <a:gd name="connsiteX53" fmla="*/ 3448050 w 5972175"/>
              <a:gd name="connsiteY53" fmla="*/ 285750 h 1295400"/>
              <a:gd name="connsiteX54" fmla="*/ 3405188 w 5972175"/>
              <a:gd name="connsiteY54" fmla="*/ 276225 h 1295400"/>
              <a:gd name="connsiteX55" fmla="*/ 3333750 w 5972175"/>
              <a:gd name="connsiteY55" fmla="*/ 238125 h 1295400"/>
              <a:gd name="connsiteX56" fmla="*/ 3300413 w 5972175"/>
              <a:gd name="connsiteY56" fmla="*/ 223838 h 1295400"/>
              <a:gd name="connsiteX57" fmla="*/ 3248025 w 5972175"/>
              <a:gd name="connsiteY57" fmla="*/ 204788 h 1295400"/>
              <a:gd name="connsiteX58" fmla="*/ 3209925 w 5972175"/>
              <a:gd name="connsiteY58" fmla="*/ 185738 h 1295400"/>
              <a:gd name="connsiteX59" fmla="*/ 3186113 w 5972175"/>
              <a:gd name="connsiteY59" fmla="*/ 171450 h 1295400"/>
              <a:gd name="connsiteX60" fmla="*/ 3148013 w 5972175"/>
              <a:gd name="connsiteY60" fmla="*/ 157163 h 1295400"/>
              <a:gd name="connsiteX61" fmla="*/ 3133725 w 5972175"/>
              <a:gd name="connsiteY61" fmla="*/ 152400 h 1295400"/>
              <a:gd name="connsiteX62" fmla="*/ 3105150 w 5972175"/>
              <a:gd name="connsiteY62" fmla="*/ 138113 h 1295400"/>
              <a:gd name="connsiteX63" fmla="*/ 3038475 w 5972175"/>
              <a:gd name="connsiteY63" fmla="*/ 109538 h 1295400"/>
              <a:gd name="connsiteX64" fmla="*/ 2981325 w 5972175"/>
              <a:gd name="connsiteY64" fmla="*/ 85725 h 1295400"/>
              <a:gd name="connsiteX65" fmla="*/ 2952750 w 5972175"/>
              <a:gd name="connsiteY65" fmla="*/ 71438 h 1295400"/>
              <a:gd name="connsiteX66" fmla="*/ 2900363 w 5972175"/>
              <a:gd name="connsiteY66" fmla="*/ 57150 h 1295400"/>
              <a:gd name="connsiteX67" fmla="*/ 2824163 w 5972175"/>
              <a:gd name="connsiteY67" fmla="*/ 33338 h 1295400"/>
              <a:gd name="connsiteX68" fmla="*/ 2767013 w 5972175"/>
              <a:gd name="connsiteY68" fmla="*/ 23813 h 1295400"/>
              <a:gd name="connsiteX69" fmla="*/ 2738438 w 5972175"/>
              <a:gd name="connsiteY69" fmla="*/ 14288 h 1295400"/>
              <a:gd name="connsiteX70" fmla="*/ 2705100 w 5972175"/>
              <a:gd name="connsiteY70" fmla="*/ 9525 h 1295400"/>
              <a:gd name="connsiteX71" fmla="*/ 2647950 w 5972175"/>
              <a:gd name="connsiteY71" fmla="*/ 0 h 1295400"/>
              <a:gd name="connsiteX72" fmla="*/ 2114550 w 5972175"/>
              <a:gd name="connsiteY72" fmla="*/ 4763 h 1295400"/>
              <a:gd name="connsiteX73" fmla="*/ 2047875 w 5972175"/>
              <a:gd name="connsiteY73" fmla="*/ 9525 h 1295400"/>
              <a:gd name="connsiteX74" fmla="*/ 2024063 w 5972175"/>
              <a:gd name="connsiteY74" fmla="*/ 19050 h 1295400"/>
              <a:gd name="connsiteX75" fmla="*/ 1981200 w 5972175"/>
              <a:gd name="connsiteY75" fmla="*/ 23813 h 1295400"/>
              <a:gd name="connsiteX76" fmla="*/ 1957388 w 5972175"/>
              <a:gd name="connsiteY76" fmla="*/ 28575 h 1295400"/>
              <a:gd name="connsiteX77" fmla="*/ 1876425 w 5972175"/>
              <a:gd name="connsiteY77" fmla="*/ 42863 h 1295400"/>
              <a:gd name="connsiteX78" fmla="*/ 1785938 w 5972175"/>
              <a:gd name="connsiteY78" fmla="*/ 52388 h 1295400"/>
              <a:gd name="connsiteX79" fmla="*/ 1762125 w 5972175"/>
              <a:gd name="connsiteY79" fmla="*/ 61913 h 1295400"/>
              <a:gd name="connsiteX80" fmla="*/ 1695450 w 5972175"/>
              <a:gd name="connsiteY80" fmla="*/ 71438 h 1295400"/>
              <a:gd name="connsiteX81" fmla="*/ 1666875 w 5972175"/>
              <a:gd name="connsiteY81" fmla="*/ 80963 h 1295400"/>
              <a:gd name="connsiteX82" fmla="*/ 1604963 w 5972175"/>
              <a:gd name="connsiteY82" fmla="*/ 85725 h 1295400"/>
              <a:gd name="connsiteX83" fmla="*/ 1547813 w 5972175"/>
              <a:gd name="connsiteY83" fmla="*/ 95250 h 1295400"/>
              <a:gd name="connsiteX84" fmla="*/ 1528763 w 5972175"/>
              <a:gd name="connsiteY84" fmla="*/ 104775 h 1295400"/>
              <a:gd name="connsiteX85" fmla="*/ 1471613 w 5972175"/>
              <a:gd name="connsiteY85" fmla="*/ 114300 h 1295400"/>
              <a:gd name="connsiteX86" fmla="*/ 1428750 w 5972175"/>
              <a:gd name="connsiteY86" fmla="*/ 128588 h 1295400"/>
              <a:gd name="connsiteX87" fmla="*/ 1385888 w 5972175"/>
              <a:gd name="connsiteY87" fmla="*/ 138113 h 1295400"/>
              <a:gd name="connsiteX88" fmla="*/ 1352550 w 5972175"/>
              <a:gd name="connsiteY88" fmla="*/ 152400 h 1295400"/>
              <a:gd name="connsiteX89" fmla="*/ 1304925 w 5972175"/>
              <a:gd name="connsiteY89" fmla="*/ 157163 h 1295400"/>
              <a:gd name="connsiteX90" fmla="*/ 1271588 w 5972175"/>
              <a:gd name="connsiteY90" fmla="*/ 161925 h 1295400"/>
              <a:gd name="connsiteX91" fmla="*/ 1223963 w 5972175"/>
              <a:gd name="connsiteY91" fmla="*/ 171450 h 1295400"/>
              <a:gd name="connsiteX92" fmla="*/ 1171575 w 5972175"/>
              <a:gd name="connsiteY92" fmla="*/ 176213 h 1295400"/>
              <a:gd name="connsiteX93" fmla="*/ 1143000 w 5972175"/>
              <a:gd name="connsiteY93" fmla="*/ 180975 h 1295400"/>
              <a:gd name="connsiteX94" fmla="*/ 1095375 w 5972175"/>
              <a:gd name="connsiteY94" fmla="*/ 185738 h 1295400"/>
              <a:gd name="connsiteX95" fmla="*/ 1076325 w 5972175"/>
              <a:gd name="connsiteY95" fmla="*/ 190500 h 1295400"/>
              <a:gd name="connsiteX96" fmla="*/ 1062038 w 5972175"/>
              <a:gd name="connsiteY96" fmla="*/ 195263 h 1295400"/>
              <a:gd name="connsiteX97" fmla="*/ 1038225 w 5972175"/>
              <a:gd name="connsiteY97" fmla="*/ 200025 h 1295400"/>
              <a:gd name="connsiteX98" fmla="*/ 1009650 w 5972175"/>
              <a:gd name="connsiteY98" fmla="*/ 209550 h 1295400"/>
              <a:gd name="connsiteX99" fmla="*/ 981075 w 5972175"/>
              <a:gd name="connsiteY99" fmla="*/ 219075 h 1295400"/>
              <a:gd name="connsiteX100" fmla="*/ 928688 w 5972175"/>
              <a:gd name="connsiteY100" fmla="*/ 223838 h 1295400"/>
              <a:gd name="connsiteX101" fmla="*/ 885825 w 5972175"/>
              <a:gd name="connsiteY101" fmla="*/ 233363 h 1295400"/>
              <a:gd name="connsiteX102" fmla="*/ 862013 w 5972175"/>
              <a:gd name="connsiteY102" fmla="*/ 238125 h 1295400"/>
              <a:gd name="connsiteX103" fmla="*/ 842963 w 5972175"/>
              <a:gd name="connsiteY103" fmla="*/ 252413 h 1295400"/>
              <a:gd name="connsiteX104" fmla="*/ 804863 w 5972175"/>
              <a:gd name="connsiteY104" fmla="*/ 266700 h 1295400"/>
              <a:gd name="connsiteX105" fmla="*/ 790575 w 5972175"/>
              <a:gd name="connsiteY105" fmla="*/ 276225 h 1295400"/>
              <a:gd name="connsiteX106" fmla="*/ 766763 w 5972175"/>
              <a:gd name="connsiteY106" fmla="*/ 285750 h 1295400"/>
              <a:gd name="connsiteX107" fmla="*/ 714375 w 5972175"/>
              <a:gd name="connsiteY107" fmla="*/ 304800 h 1295400"/>
              <a:gd name="connsiteX108" fmla="*/ 676275 w 5972175"/>
              <a:gd name="connsiteY108" fmla="*/ 323850 h 1295400"/>
              <a:gd name="connsiteX109" fmla="*/ 652463 w 5972175"/>
              <a:gd name="connsiteY109" fmla="*/ 333375 h 1295400"/>
              <a:gd name="connsiteX110" fmla="*/ 633413 w 5972175"/>
              <a:gd name="connsiteY110" fmla="*/ 342900 h 1295400"/>
              <a:gd name="connsiteX111" fmla="*/ 619125 w 5972175"/>
              <a:gd name="connsiteY111" fmla="*/ 347663 h 1295400"/>
              <a:gd name="connsiteX112" fmla="*/ 576263 w 5972175"/>
              <a:gd name="connsiteY112" fmla="*/ 361950 h 1295400"/>
              <a:gd name="connsiteX113" fmla="*/ 523875 w 5972175"/>
              <a:gd name="connsiteY113" fmla="*/ 385763 h 1295400"/>
              <a:gd name="connsiteX114" fmla="*/ 500063 w 5972175"/>
              <a:gd name="connsiteY114" fmla="*/ 390525 h 1295400"/>
              <a:gd name="connsiteX115" fmla="*/ 461963 w 5972175"/>
              <a:gd name="connsiteY115" fmla="*/ 409575 h 1295400"/>
              <a:gd name="connsiteX116" fmla="*/ 428625 w 5972175"/>
              <a:gd name="connsiteY116" fmla="*/ 423863 h 1295400"/>
              <a:gd name="connsiteX117" fmla="*/ 395288 w 5972175"/>
              <a:gd name="connsiteY117" fmla="*/ 433388 h 1295400"/>
              <a:gd name="connsiteX118" fmla="*/ 381000 w 5972175"/>
              <a:gd name="connsiteY118" fmla="*/ 442913 h 1295400"/>
              <a:gd name="connsiteX119" fmla="*/ 352425 w 5972175"/>
              <a:gd name="connsiteY119" fmla="*/ 452438 h 1295400"/>
              <a:gd name="connsiteX120" fmla="*/ 319088 w 5972175"/>
              <a:gd name="connsiteY120" fmla="*/ 466725 h 1295400"/>
              <a:gd name="connsiteX121" fmla="*/ 304800 w 5972175"/>
              <a:gd name="connsiteY121" fmla="*/ 476250 h 1295400"/>
              <a:gd name="connsiteX122" fmla="*/ 261938 w 5972175"/>
              <a:gd name="connsiteY122" fmla="*/ 495300 h 1295400"/>
              <a:gd name="connsiteX123" fmla="*/ 223838 w 5972175"/>
              <a:gd name="connsiteY123" fmla="*/ 514350 h 1295400"/>
              <a:gd name="connsiteX124" fmla="*/ 204788 w 5972175"/>
              <a:gd name="connsiteY124" fmla="*/ 528638 h 1295400"/>
              <a:gd name="connsiteX125" fmla="*/ 190500 w 5972175"/>
              <a:gd name="connsiteY125" fmla="*/ 533400 h 1295400"/>
              <a:gd name="connsiteX126" fmla="*/ 166688 w 5972175"/>
              <a:gd name="connsiteY126" fmla="*/ 542925 h 1295400"/>
              <a:gd name="connsiteX127" fmla="*/ 138113 w 5972175"/>
              <a:gd name="connsiteY127" fmla="*/ 552450 h 1295400"/>
              <a:gd name="connsiteX128" fmla="*/ 123825 w 5972175"/>
              <a:gd name="connsiteY128" fmla="*/ 561975 h 1295400"/>
              <a:gd name="connsiteX129" fmla="*/ 95250 w 5972175"/>
              <a:gd name="connsiteY129" fmla="*/ 571500 h 1295400"/>
              <a:gd name="connsiteX130" fmla="*/ 76200 w 5972175"/>
              <a:gd name="connsiteY130" fmla="*/ 585788 h 1295400"/>
              <a:gd name="connsiteX131" fmla="*/ 47625 w 5972175"/>
              <a:gd name="connsiteY131" fmla="*/ 595313 h 1295400"/>
              <a:gd name="connsiteX132" fmla="*/ 19050 w 5972175"/>
              <a:gd name="connsiteY132" fmla="*/ 614363 h 1295400"/>
              <a:gd name="connsiteX133" fmla="*/ 0 w 5972175"/>
              <a:gd name="connsiteY133" fmla="*/ 619125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5972175" h="1295400">
                <a:moveTo>
                  <a:pt x="5972175" y="1295400"/>
                </a:moveTo>
                <a:cubicBezTo>
                  <a:pt x="5924802" y="1293767"/>
                  <a:pt x="5842950" y="1293948"/>
                  <a:pt x="5786438" y="1285875"/>
                </a:cubicBezTo>
                <a:cubicBezTo>
                  <a:pt x="5779958" y="1284949"/>
                  <a:pt x="5773657" y="1282994"/>
                  <a:pt x="5767388" y="1281113"/>
                </a:cubicBezTo>
                <a:cubicBezTo>
                  <a:pt x="5757771" y="1278228"/>
                  <a:pt x="5748771" y="1272873"/>
                  <a:pt x="5738813" y="1271588"/>
                </a:cubicBezTo>
                <a:cubicBezTo>
                  <a:pt x="5699326" y="1266493"/>
                  <a:pt x="5619750" y="1262063"/>
                  <a:pt x="5619750" y="1262063"/>
                </a:cubicBezTo>
                <a:cubicBezTo>
                  <a:pt x="5597972" y="1258433"/>
                  <a:pt x="5554723" y="1250770"/>
                  <a:pt x="5529263" y="1247775"/>
                </a:cubicBezTo>
                <a:cubicBezTo>
                  <a:pt x="5513418" y="1245911"/>
                  <a:pt x="5497469" y="1244992"/>
                  <a:pt x="5481638" y="1243013"/>
                </a:cubicBezTo>
                <a:cubicBezTo>
                  <a:pt x="5472056" y="1241815"/>
                  <a:pt x="5462505" y="1240273"/>
                  <a:pt x="5453063" y="1238250"/>
                </a:cubicBezTo>
                <a:cubicBezTo>
                  <a:pt x="5440263" y="1235507"/>
                  <a:pt x="5427909" y="1230667"/>
                  <a:pt x="5414963" y="1228725"/>
                </a:cubicBezTo>
                <a:cubicBezTo>
                  <a:pt x="5396058" y="1225889"/>
                  <a:pt x="5376863" y="1225550"/>
                  <a:pt x="5357813" y="1223963"/>
                </a:cubicBezTo>
                <a:cubicBezTo>
                  <a:pt x="5338925" y="1220185"/>
                  <a:pt x="5313129" y="1215418"/>
                  <a:pt x="5295900" y="1209675"/>
                </a:cubicBezTo>
                <a:cubicBezTo>
                  <a:pt x="5286375" y="1206500"/>
                  <a:pt x="5276647" y="1203879"/>
                  <a:pt x="5267325" y="1200150"/>
                </a:cubicBezTo>
                <a:cubicBezTo>
                  <a:pt x="5259388" y="1196975"/>
                  <a:pt x="5251773" y="1192828"/>
                  <a:pt x="5243513" y="1190625"/>
                </a:cubicBezTo>
                <a:cubicBezTo>
                  <a:pt x="5227870" y="1186454"/>
                  <a:pt x="5211594" y="1185027"/>
                  <a:pt x="5195888" y="1181100"/>
                </a:cubicBezTo>
                <a:cubicBezTo>
                  <a:pt x="5186148" y="1178665"/>
                  <a:pt x="5176749" y="1175006"/>
                  <a:pt x="5167313" y="1171575"/>
                </a:cubicBezTo>
                <a:cubicBezTo>
                  <a:pt x="5159279" y="1168653"/>
                  <a:pt x="5151748" y="1164299"/>
                  <a:pt x="5143500" y="1162050"/>
                </a:cubicBezTo>
                <a:cubicBezTo>
                  <a:pt x="5134184" y="1159509"/>
                  <a:pt x="5124450" y="1158875"/>
                  <a:pt x="5114925" y="1157288"/>
                </a:cubicBezTo>
                <a:cubicBezTo>
                  <a:pt x="5079640" y="1133764"/>
                  <a:pt x="5127544" y="1163082"/>
                  <a:pt x="5053013" y="1138238"/>
                </a:cubicBezTo>
                <a:cubicBezTo>
                  <a:pt x="5043488" y="1135063"/>
                  <a:pt x="5033613" y="1132791"/>
                  <a:pt x="5024438" y="1128713"/>
                </a:cubicBezTo>
                <a:cubicBezTo>
                  <a:pt x="4982149" y="1109918"/>
                  <a:pt x="5041495" y="1127025"/>
                  <a:pt x="4991100" y="1114425"/>
                </a:cubicBezTo>
                <a:cubicBezTo>
                  <a:pt x="4986338" y="1111250"/>
                  <a:pt x="4982074" y="1107155"/>
                  <a:pt x="4976813" y="1104900"/>
                </a:cubicBezTo>
                <a:cubicBezTo>
                  <a:pt x="4970932" y="1102380"/>
                  <a:pt x="4938182" y="1096221"/>
                  <a:pt x="4933950" y="1095375"/>
                </a:cubicBezTo>
                <a:cubicBezTo>
                  <a:pt x="4893834" y="1068630"/>
                  <a:pt x="4956162" y="1108863"/>
                  <a:pt x="4862513" y="1062038"/>
                </a:cubicBezTo>
                <a:cubicBezTo>
                  <a:pt x="4847141" y="1054352"/>
                  <a:pt x="4825310" y="1042970"/>
                  <a:pt x="4810125" y="1038225"/>
                </a:cubicBezTo>
                <a:cubicBezTo>
                  <a:pt x="4796155" y="1033859"/>
                  <a:pt x="4781550" y="1031875"/>
                  <a:pt x="4767263" y="1028700"/>
                </a:cubicBezTo>
                <a:cubicBezTo>
                  <a:pt x="4747651" y="1017493"/>
                  <a:pt x="4716469" y="998858"/>
                  <a:pt x="4695825" y="990600"/>
                </a:cubicBezTo>
                <a:cubicBezTo>
                  <a:pt x="4685095" y="986308"/>
                  <a:pt x="4673309" y="985133"/>
                  <a:pt x="4662488" y="981075"/>
                </a:cubicBezTo>
                <a:cubicBezTo>
                  <a:pt x="4647848" y="975585"/>
                  <a:pt x="4634142" y="967832"/>
                  <a:pt x="4619625" y="962025"/>
                </a:cubicBezTo>
                <a:cubicBezTo>
                  <a:pt x="4573761" y="943680"/>
                  <a:pt x="4607140" y="961038"/>
                  <a:pt x="4552950" y="942975"/>
                </a:cubicBezTo>
                <a:cubicBezTo>
                  <a:pt x="4517139" y="931038"/>
                  <a:pt x="4525360" y="930317"/>
                  <a:pt x="4495800" y="914400"/>
                </a:cubicBezTo>
                <a:cubicBezTo>
                  <a:pt x="4461195" y="895767"/>
                  <a:pt x="4468347" y="898899"/>
                  <a:pt x="4443413" y="890588"/>
                </a:cubicBezTo>
                <a:cubicBezTo>
                  <a:pt x="4433888" y="884238"/>
                  <a:pt x="4424845" y="877097"/>
                  <a:pt x="4414838" y="871538"/>
                </a:cubicBezTo>
                <a:cubicBezTo>
                  <a:pt x="4410449" y="869100"/>
                  <a:pt x="4404807" y="869436"/>
                  <a:pt x="4400550" y="866775"/>
                </a:cubicBezTo>
                <a:cubicBezTo>
                  <a:pt x="4379265" y="853472"/>
                  <a:pt x="4359275" y="838200"/>
                  <a:pt x="4338638" y="823913"/>
                </a:cubicBezTo>
                <a:cubicBezTo>
                  <a:pt x="4329882" y="817851"/>
                  <a:pt x="4319195" y="815104"/>
                  <a:pt x="4310063" y="809625"/>
                </a:cubicBezTo>
                <a:cubicBezTo>
                  <a:pt x="4295339" y="800790"/>
                  <a:pt x="4282166" y="789468"/>
                  <a:pt x="4267200" y="781050"/>
                </a:cubicBezTo>
                <a:cubicBezTo>
                  <a:pt x="4256663" y="775123"/>
                  <a:pt x="4244360" y="772761"/>
                  <a:pt x="4233863" y="766763"/>
                </a:cubicBezTo>
                <a:cubicBezTo>
                  <a:pt x="4222006" y="759988"/>
                  <a:pt x="4212012" y="750335"/>
                  <a:pt x="4200525" y="742950"/>
                </a:cubicBezTo>
                <a:cubicBezTo>
                  <a:pt x="4189759" y="736029"/>
                  <a:pt x="4178514" y="729861"/>
                  <a:pt x="4167188" y="723900"/>
                </a:cubicBezTo>
                <a:cubicBezTo>
                  <a:pt x="4148341" y="713980"/>
                  <a:pt x="4126670" y="708630"/>
                  <a:pt x="4110038" y="695325"/>
                </a:cubicBezTo>
                <a:cubicBezTo>
                  <a:pt x="4066371" y="660392"/>
                  <a:pt x="4106746" y="688917"/>
                  <a:pt x="4062413" y="666750"/>
                </a:cubicBezTo>
                <a:cubicBezTo>
                  <a:pt x="4053893" y="662490"/>
                  <a:pt x="4035547" y="647253"/>
                  <a:pt x="4029075" y="642938"/>
                </a:cubicBezTo>
                <a:cubicBezTo>
                  <a:pt x="4021373" y="637803"/>
                  <a:pt x="4012728" y="634124"/>
                  <a:pt x="4005263" y="628650"/>
                </a:cubicBezTo>
                <a:cubicBezTo>
                  <a:pt x="3988869" y="616627"/>
                  <a:pt x="3974353" y="602122"/>
                  <a:pt x="3957638" y="590550"/>
                </a:cubicBezTo>
                <a:cubicBezTo>
                  <a:pt x="3937000" y="576263"/>
                  <a:pt x="3918176" y="558913"/>
                  <a:pt x="3895725" y="547688"/>
                </a:cubicBezTo>
                <a:cubicBezTo>
                  <a:pt x="3870325" y="534988"/>
                  <a:pt x="3843876" y="524199"/>
                  <a:pt x="3819525" y="509588"/>
                </a:cubicBezTo>
                <a:lnTo>
                  <a:pt x="3748088" y="466725"/>
                </a:lnTo>
                <a:cubicBezTo>
                  <a:pt x="3709879" y="443072"/>
                  <a:pt x="3732766" y="452092"/>
                  <a:pt x="3705225" y="442913"/>
                </a:cubicBezTo>
                <a:cubicBezTo>
                  <a:pt x="3695700" y="436563"/>
                  <a:pt x="3686399" y="429863"/>
                  <a:pt x="3676650" y="423863"/>
                </a:cubicBezTo>
                <a:cubicBezTo>
                  <a:pt x="3665750" y="417155"/>
                  <a:pt x="3653962" y="411912"/>
                  <a:pt x="3643313" y="404813"/>
                </a:cubicBezTo>
                <a:cubicBezTo>
                  <a:pt x="3630104" y="396007"/>
                  <a:pt x="3618422" y="385044"/>
                  <a:pt x="3605213" y="376238"/>
                </a:cubicBezTo>
                <a:cubicBezTo>
                  <a:pt x="3550488" y="339754"/>
                  <a:pt x="3599431" y="370677"/>
                  <a:pt x="3557588" y="347663"/>
                </a:cubicBezTo>
                <a:cubicBezTo>
                  <a:pt x="3532053" y="333618"/>
                  <a:pt x="3506759" y="319140"/>
                  <a:pt x="3481388" y="304800"/>
                </a:cubicBezTo>
                <a:cubicBezTo>
                  <a:pt x="3470246" y="298502"/>
                  <a:pt x="3460544" y="288527"/>
                  <a:pt x="3448050" y="285750"/>
                </a:cubicBezTo>
                <a:lnTo>
                  <a:pt x="3405188" y="276225"/>
                </a:lnTo>
                <a:cubicBezTo>
                  <a:pt x="3373735" y="258252"/>
                  <a:pt x="3367530" y="253889"/>
                  <a:pt x="3333750" y="238125"/>
                </a:cubicBezTo>
                <a:cubicBezTo>
                  <a:pt x="3322794" y="233012"/>
                  <a:pt x="3311226" y="229245"/>
                  <a:pt x="3300413" y="223838"/>
                </a:cubicBezTo>
                <a:cubicBezTo>
                  <a:pt x="3258692" y="202977"/>
                  <a:pt x="3295775" y="212745"/>
                  <a:pt x="3248025" y="204788"/>
                </a:cubicBezTo>
                <a:cubicBezTo>
                  <a:pt x="3214923" y="182719"/>
                  <a:pt x="3256531" y="209041"/>
                  <a:pt x="3209925" y="185738"/>
                </a:cubicBezTo>
                <a:cubicBezTo>
                  <a:pt x="3201646" y="181598"/>
                  <a:pt x="3194518" y="175329"/>
                  <a:pt x="3186113" y="171450"/>
                </a:cubicBezTo>
                <a:cubicBezTo>
                  <a:pt x="3173798" y="165766"/>
                  <a:pt x="3160760" y="161798"/>
                  <a:pt x="3148013" y="157163"/>
                </a:cubicBezTo>
                <a:cubicBezTo>
                  <a:pt x="3143295" y="155447"/>
                  <a:pt x="3138313" y="154439"/>
                  <a:pt x="3133725" y="152400"/>
                </a:cubicBezTo>
                <a:cubicBezTo>
                  <a:pt x="3123994" y="148075"/>
                  <a:pt x="3114861" y="142483"/>
                  <a:pt x="3105150" y="138113"/>
                </a:cubicBezTo>
                <a:cubicBezTo>
                  <a:pt x="3083100" y="128190"/>
                  <a:pt x="3060760" y="118921"/>
                  <a:pt x="3038475" y="109538"/>
                </a:cubicBezTo>
                <a:cubicBezTo>
                  <a:pt x="3020446" y="101947"/>
                  <a:pt x="2998466" y="94295"/>
                  <a:pt x="2981325" y="85725"/>
                </a:cubicBezTo>
                <a:cubicBezTo>
                  <a:pt x="2971800" y="80963"/>
                  <a:pt x="2962481" y="75763"/>
                  <a:pt x="2952750" y="71438"/>
                </a:cubicBezTo>
                <a:cubicBezTo>
                  <a:pt x="2940381" y="65941"/>
                  <a:pt x="2905946" y="59011"/>
                  <a:pt x="2900363" y="57150"/>
                </a:cubicBezTo>
                <a:cubicBezTo>
                  <a:pt x="2884694" y="51927"/>
                  <a:pt x="2842699" y="37240"/>
                  <a:pt x="2824163" y="33338"/>
                </a:cubicBezTo>
                <a:cubicBezTo>
                  <a:pt x="2805264" y="29359"/>
                  <a:pt x="2785866" y="28003"/>
                  <a:pt x="2767013" y="23813"/>
                </a:cubicBezTo>
                <a:cubicBezTo>
                  <a:pt x="2757212" y="21635"/>
                  <a:pt x="2748221" y="16546"/>
                  <a:pt x="2738438" y="14288"/>
                </a:cubicBezTo>
                <a:cubicBezTo>
                  <a:pt x="2727500" y="11764"/>
                  <a:pt x="2716188" y="11276"/>
                  <a:pt x="2705100" y="9525"/>
                </a:cubicBezTo>
                <a:lnTo>
                  <a:pt x="2647950" y="0"/>
                </a:lnTo>
                <a:lnTo>
                  <a:pt x="2114550" y="4763"/>
                </a:lnTo>
                <a:cubicBezTo>
                  <a:pt x="2092271" y="5117"/>
                  <a:pt x="2069884" y="6050"/>
                  <a:pt x="2047875" y="9525"/>
                </a:cubicBezTo>
                <a:cubicBezTo>
                  <a:pt x="2039431" y="10858"/>
                  <a:pt x="2032422" y="17259"/>
                  <a:pt x="2024063" y="19050"/>
                </a:cubicBezTo>
                <a:cubicBezTo>
                  <a:pt x="2010007" y="22062"/>
                  <a:pt x="1995431" y="21780"/>
                  <a:pt x="1981200" y="23813"/>
                </a:cubicBezTo>
                <a:cubicBezTo>
                  <a:pt x="1973187" y="24958"/>
                  <a:pt x="1965352" y="27127"/>
                  <a:pt x="1957388" y="28575"/>
                </a:cubicBezTo>
                <a:cubicBezTo>
                  <a:pt x="1930425" y="33477"/>
                  <a:pt x="1903618" y="39464"/>
                  <a:pt x="1876425" y="42863"/>
                </a:cubicBezTo>
                <a:cubicBezTo>
                  <a:pt x="1820926" y="49800"/>
                  <a:pt x="1851071" y="46466"/>
                  <a:pt x="1785938" y="52388"/>
                </a:cubicBezTo>
                <a:cubicBezTo>
                  <a:pt x="1778000" y="55563"/>
                  <a:pt x="1770491" y="60152"/>
                  <a:pt x="1762125" y="61913"/>
                </a:cubicBezTo>
                <a:cubicBezTo>
                  <a:pt x="1740156" y="66538"/>
                  <a:pt x="1695450" y="71438"/>
                  <a:pt x="1695450" y="71438"/>
                </a:cubicBezTo>
                <a:cubicBezTo>
                  <a:pt x="1685925" y="74613"/>
                  <a:pt x="1676792" y="79397"/>
                  <a:pt x="1666875" y="80963"/>
                </a:cubicBezTo>
                <a:cubicBezTo>
                  <a:pt x="1646430" y="84191"/>
                  <a:pt x="1625559" y="83665"/>
                  <a:pt x="1604963" y="85725"/>
                </a:cubicBezTo>
                <a:cubicBezTo>
                  <a:pt x="1581342" y="88087"/>
                  <a:pt x="1569848" y="90843"/>
                  <a:pt x="1547813" y="95250"/>
                </a:cubicBezTo>
                <a:cubicBezTo>
                  <a:pt x="1541463" y="98425"/>
                  <a:pt x="1535498" y="102530"/>
                  <a:pt x="1528763" y="104775"/>
                </a:cubicBezTo>
                <a:cubicBezTo>
                  <a:pt x="1518313" y="108259"/>
                  <a:pt x="1479170" y="113221"/>
                  <a:pt x="1471613" y="114300"/>
                </a:cubicBezTo>
                <a:cubicBezTo>
                  <a:pt x="1447308" y="124022"/>
                  <a:pt x="1451817" y="123462"/>
                  <a:pt x="1428750" y="128588"/>
                </a:cubicBezTo>
                <a:cubicBezTo>
                  <a:pt x="1420493" y="130423"/>
                  <a:pt x="1395022" y="134792"/>
                  <a:pt x="1385888" y="138113"/>
                </a:cubicBezTo>
                <a:cubicBezTo>
                  <a:pt x="1374526" y="142245"/>
                  <a:pt x="1364319" y="149631"/>
                  <a:pt x="1352550" y="152400"/>
                </a:cubicBezTo>
                <a:cubicBezTo>
                  <a:pt x="1337020" y="156054"/>
                  <a:pt x="1320770" y="155299"/>
                  <a:pt x="1304925" y="157163"/>
                </a:cubicBezTo>
                <a:cubicBezTo>
                  <a:pt x="1293777" y="158475"/>
                  <a:pt x="1282642" y="159974"/>
                  <a:pt x="1271588" y="161925"/>
                </a:cubicBezTo>
                <a:cubicBezTo>
                  <a:pt x="1255645" y="164738"/>
                  <a:pt x="1239990" y="169160"/>
                  <a:pt x="1223963" y="171450"/>
                </a:cubicBezTo>
                <a:cubicBezTo>
                  <a:pt x="1206605" y="173930"/>
                  <a:pt x="1188990" y="174164"/>
                  <a:pt x="1171575" y="176213"/>
                </a:cubicBezTo>
                <a:cubicBezTo>
                  <a:pt x="1161985" y="177341"/>
                  <a:pt x="1152582" y="179777"/>
                  <a:pt x="1143000" y="180975"/>
                </a:cubicBezTo>
                <a:cubicBezTo>
                  <a:pt x="1127169" y="182954"/>
                  <a:pt x="1111250" y="184150"/>
                  <a:pt x="1095375" y="185738"/>
                </a:cubicBezTo>
                <a:cubicBezTo>
                  <a:pt x="1089025" y="187325"/>
                  <a:pt x="1082619" y="188702"/>
                  <a:pt x="1076325" y="190500"/>
                </a:cubicBezTo>
                <a:cubicBezTo>
                  <a:pt x="1071498" y="191879"/>
                  <a:pt x="1066908" y="194045"/>
                  <a:pt x="1062038" y="195263"/>
                </a:cubicBezTo>
                <a:cubicBezTo>
                  <a:pt x="1054185" y="197226"/>
                  <a:pt x="1046035" y="197895"/>
                  <a:pt x="1038225" y="200025"/>
                </a:cubicBezTo>
                <a:cubicBezTo>
                  <a:pt x="1028539" y="202667"/>
                  <a:pt x="1019175" y="206375"/>
                  <a:pt x="1009650" y="209550"/>
                </a:cubicBezTo>
                <a:cubicBezTo>
                  <a:pt x="1000125" y="212725"/>
                  <a:pt x="991074" y="218166"/>
                  <a:pt x="981075" y="219075"/>
                </a:cubicBezTo>
                <a:lnTo>
                  <a:pt x="928688" y="223838"/>
                </a:lnTo>
                <a:lnTo>
                  <a:pt x="885825" y="233363"/>
                </a:lnTo>
                <a:cubicBezTo>
                  <a:pt x="877910" y="235059"/>
                  <a:pt x="869410" y="234837"/>
                  <a:pt x="862013" y="238125"/>
                </a:cubicBezTo>
                <a:cubicBezTo>
                  <a:pt x="854760" y="241349"/>
                  <a:pt x="849694" y="248206"/>
                  <a:pt x="842963" y="252413"/>
                </a:cubicBezTo>
                <a:cubicBezTo>
                  <a:pt x="826360" y="262790"/>
                  <a:pt x="823147" y="262129"/>
                  <a:pt x="804863" y="266700"/>
                </a:cubicBezTo>
                <a:cubicBezTo>
                  <a:pt x="800100" y="269875"/>
                  <a:pt x="795695" y="273665"/>
                  <a:pt x="790575" y="276225"/>
                </a:cubicBezTo>
                <a:cubicBezTo>
                  <a:pt x="782929" y="280048"/>
                  <a:pt x="774797" y="282828"/>
                  <a:pt x="766763" y="285750"/>
                </a:cubicBezTo>
                <a:cubicBezTo>
                  <a:pt x="743185" y="294324"/>
                  <a:pt x="736350" y="294658"/>
                  <a:pt x="714375" y="304800"/>
                </a:cubicBezTo>
                <a:cubicBezTo>
                  <a:pt x="701483" y="310750"/>
                  <a:pt x="689458" y="318577"/>
                  <a:pt x="676275" y="323850"/>
                </a:cubicBezTo>
                <a:cubicBezTo>
                  <a:pt x="668338" y="327025"/>
                  <a:pt x="660275" y="329903"/>
                  <a:pt x="652463" y="333375"/>
                </a:cubicBezTo>
                <a:cubicBezTo>
                  <a:pt x="645975" y="336258"/>
                  <a:pt x="639938" y="340103"/>
                  <a:pt x="633413" y="342900"/>
                </a:cubicBezTo>
                <a:cubicBezTo>
                  <a:pt x="628799" y="344878"/>
                  <a:pt x="623826" y="345900"/>
                  <a:pt x="619125" y="347663"/>
                </a:cubicBezTo>
                <a:cubicBezTo>
                  <a:pt x="583261" y="361112"/>
                  <a:pt x="608181" y="353971"/>
                  <a:pt x="576263" y="361950"/>
                </a:cubicBezTo>
                <a:cubicBezTo>
                  <a:pt x="559850" y="370157"/>
                  <a:pt x="542378" y="381137"/>
                  <a:pt x="523875" y="385763"/>
                </a:cubicBezTo>
                <a:cubicBezTo>
                  <a:pt x="516022" y="387726"/>
                  <a:pt x="508000" y="388938"/>
                  <a:pt x="500063" y="390525"/>
                </a:cubicBezTo>
                <a:cubicBezTo>
                  <a:pt x="464963" y="416851"/>
                  <a:pt x="497631" y="396200"/>
                  <a:pt x="461963" y="409575"/>
                </a:cubicBezTo>
                <a:cubicBezTo>
                  <a:pt x="421326" y="424813"/>
                  <a:pt x="461738" y="414402"/>
                  <a:pt x="428625" y="423863"/>
                </a:cubicBezTo>
                <a:cubicBezTo>
                  <a:pt x="421496" y="425900"/>
                  <a:pt x="402906" y="429579"/>
                  <a:pt x="395288" y="433388"/>
                </a:cubicBezTo>
                <a:cubicBezTo>
                  <a:pt x="390168" y="435948"/>
                  <a:pt x="386231" y="440588"/>
                  <a:pt x="381000" y="442913"/>
                </a:cubicBezTo>
                <a:cubicBezTo>
                  <a:pt x="371825" y="446991"/>
                  <a:pt x="360779" y="446869"/>
                  <a:pt x="352425" y="452438"/>
                </a:cubicBezTo>
                <a:cubicBezTo>
                  <a:pt x="332692" y="465594"/>
                  <a:pt x="343691" y="460575"/>
                  <a:pt x="319088" y="466725"/>
                </a:cubicBezTo>
                <a:cubicBezTo>
                  <a:pt x="314325" y="469900"/>
                  <a:pt x="309770" y="473410"/>
                  <a:pt x="304800" y="476250"/>
                </a:cubicBezTo>
                <a:cubicBezTo>
                  <a:pt x="289227" y="485149"/>
                  <a:pt x="278948" y="488496"/>
                  <a:pt x="261938" y="495300"/>
                </a:cubicBezTo>
                <a:cubicBezTo>
                  <a:pt x="230789" y="526449"/>
                  <a:pt x="267639" y="494883"/>
                  <a:pt x="223838" y="514350"/>
                </a:cubicBezTo>
                <a:cubicBezTo>
                  <a:pt x="216585" y="517574"/>
                  <a:pt x="211680" y="524700"/>
                  <a:pt x="204788" y="528638"/>
                </a:cubicBezTo>
                <a:cubicBezTo>
                  <a:pt x="200429" y="531129"/>
                  <a:pt x="195201" y="531637"/>
                  <a:pt x="190500" y="533400"/>
                </a:cubicBezTo>
                <a:cubicBezTo>
                  <a:pt x="182495" y="536402"/>
                  <a:pt x="174722" y="540003"/>
                  <a:pt x="166688" y="542925"/>
                </a:cubicBezTo>
                <a:cubicBezTo>
                  <a:pt x="157252" y="546356"/>
                  <a:pt x="138113" y="552450"/>
                  <a:pt x="138113" y="552450"/>
                </a:cubicBezTo>
                <a:cubicBezTo>
                  <a:pt x="133350" y="555625"/>
                  <a:pt x="129056" y="559650"/>
                  <a:pt x="123825" y="561975"/>
                </a:cubicBezTo>
                <a:cubicBezTo>
                  <a:pt x="114650" y="566053"/>
                  <a:pt x="95250" y="571500"/>
                  <a:pt x="95250" y="571500"/>
                </a:cubicBezTo>
                <a:cubicBezTo>
                  <a:pt x="88900" y="576263"/>
                  <a:pt x="83300" y="582238"/>
                  <a:pt x="76200" y="585788"/>
                </a:cubicBezTo>
                <a:cubicBezTo>
                  <a:pt x="67220" y="590278"/>
                  <a:pt x="55979" y="589744"/>
                  <a:pt x="47625" y="595313"/>
                </a:cubicBezTo>
                <a:cubicBezTo>
                  <a:pt x="38100" y="601663"/>
                  <a:pt x="30156" y="611587"/>
                  <a:pt x="19050" y="614363"/>
                </a:cubicBezTo>
                <a:lnTo>
                  <a:pt x="0" y="6191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</cp:revision>
  <dcterms:created xsi:type="dcterms:W3CDTF">2023-11-13T02:23:25Z</dcterms:created>
  <dcterms:modified xsi:type="dcterms:W3CDTF">2023-11-14T00:08:19Z</dcterms:modified>
</cp:coreProperties>
</file>