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27CFD-562D-C7D2-0AC1-46B283423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CAACF7-0412-6509-86BD-31FF1E2E7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33A1-580D-36EE-3D2D-34BB1278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4EA4-F38B-4185-8E27-877BB2AB16D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755FE-76EA-99C0-FA5C-5A98CC9D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015B7-7B6F-C9E4-3269-5C8FDD70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AEA-0DAA-4D48-AEEF-35E5BA4DA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5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FCF52-FA8A-F3D1-02C2-AD7488CD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EE88F2-D0B5-DA7C-B7B4-6EB4666FC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370C1-4F26-7ECA-CF7B-E45711F9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4EA4-F38B-4185-8E27-877BB2AB16D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51749-4355-193E-BA28-CA65498C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FC4C3-1742-12B3-21F5-14FAD776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AEA-0DAA-4D48-AEEF-35E5BA4DA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34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CC4B43-8329-C160-AF1B-AFE0D31FA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0C7D80-B6CF-0ED4-E239-18FA1AF44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C71140-9148-A4D8-08B3-F0840967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4EA4-F38B-4185-8E27-877BB2AB16D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525E6-2FCA-DBF9-3E3C-72B5EFB2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336A7-C3F2-2698-5CDC-C5BD8464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AEA-0DAA-4D48-AEEF-35E5BA4DA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61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A40FF-2B55-EC5F-DEA9-4F578CF3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E7152-18FF-E101-7CEE-632769CA3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5CA8F-F34D-9B71-79C5-BF27EF82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4EA4-F38B-4185-8E27-877BB2AB16D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90F55-E8B8-EF12-3129-BC502539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53896-CE4F-F365-91FF-23963F06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AEA-0DAA-4D48-AEEF-35E5BA4DA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1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AC784-A671-D9E8-5B57-3B9F2CAD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E3E26-EC98-2461-DEB9-713EC823B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FC830-292B-2642-F494-CFC92747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4EA4-F38B-4185-8E27-877BB2AB16D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23EC7-02C9-B3C1-ECC1-FC1EF9DF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454D0-A78B-FC10-71D2-F1513B33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AEA-0DAA-4D48-AEEF-35E5BA4DA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9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4C7C6-2594-D8E0-07BC-837BF54F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2E5F1-D79A-9A39-BF85-44A906EB5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7F78AF-BE28-58D1-D840-87BA132D5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874A99-8E3F-139E-599B-394CE00D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4EA4-F38B-4185-8E27-877BB2AB16D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4CE64-6E6B-E1CB-4732-116E0A74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F1D9E6-0A1E-8238-E103-606EF83A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AEA-0DAA-4D48-AEEF-35E5BA4DA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3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06DB8-2D2C-A26F-E71A-1A5EAE5E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3D28D-1D3F-27EB-D342-FE25853B9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29D847-1A91-CDBB-65D5-927CF6928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F3A1B1-2BF8-04BE-BBDD-D41F67372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F450B-B8EC-10AA-7A3B-3BFB37E35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B42CA6-51E3-90E1-BCC3-404CC0B5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4EA4-F38B-4185-8E27-877BB2AB16D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3ED5D-2EF7-7736-9A36-4F909D12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485DE9-888B-A237-FDD1-279012DB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AEA-0DAA-4D48-AEEF-35E5BA4DA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9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A0038-3BE8-78DE-0FB4-C4735594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AC515A-DF4C-6526-98B1-E35D07D7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4EA4-F38B-4185-8E27-877BB2AB16D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8B1E6C-7F4F-2663-C0BA-107FB85A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8728EE-8EE8-EFA9-20CF-831D6662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AEA-0DAA-4D48-AEEF-35E5BA4DA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08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B39D74-36BC-CD5E-4309-0D1A752B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4EA4-F38B-4185-8E27-877BB2AB16D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3A3211-0563-227A-F642-DBCBB674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F16477-2A0E-6258-379F-557B288F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AEA-0DAA-4D48-AEEF-35E5BA4DA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8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F50B-C607-CC3D-CDB8-3A0C4F53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5A938-91BC-B5A3-A164-F88C15D7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D0249D-727E-9912-5867-10B7BE2B1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C59B0F-3E28-0D5E-0242-FA434744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4EA4-F38B-4185-8E27-877BB2AB16D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C9634-5B8C-C8E4-FE34-F812C9FD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0318ED-4AE8-9A8F-7DEB-F3569CFE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AEA-0DAA-4D48-AEEF-35E5BA4DA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9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3753B-B067-D809-392F-584C79ED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3ADECB-BD0A-3549-05D6-8735E6F37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AB57DB-E82F-B23F-6E42-E5A39BDFF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87D56-EF5D-E043-080F-425538EA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54EA4-F38B-4185-8E27-877BB2AB16D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8C4EC-BCD1-6D05-CE44-9C49055F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C4C167-E7FB-A4B6-D001-423F2BB6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EAEA-0DAA-4D48-AEEF-35E5BA4DA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4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964AAD-31C3-6EE9-C38B-5191AA73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D107F8-E974-68F1-218E-FF05B03DE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6922D-768F-E8C9-CC2D-CDF04CE48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54EA4-F38B-4185-8E27-877BB2AB16D1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4CD05-FDE9-35F6-92AC-B340C2982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4752A-7117-E568-F331-0F99A1974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EAEA-0DAA-4D48-AEEF-35E5BA4DA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EDD46C-B9B8-B4C9-5CCD-FA09847AD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18" y="457200"/>
            <a:ext cx="82837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2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751FF2-F3A2-FF17-8485-ED8157CE0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80" y="457200"/>
            <a:ext cx="843063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67833A-C89B-393D-76B9-12248895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80" y="457200"/>
            <a:ext cx="846064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6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2D68E9D-D9FD-BE2C-A1D3-F093035C7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983" y="433586"/>
            <a:ext cx="8371267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F4669-FE17-B722-3733-23AD47392FDB}"/>
              </a:ext>
            </a:extLst>
          </p:cNvPr>
          <p:cNvSpPr txBox="1"/>
          <p:nvPr/>
        </p:nvSpPr>
        <p:spPr>
          <a:xfrm>
            <a:off x="2947470" y="2119620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Favorite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09F48-C10E-29BD-BA8A-D5980A9CAF23}"/>
              </a:ext>
            </a:extLst>
          </p:cNvPr>
          <p:cNvSpPr txBox="1"/>
          <p:nvPr/>
        </p:nvSpPr>
        <p:spPr>
          <a:xfrm>
            <a:off x="2947470" y="2979696"/>
            <a:ext cx="72234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책</a:t>
            </a:r>
            <a:r>
              <a:rPr lang="en-US" altLang="ko-KR" dirty="0">
                <a:solidFill>
                  <a:srgbClr val="0070C0"/>
                </a:solidFill>
              </a:rPr>
              <a:t>:   </a:t>
            </a:r>
            <a:r>
              <a:rPr lang="ko-KR" altLang="en-US" dirty="0" err="1">
                <a:solidFill>
                  <a:srgbClr val="0070C0"/>
                </a:solidFill>
              </a:rPr>
              <a:t>양귀자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&lt;</a:t>
            </a:r>
            <a:r>
              <a:rPr lang="ko-KR" altLang="en-US" dirty="0">
                <a:solidFill>
                  <a:srgbClr val="0070C0"/>
                </a:solidFill>
              </a:rPr>
              <a:t>모순</a:t>
            </a:r>
            <a:r>
              <a:rPr lang="en-US" altLang="ko-KR" dirty="0">
                <a:solidFill>
                  <a:srgbClr val="0070C0"/>
                </a:solidFill>
              </a:rPr>
              <a:t>&gt;,  </a:t>
            </a:r>
            <a:r>
              <a:rPr lang="ko-KR" altLang="en-US" dirty="0" err="1">
                <a:solidFill>
                  <a:srgbClr val="0070C0"/>
                </a:solidFill>
              </a:rPr>
              <a:t>알베르</a:t>
            </a:r>
            <a:r>
              <a:rPr lang="ko-KR" altLang="en-US" dirty="0">
                <a:solidFill>
                  <a:srgbClr val="0070C0"/>
                </a:solidFill>
              </a:rPr>
              <a:t> 카뮈의 </a:t>
            </a:r>
            <a:r>
              <a:rPr lang="en-US" altLang="ko-KR" dirty="0">
                <a:solidFill>
                  <a:srgbClr val="0070C0"/>
                </a:solidFill>
              </a:rPr>
              <a:t>&lt;</a:t>
            </a:r>
            <a:r>
              <a:rPr lang="ko-KR" altLang="en-US" dirty="0">
                <a:solidFill>
                  <a:srgbClr val="0070C0"/>
                </a:solidFill>
              </a:rPr>
              <a:t>이방인</a:t>
            </a:r>
            <a:r>
              <a:rPr lang="en-US" altLang="ko-KR" dirty="0">
                <a:solidFill>
                  <a:srgbClr val="0070C0"/>
                </a:solidFill>
              </a:rPr>
              <a:t>&gt;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영화</a:t>
            </a:r>
            <a:r>
              <a:rPr lang="en-US" altLang="ko-KR" dirty="0">
                <a:solidFill>
                  <a:srgbClr val="0070C0"/>
                </a:solidFill>
              </a:rPr>
              <a:t>: &lt;</a:t>
            </a:r>
            <a:r>
              <a:rPr lang="ko-KR" altLang="en-US" dirty="0" err="1">
                <a:solidFill>
                  <a:srgbClr val="0070C0"/>
                </a:solidFill>
              </a:rPr>
              <a:t>베티블루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37.2&gt;, &lt;</a:t>
            </a:r>
            <a:r>
              <a:rPr lang="ko-KR" altLang="en-US" dirty="0" err="1">
                <a:solidFill>
                  <a:srgbClr val="0070C0"/>
                </a:solidFill>
              </a:rPr>
              <a:t>퐁네프의</a:t>
            </a:r>
            <a:r>
              <a:rPr lang="ko-KR" altLang="en-US" dirty="0">
                <a:solidFill>
                  <a:srgbClr val="0070C0"/>
                </a:solidFill>
              </a:rPr>
              <a:t> 연인들</a:t>
            </a:r>
            <a:r>
              <a:rPr lang="en-US" altLang="ko-KR" dirty="0">
                <a:solidFill>
                  <a:srgbClr val="0070C0"/>
                </a:solidFill>
              </a:rPr>
              <a:t>&gt;, &lt;</a:t>
            </a:r>
            <a:r>
              <a:rPr lang="ko-KR" altLang="en-US" dirty="0" err="1">
                <a:solidFill>
                  <a:srgbClr val="0070C0"/>
                </a:solidFill>
              </a:rPr>
              <a:t>본즈앤올</a:t>
            </a:r>
            <a:r>
              <a:rPr lang="en-US" altLang="ko-KR" dirty="0">
                <a:solidFill>
                  <a:srgbClr val="0070C0"/>
                </a:solidFill>
              </a:rPr>
              <a:t>&gt;, &lt;</a:t>
            </a:r>
            <a:r>
              <a:rPr lang="ko-KR" altLang="en-US" dirty="0" err="1">
                <a:solidFill>
                  <a:srgbClr val="0070C0"/>
                </a:solidFill>
              </a:rPr>
              <a:t>소공녀</a:t>
            </a:r>
            <a:r>
              <a:rPr lang="en-US" altLang="ko-KR" dirty="0">
                <a:solidFill>
                  <a:srgbClr val="0070C0"/>
                </a:solidFill>
              </a:rPr>
              <a:t>&gt;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음악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>
                <a:solidFill>
                  <a:srgbClr val="0070C0"/>
                </a:solidFill>
              </a:rPr>
              <a:t>검정치마 </a:t>
            </a:r>
            <a:r>
              <a:rPr lang="en-US" altLang="ko-KR" dirty="0">
                <a:solidFill>
                  <a:srgbClr val="0070C0"/>
                </a:solidFill>
              </a:rPr>
              <a:t>&lt;everything&gt;,  </a:t>
            </a:r>
            <a:r>
              <a:rPr lang="ko-KR" altLang="en-US" dirty="0" err="1">
                <a:solidFill>
                  <a:srgbClr val="0070C0"/>
                </a:solidFill>
              </a:rPr>
              <a:t>이희상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ko-KR" altLang="en-US" dirty="0" err="1">
                <a:solidFill>
                  <a:srgbClr val="0070C0"/>
                </a:solidFill>
              </a:rPr>
              <a:t>애열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음식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>
                <a:solidFill>
                  <a:srgbClr val="0070C0"/>
                </a:solidFill>
              </a:rPr>
              <a:t>롯데리아 </a:t>
            </a:r>
            <a:r>
              <a:rPr lang="ko-KR" altLang="en-US" dirty="0" err="1">
                <a:solidFill>
                  <a:srgbClr val="0070C0"/>
                </a:solidFill>
              </a:rPr>
              <a:t>데리버거</a:t>
            </a:r>
            <a:r>
              <a:rPr lang="en-US" altLang="ko-KR" dirty="0">
                <a:solidFill>
                  <a:srgbClr val="0070C0"/>
                </a:solidFill>
              </a:rPr>
              <a:t>,  </a:t>
            </a:r>
            <a:r>
              <a:rPr lang="ko-KR" altLang="en-US" dirty="0">
                <a:solidFill>
                  <a:srgbClr val="0070C0"/>
                </a:solidFill>
              </a:rPr>
              <a:t>피자스쿨 </a:t>
            </a:r>
            <a:r>
              <a:rPr lang="ko-KR" altLang="en-US" dirty="0" err="1">
                <a:solidFill>
                  <a:srgbClr val="0070C0"/>
                </a:solidFill>
              </a:rPr>
              <a:t>포테이토</a:t>
            </a:r>
            <a:r>
              <a:rPr lang="ko-KR" altLang="en-US" dirty="0">
                <a:solidFill>
                  <a:srgbClr val="0070C0"/>
                </a:solidFill>
              </a:rPr>
              <a:t> 피자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맛집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>
                <a:solidFill>
                  <a:srgbClr val="0070C0"/>
                </a:solidFill>
              </a:rPr>
              <a:t>북한산 중턱 </a:t>
            </a:r>
            <a:r>
              <a:rPr lang="en-US" altLang="ko-KR" dirty="0">
                <a:solidFill>
                  <a:srgbClr val="0070C0"/>
                </a:solidFill>
              </a:rPr>
              <a:t>&lt;</a:t>
            </a:r>
            <a:r>
              <a:rPr lang="ko-KR" altLang="en-US" dirty="0" err="1">
                <a:solidFill>
                  <a:srgbClr val="0070C0"/>
                </a:solidFill>
              </a:rPr>
              <a:t>인수재</a:t>
            </a:r>
            <a:r>
              <a:rPr lang="en-US" altLang="ko-KR" dirty="0">
                <a:solidFill>
                  <a:srgbClr val="0070C0"/>
                </a:solidFill>
              </a:rPr>
              <a:t>&gt;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FB5FDB-8E6D-B5E9-3F5D-9067212D3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80" y="457200"/>
            <a:ext cx="843063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0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C23302-E271-6EE7-9206-2A5E1E96A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66" y="457200"/>
            <a:ext cx="8371267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796D73-2B1D-7E2E-6B6C-2D339FD488AD}"/>
              </a:ext>
            </a:extLst>
          </p:cNvPr>
          <p:cNvSpPr txBox="1"/>
          <p:nvPr/>
        </p:nvSpPr>
        <p:spPr>
          <a:xfrm>
            <a:off x="8399504" y="7971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9822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54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인영 김</dc:creator>
  <cp:lastModifiedBy>인영 김</cp:lastModifiedBy>
  <cp:revision>2</cp:revision>
  <dcterms:created xsi:type="dcterms:W3CDTF">2023-06-14T11:19:12Z</dcterms:created>
  <dcterms:modified xsi:type="dcterms:W3CDTF">2023-06-14T23:33:46Z</dcterms:modified>
</cp:coreProperties>
</file>