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777" autoAdjust="0"/>
    <p:restoredTop sz="97106" autoAdjust="0"/>
  </p:normalViewPr>
  <p:slideViewPr>
    <p:cSldViewPr>
      <p:cViewPr>
        <p:scale>
          <a:sx n="200" d="100"/>
          <a:sy n="200" d="100"/>
        </p:scale>
        <p:origin x="570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D22B-AC2F-40B5-8C41-FCF03C18EBC3}" type="datetimeFigureOut">
              <a:rPr lang="ko-KR" altLang="en-US" smtClean="0"/>
              <a:pPr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F862-FB25-494E-ABD7-E77D20FEDB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D22B-AC2F-40B5-8C41-FCF03C18EBC3}" type="datetimeFigureOut">
              <a:rPr lang="ko-KR" altLang="en-US" smtClean="0"/>
              <a:pPr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F862-FB25-494E-ABD7-E77D20FEDB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D22B-AC2F-40B5-8C41-FCF03C18EBC3}" type="datetimeFigureOut">
              <a:rPr lang="ko-KR" altLang="en-US" smtClean="0"/>
              <a:pPr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F862-FB25-494E-ABD7-E77D20FEDB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D22B-AC2F-40B5-8C41-FCF03C18EBC3}" type="datetimeFigureOut">
              <a:rPr lang="ko-KR" altLang="en-US" smtClean="0"/>
              <a:pPr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F862-FB25-494E-ABD7-E77D20FEDB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D22B-AC2F-40B5-8C41-FCF03C18EBC3}" type="datetimeFigureOut">
              <a:rPr lang="ko-KR" altLang="en-US" smtClean="0"/>
              <a:pPr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F862-FB25-494E-ABD7-E77D20FEDB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D22B-AC2F-40B5-8C41-FCF03C18EBC3}" type="datetimeFigureOut">
              <a:rPr lang="ko-KR" altLang="en-US" smtClean="0"/>
              <a:pPr/>
              <a:t>2023-01-04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F862-FB25-494E-ABD7-E77D20FEDB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D22B-AC2F-40B5-8C41-FCF03C18EBC3}" type="datetimeFigureOut">
              <a:rPr lang="ko-KR" altLang="en-US" smtClean="0"/>
              <a:pPr/>
              <a:t>2023-01-04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F862-FB25-494E-ABD7-E77D20FEDB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D22B-AC2F-40B5-8C41-FCF03C18EBC3}" type="datetimeFigureOut">
              <a:rPr lang="ko-KR" altLang="en-US" smtClean="0"/>
              <a:pPr/>
              <a:t>2023-01-04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F862-FB25-494E-ABD7-E77D20FEDB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D22B-AC2F-40B5-8C41-FCF03C18EBC3}" type="datetimeFigureOut">
              <a:rPr lang="ko-KR" altLang="en-US" smtClean="0"/>
              <a:pPr/>
              <a:t>2023-01-04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F862-FB25-494E-ABD7-E77D20FEDB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D22B-AC2F-40B5-8C41-FCF03C18EBC3}" type="datetimeFigureOut">
              <a:rPr lang="ko-KR" altLang="en-US" smtClean="0"/>
              <a:pPr/>
              <a:t>2023-01-04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F862-FB25-494E-ABD7-E77D20FEDB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D22B-AC2F-40B5-8C41-FCF03C18EBC3}" type="datetimeFigureOut">
              <a:rPr lang="ko-KR" altLang="en-US" smtClean="0"/>
              <a:pPr/>
              <a:t>2023-01-04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F862-FB25-494E-ABD7-E77D20FEDB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BD22B-AC2F-40B5-8C41-FCF03C18EBC3}" type="datetimeFigureOut">
              <a:rPr lang="ko-KR" altLang="en-US" smtClean="0"/>
              <a:pPr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BF862-FB25-494E-ABD7-E77D20FEDB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77224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*MVC Pattern</a:t>
            </a:r>
            <a:r>
              <a:rPr lang="ko-KR" altLang="en-US" dirty="0" smtClean="0"/>
              <a:t>이 도입된 컴포넌트 들</a:t>
            </a:r>
            <a:r>
              <a:rPr lang="en-US" altLang="ko-KR" dirty="0" smtClean="0"/>
              <a:t>. </a:t>
            </a:r>
          </a:p>
          <a:p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JComboBox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JList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JTable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MVC (</a:t>
            </a:r>
            <a:r>
              <a:rPr lang="en-US" altLang="ko-KR" sz="1600" b="1" dirty="0" smtClean="0"/>
              <a:t>M</a:t>
            </a:r>
            <a:r>
              <a:rPr lang="en-US" altLang="ko-KR" sz="1600" dirty="0" smtClean="0"/>
              <a:t>odel </a:t>
            </a:r>
            <a:r>
              <a:rPr lang="en-US" altLang="ko-KR" sz="1600" b="1" dirty="0" smtClean="0"/>
              <a:t>V</a:t>
            </a:r>
            <a:r>
              <a:rPr lang="en-US" altLang="ko-KR" sz="1600" dirty="0" smtClean="0"/>
              <a:t>iew </a:t>
            </a:r>
            <a:r>
              <a:rPr lang="en-US" altLang="ko-KR" sz="1600" b="1" dirty="0" smtClean="0"/>
              <a:t>C</a:t>
            </a:r>
            <a:r>
              <a:rPr lang="en-US" altLang="ko-KR" sz="1600" dirty="0" smtClean="0"/>
              <a:t>ontroller)</a:t>
            </a:r>
            <a:r>
              <a:rPr lang="ko-KR" altLang="en-US" sz="1600" dirty="0" smtClean="0"/>
              <a:t>은 하나의 업무를 데이터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화면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업무로 구분하여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개발하는 디자인 패턴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- M : </a:t>
            </a:r>
            <a:r>
              <a:rPr lang="ko-KR" altLang="en-US" sz="1600" dirty="0" smtClean="0"/>
              <a:t>데이터처리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 smtClean="0"/>
              <a:t>  - V : </a:t>
            </a:r>
            <a:r>
              <a:rPr lang="ko-KR" altLang="en-US" sz="1600" dirty="0" smtClean="0"/>
              <a:t>데이터를 사용하여 화면을 제공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C :  </a:t>
            </a:r>
            <a:r>
              <a:rPr lang="ko-KR" altLang="en-US" sz="1600" dirty="0" err="1" smtClean="0"/>
              <a:t>업무로직을</a:t>
            </a:r>
            <a:r>
              <a:rPr lang="ko-KR" altLang="en-US" sz="1600" dirty="0" smtClean="0"/>
              <a:t> 처리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1428728" y="642918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00232" y="785794"/>
            <a:ext cx="4310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Design Pattern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개발된 프로그램을 분석하여 몇 가지 패턴으로 추려낸 것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143248"/>
            <a:ext cx="656456" cy="85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14348" y="3929066"/>
            <a:ext cx="79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A.java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2844" y="3214686"/>
            <a:ext cx="15440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디자인코드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smtClean="0"/>
              <a:t>데이터 처리코드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err="1" smtClean="0"/>
              <a:t>업무로직</a:t>
            </a:r>
            <a:r>
              <a:rPr lang="ko-KR" altLang="en-US" sz="1400" dirty="0" smtClean="0"/>
              <a:t> 코드</a:t>
            </a:r>
            <a:endParaRPr lang="ko-KR" altLang="en-US" sz="1400" dirty="0"/>
          </a:p>
        </p:txBody>
      </p:sp>
      <p:sp>
        <p:nvSpPr>
          <p:cNvPr id="14" name="오른쪽 중괄호 13"/>
          <p:cNvSpPr/>
          <p:nvPr/>
        </p:nvSpPr>
        <p:spPr>
          <a:xfrm>
            <a:off x="1643042" y="3214686"/>
            <a:ext cx="142876" cy="7143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5918" y="3286124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장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파일관리가 편하다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값 넘기기 편하다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      </a:t>
            </a:r>
            <a:r>
              <a:rPr lang="ko-KR" altLang="en-US" sz="1200" dirty="0" smtClean="0"/>
              <a:t>에러처리 편함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단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복잡도 상승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유지보수 힘들다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6" name="오른쪽 화살표 15"/>
          <p:cNvSpPr/>
          <p:nvPr/>
        </p:nvSpPr>
        <p:spPr>
          <a:xfrm>
            <a:off x="3643306" y="3357562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3000372"/>
            <a:ext cx="656456" cy="85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3000372"/>
            <a:ext cx="656456" cy="85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3000372"/>
            <a:ext cx="656456" cy="85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4071934" y="3214686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디자인코드</a:t>
            </a:r>
            <a:r>
              <a:rPr lang="en-US" altLang="ko-KR" sz="1400" dirty="0" smtClean="0"/>
              <a:t>,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43504" y="3214686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데이터 처리코드</a:t>
            </a:r>
            <a:endParaRPr lang="en-US" altLang="ko-KR" sz="1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605184" y="3214686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업무로직</a:t>
            </a:r>
            <a:r>
              <a:rPr lang="ko-KR" altLang="en-US" sz="1400" dirty="0" smtClean="0"/>
              <a:t> 코드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357686" y="3714752"/>
            <a:ext cx="75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</a:t>
            </a:r>
            <a:r>
              <a:rPr lang="en-US" altLang="ko-KR" dirty="0" smtClean="0"/>
              <a:t>.java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29256" y="3714752"/>
            <a:ext cx="85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M.java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00826" y="3714752"/>
            <a:ext cx="786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.java</a:t>
            </a:r>
            <a:endParaRPr lang="ko-KR" altLang="en-US" dirty="0"/>
          </a:p>
        </p:txBody>
      </p:sp>
      <p:sp>
        <p:nvSpPr>
          <p:cNvPr id="27" name="오른쪽 중괄호 26"/>
          <p:cNvSpPr/>
          <p:nvPr/>
        </p:nvSpPr>
        <p:spPr>
          <a:xfrm rot="5400000">
            <a:off x="5786446" y="3143248"/>
            <a:ext cx="142876" cy="2000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986085" y="4228935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단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파일관리가 어렵다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값 넘기기 어렵</a:t>
            </a:r>
            <a:r>
              <a:rPr lang="ko-KR" altLang="en-US" sz="1200" dirty="0"/>
              <a:t>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      </a:t>
            </a:r>
            <a:r>
              <a:rPr lang="ko-KR" altLang="en-US" sz="1200" dirty="0" smtClean="0"/>
              <a:t>에러처리 불편함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/>
              <a:t>장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복잡도 낮아짐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유지보수 편하다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14282" y="5357826"/>
            <a:ext cx="6989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프로그램의 생명 끝나는 때</a:t>
            </a:r>
            <a:r>
              <a:rPr lang="en-US" altLang="ko-KR" sz="1600" dirty="0" smtClean="0"/>
              <a:t>?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더 이상 유지보수가 안될 때</a:t>
            </a:r>
            <a:r>
              <a:rPr lang="en-US" altLang="ko-KR" sz="1600" dirty="0" smtClean="0"/>
              <a:t>.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개발비용이 유지보수의 </a:t>
            </a:r>
            <a:r>
              <a:rPr lang="ko-KR" altLang="en-US" sz="1600" dirty="0" smtClean="0"/>
              <a:t>비용이 </a:t>
            </a:r>
            <a:r>
              <a:rPr lang="ko-KR" altLang="en-US" sz="1600" dirty="0" smtClean="0"/>
              <a:t>적</a:t>
            </a:r>
            <a:r>
              <a:rPr lang="ko-KR" altLang="en-US" sz="1600" dirty="0" smtClean="0"/>
              <a:t>을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때 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1487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JComboBox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928670"/>
            <a:ext cx="656456" cy="85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2302" y="928670"/>
            <a:ext cx="656456" cy="85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15292" y="1192397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디자인코드</a:t>
            </a:r>
            <a:r>
              <a:rPr lang="en-US" altLang="ko-KR" sz="1400" dirty="0" smtClean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5112" y="1142984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데이터 처리코드</a:t>
            </a:r>
            <a:endParaRPr lang="en-US" altLang="ko-KR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00034" y="1643050"/>
            <a:ext cx="16401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JComboBox.java</a:t>
            </a:r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데이터를 받아서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보여주는 일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571736" y="1643050"/>
            <a:ext cx="3180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DefaultComboxModel.java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-</a:t>
            </a:r>
            <a:r>
              <a:rPr lang="ko-KR" altLang="en-US" sz="1400" dirty="0" smtClean="0"/>
              <a:t>데이터 저장과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얻기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2643182"/>
            <a:ext cx="56413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사용법</a:t>
            </a:r>
            <a:r>
              <a:rPr lang="en-US" altLang="ko-KR" sz="1400" dirty="0" smtClean="0"/>
              <a:t>)</a:t>
            </a:r>
          </a:p>
          <a:p>
            <a:pPr marL="342900" indent="-342900"/>
            <a:r>
              <a:rPr lang="en-US" altLang="ko-KR" sz="1400" dirty="0" smtClean="0"/>
              <a:t>1.Model </a:t>
            </a:r>
            <a:r>
              <a:rPr lang="ko-KR" altLang="en-US" sz="1400" dirty="0" smtClean="0"/>
              <a:t>클래스를 생성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DefualtComboxModel</a:t>
            </a:r>
            <a:r>
              <a:rPr lang="en-US" altLang="ko-KR" sz="1400" dirty="0" smtClean="0"/>
              <a:t>&lt;E&gt; </a:t>
            </a:r>
            <a:r>
              <a:rPr lang="en-US" altLang="ko-KR" sz="1400" dirty="0" err="1" smtClean="0"/>
              <a:t>dcm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DefaultComboxModel</a:t>
            </a:r>
            <a:r>
              <a:rPr lang="en-US" altLang="ko-KR" sz="1400" dirty="0" smtClean="0"/>
              <a:t>&lt;E&gt;();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2.View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JComboBox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jcb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JComboBox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dcm</a:t>
            </a:r>
            <a:r>
              <a:rPr lang="en-US" altLang="ko-KR" sz="1400" dirty="0" smtClean="0"/>
              <a:t> );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3. </a:t>
            </a:r>
            <a:r>
              <a:rPr lang="ko-KR" altLang="en-US" sz="1400" dirty="0" smtClean="0"/>
              <a:t>데이터 추가 </a:t>
            </a:r>
            <a:r>
              <a:rPr lang="en-US" altLang="ko-KR" sz="1400" dirty="0" smtClean="0"/>
              <a:t>( Model </a:t>
            </a:r>
            <a:r>
              <a:rPr lang="ko-KR" altLang="en-US" sz="1400" dirty="0" smtClean="0"/>
              <a:t>사용 </a:t>
            </a:r>
            <a:r>
              <a:rPr lang="en-US" altLang="ko-KR" sz="1400" dirty="0" smtClean="0"/>
              <a:t>)</a:t>
            </a:r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b="1" dirty="0" err="1" smtClean="0"/>
              <a:t>dcm</a:t>
            </a:r>
            <a:r>
              <a:rPr lang="en-US" altLang="ko-KR" sz="1400" dirty="0" err="1" smtClean="0"/>
              <a:t>.addElement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”);</a:t>
            </a:r>
            <a:endParaRPr lang="ko-KR" altLang="en-US" sz="14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14282" y="4857760"/>
            <a:ext cx="60007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7158" y="4898137"/>
            <a:ext cx="28601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사용법</a:t>
            </a:r>
            <a:r>
              <a:rPr lang="en-US" altLang="ko-KR" sz="1400" dirty="0" smtClean="0"/>
              <a:t>)</a:t>
            </a:r>
          </a:p>
          <a:p>
            <a:pPr marL="342900" indent="-342900"/>
            <a:r>
              <a:rPr lang="en-US" altLang="ko-KR" sz="1400" dirty="0" smtClean="0"/>
              <a:t>1.View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JTextField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jtf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JTextField</a:t>
            </a:r>
            <a:r>
              <a:rPr lang="en-US" altLang="ko-KR" sz="1400" dirty="0" smtClean="0"/>
              <a:t>( );</a:t>
            </a:r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ko-KR" altLang="en-US" sz="1400" dirty="0" smtClean="0"/>
              <a:t>데이터 추가 </a:t>
            </a:r>
            <a:r>
              <a:rPr lang="en-US" altLang="ko-KR" sz="1400" dirty="0" smtClean="0"/>
              <a:t>( View </a:t>
            </a:r>
            <a:r>
              <a:rPr lang="ko-KR" altLang="en-US" sz="1400" dirty="0" smtClean="0"/>
              <a:t>사용 </a:t>
            </a:r>
            <a:r>
              <a:rPr lang="en-US" altLang="ko-KR" sz="1400" dirty="0" smtClean="0"/>
              <a:t>)</a:t>
            </a:r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jtf.setText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문자열</a:t>
            </a:r>
            <a:r>
              <a:rPr lang="en-US" altLang="ko-KR" sz="1400" dirty="0" smtClean="0"/>
              <a:t>”);</a:t>
            </a:r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3. </a:t>
            </a:r>
            <a:r>
              <a:rPr lang="ko-KR" altLang="en-US" sz="1400" dirty="0" smtClean="0"/>
              <a:t>값 얻기  </a:t>
            </a:r>
            <a:r>
              <a:rPr lang="en-US" altLang="ko-KR" sz="1400" dirty="0" smtClean="0"/>
              <a:t>(View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)</a:t>
            </a:r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jtf.getText</a:t>
            </a:r>
            <a:r>
              <a:rPr lang="en-US" altLang="ko-KR" sz="1400" dirty="0" smtClean="0"/>
              <a:t>();</a:t>
            </a:r>
            <a:endParaRPr lang="ko-KR" altLang="en-US" sz="1400" dirty="0"/>
          </a:p>
        </p:txBody>
      </p:sp>
      <p:cxnSp>
        <p:nvCxnSpPr>
          <p:cNvPr id="16" name="직선 연결선 15"/>
          <p:cNvCxnSpPr/>
          <p:nvPr/>
        </p:nvCxnSpPr>
        <p:spPr>
          <a:xfrm rot="5400000">
            <a:off x="2750331" y="4464851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43240" y="4143380"/>
            <a:ext cx="2573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4.</a:t>
            </a:r>
            <a:r>
              <a:rPr lang="ko-KR" altLang="en-US" sz="1400" dirty="0" smtClean="0"/>
              <a:t>값 얻기 </a:t>
            </a:r>
            <a:r>
              <a:rPr lang="en-US" altLang="ko-KR" sz="1400" dirty="0" smtClean="0"/>
              <a:t>( Model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b="1" dirty="0" err="1" smtClean="0"/>
              <a:t>dcm</a:t>
            </a:r>
            <a:r>
              <a:rPr lang="en-US" altLang="ko-KR" sz="1400" dirty="0" err="1" smtClean="0"/>
              <a:t>.getElementAt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인덱스 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6412396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*Event Handling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사용자가 어떠한 동작을 수행하면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정해진 코드를 수행하는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Event </a:t>
            </a:r>
            <a:r>
              <a:rPr lang="ko-KR" altLang="en-US" sz="1600" dirty="0" smtClean="0"/>
              <a:t>처리 클래스는 </a:t>
            </a:r>
            <a:r>
              <a:rPr lang="en-US" altLang="ko-KR" sz="1600" dirty="0" err="1" smtClean="0"/>
              <a:t>java.awt.event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패키지에서 제공한다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Swing</a:t>
            </a:r>
            <a:r>
              <a:rPr lang="ko-KR" altLang="en-US" sz="1600" dirty="0" smtClean="0"/>
              <a:t>에서는 </a:t>
            </a:r>
            <a:r>
              <a:rPr lang="en-US" altLang="ko-KR" sz="1600" dirty="0" err="1" smtClean="0"/>
              <a:t>awt.event</a:t>
            </a:r>
            <a:r>
              <a:rPr lang="ko-KR" altLang="en-US" sz="1600" dirty="0" smtClean="0"/>
              <a:t>클래스를 사용한다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XxxListener</a:t>
            </a:r>
            <a:r>
              <a:rPr lang="en-US" altLang="ko-KR" sz="1600" dirty="0" smtClean="0"/>
              <a:t> interface</a:t>
            </a:r>
            <a:r>
              <a:rPr lang="ko-KR" altLang="en-US" sz="1600" dirty="0" smtClean="0"/>
              <a:t>가 존재하고</a:t>
            </a:r>
            <a:r>
              <a:rPr lang="en-US" altLang="ko-KR" sz="1600" dirty="0" smtClean="0"/>
              <a:t>, interface</a:t>
            </a:r>
            <a:r>
              <a:rPr lang="ko-KR" altLang="en-US" sz="1600" dirty="0" smtClean="0"/>
              <a:t>를 구현한 클래스에서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이벤트 처리코드를 기술한다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구현법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1.XxxListener</a:t>
            </a:r>
            <a:r>
              <a:rPr lang="ko-KR" altLang="en-US" sz="1600" dirty="0" smtClean="0"/>
              <a:t>를 구현하는 클래스를 작성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public class Test extends </a:t>
            </a:r>
            <a:r>
              <a:rPr lang="en-US" altLang="ko-KR" sz="1600" dirty="0" err="1" smtClean="0"/>
              <a:t>JFrame</a:t>
            </a:r>
            <a:r>
              <a:rPr lang="en-US" altLang="ko-KR" sz="1600" dirty="0" smtClean="0"/>
              <a:t> implements </a:t>
            </a:r>
            <a:r>
              <a:rPr lang="en-US" altLang="ko-KR" sz="1600" dirty="0" err="1" smtClean="0"/>
              <a:t>ActionListener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2. </a:t>
            </a:r>
            <a:r>
              <a:rPr lang="ko-KR" altLang="en-US" sz="1600" dirty="0" smtClean="0"/>
              <a:t>이벤트처리와 </a:t>
            </a:r>
            <a:r>
              <a:rPr lang="ko-KR" altLang="en-US" sz="1600" dirty="0" err="1" smtClean="0"/>
              <a:t>관련있는</a:t>
            </a:r>
            <a:r>
              <a:rPr lang="ko-KR" altLang="en-US" sz="1600" dirty="0" smtClean="0"/>
              <a:t> 컴포넌트를 </a:t>
            </a:r>
            <a:r>
              <a:rPr lang="en-US" altLang="ko-KR" sz="1600" dirty="0" smtClean="0"/>
              <a:t>instance </a:t>
            </a:r>
            <a:r>
              <a:rPr lang="ko-KR" altLang="en-US" sz="1600" dirty="0" smtClean="0"/>
              <a:t>변수로 선언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jbtn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3.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public Test(){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jbtn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버튼</a:t>
            </a:r>
            <a:r>
              <a:rPr lang="en-US" altLang="ko-KR" sz="1600" dirty="0" smtClean="0"/>
              <a:t>”);</a:t>
            </a:r>
            <a:endParaRPr lang="ko-KR" alt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0240"/>
            <a:ext cx="2633659" cy="1572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071678"/>
            <a:ext cx="3157532" cy="147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직선 화살표 연결선 8"/>
          <p:cNvCxnSpPr/>
          <p:nvPr/>
        </p:nvCxnSpPr>
        <p:spPr>
          <a:xfrm rot="10800000" flipV="1">
            <a:off x="1214414" y="407194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28728" y="3857628"/>
            <a:ext cx="4204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사용자가 발생시키는 이벤트를 감지할 수 있는 인터페이스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2500298" y="6215082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00364" y="5429264"/>
            <a:ext cx="43973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컴포넌트에서 이벤트를 발생시킬 수 있도록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 이벤트에 등록하고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처리할 객체 기술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jbtn.addXxxListner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이벤트 처리객체 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jbtn.addActionListener</a:t>
            </a:r>
            <a:r>
              <a:rPr lang="en-US" altLang="ko-KR" sz="1600" dirty="0" smtClean="0"/>
              <a:t>( this );</a:t>
            </a:r>
            <a:endParaRPr lang="ko-KR" altLang="en-US" sz="1600" dirty="0"/>
          </a:p>
        </p:txBody>
      </p:sp>
      <p:cxnSp>
        <p:nvCxnSpPr>
          <p:cNvPr id="15" name="직선 화살표 연결선 14"/>
          <p:cNvCxnSpPr/>
          <p:nvPr/>
        </p:nvCxnSpPr>
        <p:spPr>
          <a:xfrm rot="10800000">
            <a:off x="6143636" y="6143644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10800000" flipV="1">
            <a:off x="5715008" y="6357958"/>
            <a:ext cx="85725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72264" y="6223835"/>
            <a:ext cx="262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이벤트가 발생되면 </a:t>
            </a:r>
            <a:endParaRPr lang="en-US" altLang="ko-KR" sz="1200" dirty="0" smtClean="0"/>
          </a:p>
          <a:p>
            <a:r>
              <a:rPr lang="ko-KR" altLang="en-US" sz="1200" dirty="0" smtClean="0"/>
              <a:t>해당 객체의 </a:t>
            </a:r>
            <a:r>
              <a:rPr lang="en-US" altLang="ko-KR" sz="1200" dirty="0" smtClean="0"/>
              <a:t>Override</a:t>
            </a:r>
            <a:r>
              <a:rPr lang="ko-KR" altLang="en-US" sz="1200" dirty="0" smtClean="0"/>
              <a:t>된 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가 </a:t>
            </a:r>
            <a:endParaRPr lang="en-US" altLang="ko-KR" sz="1200" dirty="0" smtClean="0"/>
          </a:p>
          <a:p>
            <a:r>
              <a:rPr lang="ko-KR" altLang="en-US" sz="1200" dirty="0" smtClean="0"/>
              <a:t>호출된다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2"/>
            <a:ext cx="162268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*Event</a:t>
            </a:r>
            <a:r>
              <a:rPr lang="ko-KR" altLang="en-US" dirty="0" smtClean="0"/>
              <a:t>의 종류</a:t>
            </a:r>
            <a:endParaRPr lang="en-US" altLang="ko-KR" dirty="0" smtClean="0"/>
          </a:p>
          <a:p>
            <a:endParaRPr lang="ko-KR" altLang="en-US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8596" y="642918"/>
          <a:ext cx="792962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1714514"/>
                <a:gridCol w="1428761"/>
                <a:gridCol w="3714776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사용자의 동작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발생되는 이벤트 클래스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청취자 인터페이스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주 사용 컴포넌트</a:t>
                      </a:r>
                      <a:endParaRPr lang="ko-KR" altLang="en-US" sz="1100" dirty="0"/>
                    </a:p>
                  </a:txBody>
                  <a:tcPr/>
                </a:tc>
              </a:tr>
              <a:tr h="167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클릭 </a:t>
                      </a:r>
                      <a:r>
                        <a:rPr lang="en-US" altLang="ko-KR" sz="1100" dirty="0" smtClean="0"/>
                        <a:t>/ </a:t>
                      </a:r>
                      <a:r>
                        <a:rPr lang="ko-KR" altLang="en-US" sz="1100" dirty="0" err="1" smtClean="0"/>
                        <a:t>엔터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ActionEvent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ActionListener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-Button</a:t>
                      </a:r>
                      <a:r>
                        <a:rPr lang="ko-KR" altLang="en-US" sz="1100" b="1" dirty="0" smtClean="0"/>
                        <a:t>류</a:t>
                      </a:r>
                      <a:r>
                        <a:rPr lang="en-US" altLang="ko-KR" sz="1100" dirty="0" smtClean="0"/>
                        <a:t>( </a:t>
                      </a:r>
                      <a:r>
                        <a:rPr lang="en-US" altLang="ko-KR" sz="1100" dirty="0" err="1" smtClean="0"/>
                        <a:t>JButton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JRadioButton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JCheckBox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JMenuItem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err="1" smtClean="0"/>
                        <a:t>jbtn.addActionListener</a:t>
                      </a:r>
                      <a:r>
                        <a:rPr lang="en-US" altLang="ko-KR" sz="1100" dirty="0" smtClean="0"/>
                        <a:t>( </a:t>
                      </a:r>
                      <a:r>
                        <a:rPr lang="ko-KR" altLang="en-US" sz="1100" dirty="0" smtClean="0"/>
                        <a:t>이벤트를 처리할 곳 </a:t>
                      </a:r>
                      <a:r>
                        <a:rPr lang="en-US" altLang="ko-KR" sz="110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100" b="1" dirty="0" smtClean="0"/>
                        <a:t>-</a:t>
                      </a:r>
                      <a:r>
                        <a:rPr lang="en-US" altLang="ko-KR" sz="1100" b="1" dirty="0" err="1" smtClean="0"/>
                        <a:t>TextCompoenent</a:t>
                      </a:r>
                      <a:r>
                        <a:rPr lang="en-US" altLang="ko-KR" sz="1100" b="1" dirty="0" smtClean="0"/>
                        <a:t>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JTextField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JPasswordField</a:t>
                      </a:r>
                      <a:r>
                        <a:rPr lang="en-US" altLang="ko-KR" sz="11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jtf.addActionListener</a:t>
                      </a:r>
                      <a:r>
                        <a:rPr lang="en-US" altLang="ko-KR" sz="1100" baseline="0" dirty="0" smtClean="0"/>
                        <a:t>( this );</a:t>
                      </a:r>
                      <a:endParaRPr lang="ko-KR" altLang="en-US" sz="1100" dirty="0"/>
                    </a:p>
                  </a:txBody>
                  <a:tcPr/>
                </a:tc>
              </a:tr>
              <a:tr h="167821"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아이템 선택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 err="1" smtClean="0"/>
                        <a:t>ItemEvent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ItemListener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dirty="0" err="1" smtClean="0"/>
                        <a:t>JComboBox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JList</a:t>
                      </a:r>
                      <a:endParaRPr lang="ko-KR" altLang="en-US" sz="1100" dirty="0"/>
                    </a:p>
                  </a:txBody>
                  <a:tcPr/>
                </a:tc>
              </a:tr>
              <a:tr h="167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윈도우 종료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WindowEvent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WindowListener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dirty="0" err="1" smtClean="0"/>
                        <a:t>JFrame</a:t>
                      </a:r>
                      <a:endParaRPr lang="ko-KR" altLang="en-US" sz="1100" dirty="0"/>
                    </a:p>
                  </a:txBody>
                  <a:tcPr/>
                </a:tc>
              </a:tr>
              <a:tr h="167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키보드</a:t>
                      </a:r>
                      <a:r>
                        <a:rPr lang="ko-KR" altLang="en-US" sz="1100" baseline="0" dirty="0" smtClean="0"/>
                        <a:t>의 키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KeyEvent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KeyListener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키보드 입력을 받는 컴포넌트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b="1" dirty="0" err="1" smtClean="0"/>
                        <a:t>TextCompoenent</a:t>
                      </a:r>
                      <a:r>
                        <a:rPr lang="en-US" altLang="ko-KR" sz="1100" b="1" dirty="0" smtClean="0"/>
                        <a:t>)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dirty="0" err="1" smtClean="0"/>
                        <a:t>JTextField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JPasswordField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JTextArea</a:t>
                      </a:r>
                      <a:endParaRPr lang="ko-KR" altLang="en-US" sz="1100" dirty="0"/>
                    </a:p>
                  </a:txBody>
                  <a:tcPr/>
                </a:tc>
              </a:tr>
              <a:tr h="167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마우스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MouseEvent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MouseListener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마우스 포인터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클릭을 할 수 있는 컴포넌트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 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071942"/>
            <a:ext cx="1781656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폭발 2 6"/>
          <p:cNvSpPr/>
          <p:nvPr/>
        </p:nvSpPr>
        <p:spPr>
          <a:xfrm>
            <a:off x="2000232" y="4143380"/>
            <a:ext cx="285752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7" idx="3"/>
          </p:cNvCxnSpPr>
          <p:nvPr/>
        </p:nvCxnSpPr>
        <p:spPr>
          <a:xfrm rot="10800000" flipV="1">
            <a:off x="2285984" y="4071941"/>
            <a:ext cx="357190" cy="137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71736" y="3929066"/>
            <a:ext cx="324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버튼을 눌렀을 때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JTextField</a:t>
            </a:r>
            <a:r>
              <a:rPr lang="ko-KR" altLang="en-US" sz="1200" dirty="0" smtClean="0"/>
              <a:t>에 입력된 이름을 </a:t>
            </a:r>
            <a:r>
              <a:rPr lang="en-US" altLang="ko-KR" sz="1200" dirty="0" err="1" smtClean="0"/>
              <a:t>JTextArea</a:t>
            </a:r>
            <a:r>
              <a:rPr lang="ko-KR" altLang="en-US" sz="1200" dirty="0" smtClean="0"/>
              <a:t>에 추가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 flipV="1">
            <a:off x="3071802" y="3786190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0430" y="3571876"/>
            <a:ext cx="48814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ActionEvent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발생 </a:t>
            </a:r>
            <a:r>
              <a:rPr lang="en-US" altLang="ko-KR" sz="1100" dirty="0" smtClean="0"/>
              <a:t>=&gt; </a:t>
            </a:r>
            <a:r>
              <a:rPr lang="en-US" altLang="ko-KR" sz="1100" dirty="0" err="1" smtClean="0"/>
              <a:t>ActionEvent</a:t>
            </a:r>
            <a:r>
              <a:rPr lang="ko-KR" altLang="en-US" sz="1100" dirty="0" smtClean="0"/>
              <a:t>를 청취할 수 있는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                   Listener</a:t>
            </a:r>
            <a:r>
              <a:rPr lang="ko-KR" altLang="en-US" sz="1100" dirty="0" smtClean="0"/>
              <a:t>가  </a:t>
            </a:r>
            <a:r>
              <a:rPr lang="en-US" altLang="ko-KR" sz="1100" dirty="0" err="1" smtClean="0"/>
              <a:t>ActionListener</a:t>
            </a:r>
            <a:r>
              <a:rPr lang="en-US" altLang="ko-KR" sz="1100" dirty="0" smtClean="0"/>
              <a:t> =&gt; </a:t>
            </a:r>
            <a:r>
              <a:rPr lang="ko-KR" altLang="en-US" sz="1100" dirty="0" smtClean="0"/>
              <a:t>구현하는 클래스작성</a:t>
            </a:r>
            <a:endParaRPr lang="ko-KR" altLang="en-US" sz="1100" dirty="0"/>
          </a:p>
        </p:txBody>
      </p:sp>
      <p:cxnSp>
        <p:nvCxnSpPr>
          <p:cNvPr id="15" name="직선 화살표 연결선 14"/>
          <p:cNvCxnSpPr/>
          <p:nvPr/>
        </p:nvCxnSpPr>
        <p:spPr>
          <a:xfrm rot="10800000" flipV="1">
            <a:off x="5786446" y="4214818"/>
            <a:ext cx="35719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72198" y="4071942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사용자에게 제공할 동작</a:t>
            </a:r>
            <a:endParaRPr lang="ko-KR" altLang="en-US" sz="1200" dirty="0"/>
          </a:p>
        </p:txBody>
      </p:sp>
      <p:sp>
        <p:nvSpPr>
          <p:cNvPr id="19" name="자유형 18"/>
          <p:cNvSpPr/>
          <p:nvPr/>
        </p:nvSpPr>
        <p:spPr>
          <a:xfrm>
            <a:off x="7677150" y="3886200"/>
            <a:ext cx="854473" cy="738188"/>
          </a:xfrm>
          <a:custGeom>
            <a:avLst/>
            <a:gdLst>
              <a:gd name="connsiteX0" fmla="*/ 638175 w 854473"/>
              <a:gd name="connsiteY0" fmla="*/ 4763 h 738188"/>
              <a:gd name="connsiteX1" fmla="*/ 652463 w 854473"/>
              <a:gd name="connsiteY1" fmla="*/ 0 h 738188"/>
              <a:gd name="connsiteX2" fmla="*/ 690563 w 854473"/>
              <a:gd name="connsiteY2" fmla="*/ 9525 h 738188"/>
              <a:gd name="connsiteX3" fmla="*/ 733425 w 854473"/>
              <a:gd name="connsiteY3" fmla="*/ 47625 h 738188"/>
              <a:gd name="connsiteX4" fmla="*/ 747713 w 854473"/>
              <a:gd name="connsiteY4" fmla="*/ 61913 h 738188"/>
              <a:gd name="connsiteX5" fmla="*/ 766763 w 854473"/>
              <a:gd name="connsiteY5" fmla="*/ 90488 h 738188"/>
              <a:gd name="connsiteX6" fmla="*/ 771525 w 854473"/>
              <a:gd name="connsiteY6" fmla="*/ 104775 h 738188"/>
              <a:gd name="connsiteX7" fmla="*/ 795338 w 854473"/>
              <a:gd name="connsiteY7" fmla="*/ 138113 h 738188"/>
              <a:gd name="connsiteX8" fmla="*/ 809625 w 854473"/>
              <a:gd name="connsiteY8" fmla="*/ 171450 h 738188"/>
              <a:gd name="connsiteX9" fmla="*/ 819150 w 854473"/>
              <a:gd name="connsiteY9" fmla="*/ 200025 h 738188"/>
              <a:gd name="connsiteX10" fmla="*/ 823913 w 854473"/>
              <a:gd name="connsiteY10" fmla="*/ 214313 h 738188"/>
              <a:gd name="connsiteX11" fmla="*/ 828675 w 854473"/>
              <a:gd name="connsiteY11" fmla="*/ 228600 h 738188"/>
              <a:gd name="connsiteX12" fmla="*/ 833438 w 854473"/>
              <a:gd name="connsiteY12" fmla="*/ 266700 h 738188"/>
              <a:gd name="connsiteX13" fmla="*/ 842963 w 854473"/>
              <a:gd name="connsiteY13" fmla="*/ 295275 h 738188"/>
              <a:gd name="connsiteX14" fmla="*/ 847725 w 854473"/>
              <a:gd name="connsiteY14" fmla="*/ 314325 h 738188"/>
              <a:gd name="connsiteX15" fmla="*/ 838200 w 854473"/>
              <a:gd name="connsiteY15" fmla="*/ 523875 h 738188"/>
              <a:gd name="connsiteX16" fmla="*/ 828675 w 854473"/>
              <a:gd name="connsiteY16" fmla="*/ 552450 h 738188"/>
              <a:gd name="connsiteX17" fmla="*/ 823913 w 854473"/>
              <a:gd name="connsiteY17" fmla="*/ 571500 h 738188"/>
              <a:gd name="connsiteX18" fmla="*/ 814388 w 854473"/>
              <a:gd name="connsiteY18" fmla="*/ 585788 h 738188"/>
              <a:gd name="connsiteX19" fmla="*/ 809625 w 854473"/>
              <a:gd name="connsiteY19" fmla="*/ 600075 h 738188"/>
              <a:gd name="connsiteX20" fmla="*/ 776288 w 854473"/>
              <a:gd name="connsiteY20" fmla="*/ 642938 h 738188"/>
              <a:gd name="connsiteX21" fmla="*/ 762000 w 854473"/>
              <a:gd name="connsiteY21" fmla="*/ 652463 h 738188"/>
              <a:gd name="connsiteX22" fmla="*/ 733425 w 854473"/>
              <a:gd name="connsiteY22" fmla="*/ 681038 h 738188"/>
              <a:gd name="connsiteX23" fmla="*/ 719138 w 854473"/>
              <a:gd name="connsiteY23" fmla="*/ 695325 h 738188"/>
              <a:gd name="connsiteX24" fmla="*/ 685800 w 854473"/>
              <a:gd name="connsiteY24" fmla="*/ 709613 h 738188"/>
              <a:gd name="connsiteX25" fmla="*/ 652463 w 854473"/>
              <a:gd name="connsiteY25" fmla="*/ 728663 h 738188"/>
              <a:gd name="connsiteX26" fmla="*/ 623888 w 854473"/>
              <a:gd name="connsiteY26" fmla="*/ 738188 h 738188"/>
              <a:gd name="connsiteX27" fmla="*/ 409575 w 854473"/>
              <a:gd name="connsiteY27" fmla="*/ 733425 h 738188"/>
              <a:gd name="connsiteX28" fmla="*/ 381000 w 854473"/>
              <a:gd name="connsiteY28" fmla="*/ 723900 h 738188"/>
              <a:gd name="connsiteX29" fmla="*/ 366713 w 854473"/>
              <a:gd name="connsiteY29" fmla="*/ 719138 h 738188"/>
              <a:gd name="connsiteX30" fmla="*/ 347663 w 854473"/>
              <a:gd name="connsiteY30" fmla="*/ 714375 h 738188"/>
              <a:gd name="connsiteX31" fmla="*/ 304800 w 854473"/>
              <a:gd name="connsiteY31" fmla="*/ 695325 h 738188"/>
              <a:gd name="connsiteX32" fmla="*/ 285750 w 854473"/>
              <a:gd name="connsiteY32" fmla="*/ 690563 h 738188"/>
              <a:gd name="connsiteX33" fmla="*/ 257175 w 854473"/>
              <a:gd name="connsiteY33" fmla="*/ 671513 h 738188"/>
              <a:gd name="connsiteX34" fmla="*/ 242888 w 854473"/>
              <a:gd name="connsiteY34" fmla="*/ 661988 h 738188"/>
              <a:gd name="connsiteX35" fmla="*/ 228600 w 854473"/>
              <a:gd name="connsiteY35" fmla="*/ 657225 h 738188"/>
              <a:gd name="connsiteX36" fmla="*/ 209550 w 854473"/>
              <a:gd name="connsiteY36" fmla="*/ 642938 h 738188"/>
              <a:gd name="connsiteX37" fmla="*/ 195263 w 854473"/>
              <a:gd name="connsiteY37" fmla="*/ 633413 h 738188"/>
              <a:gd name="connsiteX38" fmla="*/ 180975 w 854473"/>
              <a:gd name="connsiteY38" fmla="*/ 619125 h 738188"/>
              <a:gd name="connsiteX39" fmla="*/ 147638 w 854473"/>
              <a:gd name="connsiteY39" fmla="*/ 595313 h 738188"/>
              <a:gd name="connsiteX40" fmla="*/ 119063 w 854473"/>
              <a:gd name="connsiteY40" fmla="*/ 566738 h 738188"/>
              <a:gd name="connsiteX41" fmla="*/ 85725 w 854473"/>
              <a:gd name="connsiteY41" fmla="*/ 542925 h 738188"/>
              <a:gd name="connsiteX42" fmla="*/ 61913 w 854473"/>
              <a:gd name="connsiteY42" fmla="*/ 514350 h 738188"/>
              <a:gd name="connsiteX43" fmla="*/ 14288 w 854473"/>
              <a:gd name="connsiteY43" fmla="*/ 471488 h 738188"/>
              <a:gd name="connsiteX44" fmla="*/ 0 w 854473"/>
              <a:gd name="connsiteY44" fmla="*/ 452438 h 7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54473" h="738188">
                <a:moveTo>
                  <a:pt x="638175" y="4763"/>
                </a:moveTo>
                <a:cubicBezTo>
                  <a:pt x="642938" y="3175"/>
                  <a:pt x="647443" y="0"/>
                  <a:pt x="652463" y="0"/>
                </a:cubicBezTo>
                <a:cubicBezTo>
                  <a:pt x="663952" y="0"/>
                  <a:pt x="679291" y="5768"/>
                  <a:pt x="690563" y="9525"/>
                </a:cubicBezTo>
                <a:cubicBezTo>
                  <a:pt x="716058" y="26522"/>
                  <a:pt x="700803" y="15003"/>
                  <a:pt x="733425" y="47625"/>
                </a:cubicBezTo>
                <a:cubicBezTo>
                  <a:pt x="738188" y="52388"/>
                  <a:pt x="743977" y="56309"/>
                  <a:pt x="747713" y="61913"/>
                </a:cubicBezTo>
                <a:lnTo>
                  <a:pt x="766763" y="90488"/>
                </a:lnTo>
                <a:cubicBezTo>
                  <a:pt x="768350" y="95250"/>
                  <a:pt x="769280" y="100285"/>
                  <a:pt x="771525" y="104775"/>
                </a:cubicBezTo>
                <a:cubicBezTo>
                  <a:pt x="775008" y="111742"/>
                  <a:pt x="792099" y="133795"/>
                  <a:pt x="795338" y="138113"/>
                </a:cubicBezTo>
                <a:cubicBezTo>
                  <a:pt x="810664" y="184093"/>
                  <a:pt x="786090" y="112613"/>
                  <a:pt x="809625" y="171450"/>
                </a:cubicBezTo>
                <a:cubicBezTo>
                  <a:pt x="813354" y="180772"/>
                  <a:pt x="815975" y="190500"/>
                  <a:pt x="819150" y="200025"/>
                </a:cubicBezTo>
                <a:lnTo>
                  <a:pt x="823913" y="214313"/>
                </a:lnTo>
                <a:lnTo>
                  <a:pt x="828675" y="228600"/>
                </a:lnTo>
                <a:cubicBezTo>
                  <a:pt x="830263" y="241300"/>
                  <a:pt x="830756" y="254185"/>
                  <a:pt x="833438" y="266700"/>
                </a:cubicBezTo>
                <a:cubicBezTo>
                  <a:pt x="835542" y="276517"/>
                  <a:pt x="840528" y="285534"/>
                  <a:pt x="842963" y="295275"/>
                </a:cubicBezTo>
                <a:lnTo>
                  <a:pt x="847725" y="314325"/>
                </a:lnTo>
                <a:cubicBezTo>
                  <a:pt x="847636" y="317808"/>
                  <a:pt x="854473" y="464211"/>
                  <a:pt x="838200" y="523875"/>
                </a:cubicBezTo>
                <a:cubicBezTo>
                  <a:pt x="835558" y="533561"/>
                  <a:pt x="831560" y="542833"/>
                  <a:pt x="828675" y="552450"/>
                </a:cubicBezTo>
                <a:cubicBezTo>
                  <a:pt x="826794" y="558719"/>
                  <a:pt x="826491" y="565484"/>
                  <a:pt x="823913" y="571500"/>
                </a:cubicBezTo>
                <a:cubicBezTo>
                  <a:pt x="821658" y="576761"/>
                  <a:pt x="816948" y="580668"/>
                  <a:pt x="814388" y="585788"/>
                </a:cubicBezTo>
                <a:cubicBezTo>
                  <a:pt x="812143" y="590278"/>
                  <a:pt x="812063" y="595687"/>
                  <a:pt x="809625" y="600075"/>
                </a:cubicBezTo>
                <a:cubicBezTo>
                  <a:pt x="800471" y="616552"/>
                  <a:pt x="790649" y="630970"/>
                  <a:pt x="776288" y="642938"/>
                </a:cubicBezTo>
                <a:cubicBezTo>
                  <a:pt x="771891" y="646602"/>
                  <a:pt x="766763" y="649288"/>
                  <a:pt x="762000" y="652463"/>
                </a:cubicBezTo>
                <a:cubicBezTo>
                  <a:pt x="745232" y="677614"/>
                  <a:pt x="760992" y="657409"/>
                  <a:pt x="733425" y="681038"/>
                </a:cubicBezTo>
                <a:cubicBezTo>
                  <a:pt x="728311" y="685421"/>
                  <a:pt x="724618" y="691410"/>
                  <a:pt x="719138" y="695325"/>
                </a:cubicBezTo>
                <a:cubicBezTo>
                  <a:pt x="708840" y="702681"/>
                  <a:pt x="697459" y="705726"/>
                  <a:pt x="685800" y="709613"/>
                </a:cubicBezTo>
                <a:cubicBezTo>
                  <a:pt x="665005" y="730408"/>
                  <a:pt x="679874" y="720440"/>
                  <a:pt x="652463" y="728663"/>
                </a:cubicBezTo>
                <a:cubicBezTo>
                  <a:pt x="642846" y="731548"/>
                  <a:pt x="623888" y="738188"/>
                  <a:pt x="623888" y="738188"/>
                </a:cubicBezTo>
                <a:cubicBezTo>
                  <a:pt x="552450" y="736600"/>
                  <a:pt x="480907" y="737621"/>
                  <a:pt x="409575" y="733425"/>
                </a:cubicBezTo>
                <a:cubicBezTo>
                  <a:pt x="399552" y="732835"/>
                  <a:pt x="390525" y="727075"/>
                  <a:pt x="381000" y="723900"/>
                </a:cubicBezTo>
                <a:cubicBezTo>
                  <a:pt x="376238" y="722313"/>
                  <a:pt x="371583" y="720356"/>
                  <a:pt x="366713" y="719138"/>
                </a:cubicBezTo>
                <a:cubicBezTo>
                  <a:pt x="360363" y="717550"/>
                  <a:pt x="353873" y="716445"/>
                  <a:pt x="347663" y="714375"/>
                </a:cubicBezTo>
                <a:cubicBezTo>
                  <a:pt x="269417" y="688293"/>
                  <a:pt x="371225" y="720234"/>
                  <a:pt x="304800" y="695325"/>
                </a:cubicBezTo>
                <a:cubicBezTo>
                  <a:pt x="298671" y="693027"/>
                  <a:pt x="292100" y="692150"/>
                  <a:pt x="285750" y="690563"/>
                </a:cubicBezTo>
                <a:lnTo>
                  <a:pt x="257175" y="671513"/>
                </a:lnTo>
                <a:cubicBezTo>
                  <a:pt x="252413" y="668338"/>
                  <a:pt x="248318" y="663798"/>
                  <a:pt x="242888" y="661988"/>
                </a:cubicBezTo>
                <a:lnTo>
                  <a:pt x="228600" y="657225"/>
                </a:lnTo>
                <a:cubicBezTo>
                  <a:pt x="222250" y="652463"/>
                  <a:pt x="216009" y="647552"/>
                  <a:pt x="209550" y="642938"/>
                </a:cubicBezTo>
                <a:cubicBezTo>
                  <a:pt x="204892" y="639611"/>
                  <a:pt x="199660" y="637077"/>
                  <a:pt x="195263" y="633413"/>
                </a:cubicBezTo>
                <a:cubicBezTo>
                  <a:pt x="190089" y="629101"/>
                  <a:pt x="186149" y="623437"/>
                  <a:pt x="180975" y="619125"/>
                </a:cubicBezTo>
                <a:cubicBezTo>
                  <a:pt x="146193" y="590140"/>
                  <a:pt x="190530" y="633915"/>
                  <a:pt x="147638" y="595313"/>
                </a:cubicBezTo>
                <a:cubicBezTo>
                  <a:pt x="137625" y="586302"/>
                  <a:pt x="129839" y="574820"/>
                  <a:pt x="119063" y="566738"/>
                </a:cubicBezTo>
                <a:cubicBezTo>
                  <a:pt x="95434" y="549016"/>
                  <a:pt x="106618" y="556853"/>
                  <a:pt x="85725" y="542925"/>
                </a:cubicBezTo>
                <a:cubicBezTo>
                  <a:pt x="75928" y="528230"/>
                  <a:pt x="76171" y="526571"/>
                  <a:pt x="61913" y="514350"/>
                </a:cubicBezTo>
                <a:cubicBezTo>
                  <a:pt x="39474" y="495116"/>
                  <a:pt x="35939" y="500355"/>
                  <a:pt x="14288" y="471488"/>
                </a:cubicBezTo>
                <a:lnTo>
                  <a:pt x="0" y="452438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500958" y="4429132"/>
            <a:ext cx="1535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Override</a:t>
            </a:r>
            <a:r>
              <a:rPr lang="ko-KR" altLang="en-US" sz="1200" dirty="0" smtClean="0"/>
              <a:t>한 </a:t>
            </a:r>
            <a:r>
              <a:rPr lang="en-US" altLang="ko-KR" sz="1200" dirty="0" smtClean="0"/>
              <a:t>method</a:t>
            </a:r>
            <a:endParaRPr lang="en-US" altLang="ko-KR" sz="1200" dirty="0"/>
          </a:p>
          <a:p>
            <a:r>
              <a:rPr lang="ko-KR" altLang="en-US" sz="1200" dirty="0" smtClean="0"/>
              <a:t>안에서 사용자에게</a:t>
            </a:r>
            <a:endParaRPr lang="en-US" altLang="ko-KR" sz="1200" dirty="0" smtClean="0"/>
          </a:p>
          <a:p>
            <a:r>
              <a:rPr lang="ko-KR" altLang="en-US" sz="1200" dirty="0" smtClean="0"/>
              <a:t>제공할 동작 구현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85794"/>
            <a:ext cx="2967038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rot="5400000">
            <a:off x="679423" y="74928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32" y="428604"/>
            <a:ext cx="2076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사용자에게 보여주기 위한 일 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5400000">
            <a:off x="2750331" y="750075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1477" y="500042"/>
            <a:ext cx="2220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ActionEvent</a:t>
            </a:r>
            <a:r>
              <a:rPr lang="ko-KR" altLang="en-US" sz="1100" dirty="0" smtClean="0"/>
              <a:t>를 청취하기 위한 일</a:t>
            </a:r>
            <a:endParaRPr lang="ko-KR" altLang="en-US" sz="11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0800000" flipV="1">
            <a:off x="2071670" y="1857364"/>
            <a:ext cx="107157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94462" y="1667192"/>
            <a:ext cx="2424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Event</a:t>
            </a:r>
            <a:r>
              <a:rPr lang="ko-KR" altLang="en-US" sz="1100" dirty="0" smtClean="0"/>
              <a:t>가 발생했을 때 사용할 객체들</a:t>
            </a:r>
            <a:endParaRPr lang="ko-KR" altLang="en-US" sz="11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10800000">
            <a:off x="1643042" y="2428868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00364" y="2285992"/>
            <a:ext cx="46714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컴포넌트 생성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배치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윈도우 설정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*</a:t>
            </a:r>
            <a:r>
              <a:rPr lang="ko-KR" altLang="en-US" sz="1100" dirty="0" smtClean="0"/>
              <a:t>컴포넌트 중 이벤트에 </a:t>
            </a:r>
            <a:r>
              <a:rPr lang="ko-KR" altLang="en-US" sz="1100" dirty="0" smtClean="0"/>
              <a:t>등록해야 할 </a:t>
            </a:r>
            <a:r>
              <a:rPr lang="ko-KR" altLang="en-US" sz="1100" dirty="0" smtClean="0"/>
              <a:t>컴포넌트를 선별하여 이벤트 등록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10800000">
            <a:off x="2428860" y="2714620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00364" y="2810200"/>
            <a:ext cx="3320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Event</a:t>
            </a:r>
            <a:r>
              <a:rPr lang="ko-KR" altLang="en-US" sz="1100" dirty="0" smtClean="0"/>
              <a:t>가 발생했을 때 사용자에게 제공할 코드정의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142844" y="3286124"/>
            <a:ext cx="3618298" cy="398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</a:t>
            </a:r>
            <a:r>
              <a:rPr lang="en-US" altLang="ko-KR" sz="1100" dirty="0" smtClean="0"/>
              <a:t>lass Test extends </a:t>
            </a:r>
            <a:r>
              <a:rPr lang="en-US" altLang="ko-KR" sz="1100" dirty="0" err="1" smtClean="0"/>
              <a:t>JFrame</a:t>
            </a:r>
            <a:r>
              <a:rPr lang="en-US" altLang="ko-KR" sz="1100" dirty="0" smtClean="0"/>
              <a:t> implements </a:t>
            </a:r>
            <a:r>
              <a:rPr lang="en-US" altLang="ko-KR" sz="1100" dirty="0" err="1" smtClean="0"/>
              <a:t>ActionListener</a:t>
            </a:r>
            <a:r>
              <a:rPr lang="en-US" altLang="ko-KR" sz="1100" dirty="0" smtClean="0"/>
              <a:t>{</a:t>
            </a:r>
          </a:p>
          <a:p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public Test(){//1</a:t>
            </a:r>
          </a:p>
          <a:p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JButton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jbtn</a:t>
            </a:r>
            <a:r>
              <a:rPr lang="en-US" altLang="ko-KR" sz="1100" dirty="0" smtClean="0"/>
              <a:t>=new </a:t>
            </a:r>
            <a:r>
              <a:rPr lang="en-US" altLang="ko-KR" sz="1100" dirty="0" err="1" smtClean="0"/>
              <a:t>JButton</a:t>
            </a:r>
            <a:r>
              <a:rPr lang="en-US" altLang="ko-KR" sz="1100" dirty="0" smtClean="0"/>
              <a:t>(“</a:t>
            </a:r>
            <a:r>
              <a:rPr lang="ko-KR" altLang="en-US" sz="1100" dirty="0" smtClean="0"/>
              <a:t>클릭</a:t>
            </a:r>
            <a:r>
              <a:rPr lang="en-US" altLang="ko-KR" sz="1100" dirty="0" smtClean="0"/>
              <a:t>”);//2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jbtn.addActionListener</a:t>
            </a:r>
            <a:r>
              <a:rPr lang="en-US" altLang="ko-KR" sz="1100" dirty="0" smtClean="0"/>
              <a:t>( this );//3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   add(“Center”, </a:t>
            </a:r>
            <a:r>
              <a:rPr lang="en-US" altLang="ko-KR" sz="1100" dirty="0" err="1" smtClean="0"/>
              <a:t>jbtn</a:t>
            </a:r>
            <a:r>
              <a:rPr lang="en-US" altLang="ko-KR" sz="1100" dirty="0" smtClean="0"/>
              <a:t>);//4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( 200, 100);//5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(true);//6</a:t>
            </a:r>
          </a:p>
          <a:p>
            <a:r>
              <a:rPr lang="en-US" altLang="ko-KR" sz="1100" dirty="0" smtClean="0"/>
              <a:t>  }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 public void </a:t>
            </a:r>
            <a:r>
              <a:rPr lang="en-US" altLang="ko-KR" sz="1100" dirty="0" err="1" smtClean="0"/>
              <a:t>actionPerformed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ActionEvent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ae</a:t>
            </a:r>
            <a:r>
              <a:rPr lang="en-US" altLang="ko-KR" sz="1100" dirty="0" smtClean="0"/>
              <a:t> ){</a:t>
            </a:r>
          </a:p>
          <a:p>
            <a:r>
              <a:rPr lang="en-US" altLang="ko-KR" sz="1100" dirty="0" smtClean="0"/>
              <a:t>      </a:t>
            </a:r>
            <a:r>
              <a:rPr lang="en-US" altLang="ko-KR" sz="1100" dirty="0" err="1" smtClean="0"/>
              <a:t>JOptionPane.showMessageDialog</a:t>
            </a:r>
            <a:r>
              <a:rPr lang="en-US" altLang="ko-KR" sz="1100" dirty="0" smtClean="0"/>
              <a:t>(“</a:t>
            </a:r>
            <a:r>
              <a:rPr lang="ko-KR" altLang="en-US" sz="1100" dirty="0" smtClean="0"/>
              <a:t>버튼이 클릭</a:t>
            </a:r>
            <a:r>
              <a:rPr lang="en-US" altLang="ko-KR" sz="1100" dirty="0" smtClean="0"/>
              <a:t>”);</a:t>
            </a:r>
            <a:endParaRPr lang="en-US" altLang="ko-KR" sz="1100" dirty="0"/>
          </a:p>
          <a:p>
            <a:r>
              <a:rPr lang="en-US" altLang="ko-KR" sz="1100" dirty="0" smtClean="0"/>
              <a:t>  }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public static void main(String[]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){</a:t>
            </a:r>
          </a:p>
          <a:p>
            <a:r>
              <a:rPr lang="en-US" altLang="ko-KR" sz="1100" dirty="0" smtClean="0"/>
              <a:t>      new Test();</a:t>
            </a:r>
            <a:endParaRPr lang="en-US" altLang="ko-KR" sz="1100" dirty="0"/>
          </a:p>
          <a:p>
            <a:r>
              <a:rPr lang="en-US" altLang="ko-KR" sz="1100" dirty="0" smtClean="0"/>
              <a:t>   }</a:t>
            </a:r>
          </a:p>
          <a:p>
            <a:r>
              <a:rPr lang="en-US" altLang="ko-KR" sz="1100" dirty="0" smtClean="0"/>
              <a:t>}//</a:t>
            </a:r>
            <a:r>
              <a:rPr lang="en-US" altLang="ko-KR" sz="1100" dirty="0" err="1" smtClean="0"/>
              <a:t>classs</a:t>
            </a:r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28" name="자유형 27"/>
          <p:cNvSpPr/>
          <p:nvPr/>
        </p:nvSpPr>
        <p:spPr>
          <a:xfrm>
            <a:off x="1057275" y="3581400"/>
            <a:ext cx="2601376" cy="3090863"/>
          </a:xfrm>
          <a:custGeom>
            <a:avLst/>
            <a:gdLst>
              <a:gd name="connsiteX0" fmla="*/ 185738 w 2601376"/>
              <a:gd name="connsiteY0" fmla="*/ 3090863 h 3090863"/>
              <a:gd name="connsiteX1" fmla="*/ 1538288 w 2601376"/>
              <a:gd name="connsiteY1" fmla="*/ 3081338 h 3090863"/>
              <a:gd name="connsiteX2" fmla="*/ 1557338 w 2601376"/>
              <a:gd name="connsiteY2" fmla="*/ 3076575 h 3090863"/>
              <a:gd name="connsiteX3" fmla="*/ 1843088 w 2601376"/>
              <a:gd name="connsiteY3" fmla="*/ 3071813 h 3090863"/>
              <a:gd name="connsiteX4" fmla="*/ 1905000 w 2601376"/>
              <a:gd name="connsiteY4" fmla="*/ 3057525 h 3090863"/>
              <a:gd name="connsiteX5" fmla="*/ 1919288 w 2601376"/>
              <a:gd name="connsiteY5" fmla="*/ 3052763 h 3090863"/>
              <a:gd name="connsiteX6" fmla="*/ 1995488 w 2601376"/>
              <a:gd name="connsiteY6" fmla="*/ 3048000 h 3090863"/>
              <a:gd name="connsiteX7" fmla="*/ 2028825 w 2601376"/>
              <a:gd name="connsiteY7" fmla="*/ 3038475 h 3090863"/>
              <a:gd name="connsiteX8" fmla="*/ 2090738 w 2601376"/>
              <a:gd name="connsiteY8" fmla="*/ 3028950 h 3090863"/>
              <a:gd name="connsiteX9" fmla="*/ 2124075 w 2601376"/>
              <a:gd name="connsiteY9" fmla="*/ 3014663 h 3090863"/>
              <a:gd name="connsiteX10" fmla="*/ 2190750 w 2601376"/>
              <a:gd name="connsiteY10" fmla="*/ 2990850 h 3090863"/>
              <a:gd name="connsiteX11" fmla="*/ 2214563 w 2601376"/>
              <a:gd name="connsiteY11" fmla="*/ 2976563 h 3090863"/>
              <a:gd name="connsiteX12" fmla="*/ 2233613 w 2601376"/>
              <a:gd name="connsiteY12" fmla="*/ 2967038 h 3090863"/>
              <a:gd name="connsiteX13" fmla="*/ 2252663 w 2601376"/>
              <a:gd name="connsiteY13" fmla="*/ 2952750 h 3090863"/>
              <a:gd name="connsiteX14" fmla="*/ 2290763 w 2601376"/>
              <a:gd name="connsiteY14" fmla="*/ 2924175 h 3090863"/>
              <a:gd name="connsiteX15" fmla="*/ 2328863 w 2601376"/>
              <a:gd name="connsiteY15" fmla="*/ 2886075 h 3090863"/>
              <a:gd name="connsiteX16" fmla="*/ 2357438 w 2601376"/>
              <a:gd name="connsiteY16" fmla="*/ 2857500 h 3090863"/>
              <a:gd name="connsiteX17" fmla="*/ 2376488 w 2601376"/>
              <a:gd name="connsiteY17" fmla="*/ 2828925 h 3090863"/>
              <a:gd name="connsiteX18" fmla="*/ 2390775 w 2601376"/>
              <a:gd name="connsiteY18" fmla="*/ 2805113 h 3090863"/>
              <a:gd name="connsiteX19" fmla="*/ 2424113 w 2601376"/>
              <a:gd name="connsiteY19" fmla="*/ 2771775 h 3090863"/>
              <a:gd name="connsiteX20" fmla="*/ 2433638 w 2601376"/>
              <a:gd name="connsiteY20" fmla="*/ 2757488 h 3090863"/>
              <a:gd name="connsiteX21" fmla="*/ 2462213 w 2601376"/>
              <a:gd name="connsiteY21" fmla="*/ 2719388 h 3090863"/>
              <a:gd name="connsiteX22" fmla="*/ 2466975 w 2601376"/>
              <a:gd name="connsiteY22" fmla="*/ 2705100 h 3090863"/>
              <a:gd name="connsiteX23" fmla="*/ 2490788 w 2601376"/>
              <a:gd name="connsiteY23" fmla="*/ 2667000 h 3090863"/>
              <a:gd name="connsiteX24" fmla="*/ 2500313 w 2601376"/>
              <a:gd name="connsiteY24" fmla="*/ 2652713 h 3090863"/>
              <a:gd name="connsiteX25" fmla="*/ 2519363 w 2601376"/>
              <a:gd name="connsiteY25" fmla="*/ 2619375 h 3090863"/>
              <a:gd name="connsiteX26" fmla="*/ 2524125 w 2601376"/>
              <a:gd name="connsiteY26" fmla="*/ 2605088 h 3090863"/>
              <a:gd name="connsiteX27" fmla="*/ 2533650 w 2601376"/>
              <a:gd name="connsiteY27" fmla="*/ 2586038 h 3090863"/>
              <a:gd name="connsiteX28" fmla="*/ 2538413 w 2601376"/>
              <a:gd name="connsiteY28" fmla="*/ 2566988 h 3090863"/>
              <a:gd name="connsiteX29" fmla="*/ 2552700 w 2601376"/>
              <a:gd name="connsiteY29" fmla="*/ 2528888 h 3090863"/>
              <a:gd name="connsiteX30" fmla="*/ 2562225 w 2601376"/>
              <a:gd name="connsiteY30" fmla="*/ 2514600 h 3090863"/>
              <a:gd name="connsiteX31" fmla="*/ 2566988 w 2601376"/>
              <a:gd name="connsiteY31" fmla="*/ 2490788 h 3090863"/>
              <a:gd name="connsiteX32" fmla="*/ 2576513 w 2601376"/>
              <a:gd name="connsiteY32" fmla="*/ 2457450 h 3090863"/>
              <a:gd name="connsiteX33" fmla="*/ 2586038 w 2601376"/>
              <a:gd name="connsiteY33" fmla="*/ 2409825 h 3090863"/>
              <a:gd name="connsiteX34" fmla="*/ 2581275 w 2601376"/>
              <a:gd name="connsiteY34" fmla="*/ 2033588 h 3090863"/>
              <a:gd name="connsiteX35" fmla="*/ 2576513 w 2601376"/>
              <a:gd name="connsiteY35" fmla="*/ 1985963 h 3090863"/>
              <a:gd name="connsiteX36" fmla="*/ 2562225 w 2601376"/>
              <a:gd name="connsiteY36" fmla="*/ 1952625 h 3090863"/>
              <a:gd name="connsiteX37" fmla="*/ 2552700 w 2601376"/>
              <a:gd name="connsiteY37" fmla="*/ 1919288 h 3090863"/>
              <a:gd name="connsiteX38" fmla="*/ 2547938 w 2601376"/>
              <a:gd name="connsiteY38" fmla="*/ 1890713 h 3090863"/>
              <a:gd name="connsiteX39" fmla="*/ 2533650 w 2601376"/>
              <a:gd name="connsiteY39" fmla="*/ 1862138 h 3090863"/>
              <a:gd name="connsiteX40" fmla="*/ 2509838 w 2601376"/>
              <a:gd name="connsiteY40" fmla="*/ 1800225 h 3090863"/>
              <a:gd name="connsiteX41" fmla="*/ 2495550 w 2601376"/>
              <a:gd name="connsiteY41" fmla="*/ 1757363 h 3090863"/>
              <a:gd name="connsiteX42" fmla="*/ 2481263 w 2601376"/>
              <a:gd name="connsiteY42" fmla="*/ 1724025 h 3090863"/>
              <a:gd name="connsiteX43" fmla="*/ 2471738 w 2601376"/>
              <a:gd name="connsiteY43" fmla="*/ 1695450 h 3090863"/>
              <a:gd name="connsiteX44" fmla="*/ 2443163 w 2601376"/>
              <a:gd name="connsiteY44" fmla="*/ 1643063 h 3090863"/>
              <a:gd name="connsiteX45" fmla="*/ 2424113 w 2601376"/>
              <a:gd name="connsiteY45" fmla="*/ 1600200 h 3090863"/>
              <a:gd name="connsiteX46" fmla="*/ 2414588 w 2601376"/>
              <a:gd name="connsiteY46" fmla="*/ 1576388 h 3090863"/>
              <a:gd name="connsiteX47" fmla="*/ 2400300 w 2601376"/>
              <a:gd name="connsiteY47" fmla="*/ 1547813 h 3090863"/>
              <a:gd name="connsiteX48" fmla="*/ 2390775 w 2601376"/>
              <a:gd name="connsiteY48" fmla="*/ 1509713 h 3090863"/>
              <a:gd name="connsiteX49" fmla="*/ 2381250 w 2601376"/>
              <a:gd name="connsiteY49" fmla="*/ 1495425 h 3090863"/>
              <a:gd name="connsiteX50" fmla="*/ 2362200 w 2601376"/>
              <a:gd name="connsiteY50" fmla="*/ 1457325 h 3090863"/>
              <a:gd name="connsiteX51" fmla="*/ 2352675 w 2601376"/>
              <a:gd name="connsiteY51" fmla="*/ 1438275 h 3090863"/>
              <a:gd name="connsiteX52" fmla="*/ 2343150 w 2601376"/>
              <a:gd name="connsiteY52" fmla="*/ 1414463 h 3090863"/>
              <a:gd name="connsiteX53" fmla="*/ 2338388 w 2601376"/>
              <a:gd name="connsiteY53" fmla="*/ 1390650 h 3090863"/>
              <a:gd name="connsiteX54" fmla="*/ 2328863 w 2601376"/>
              <a:gd name="connsiteY54" fmla="*/ 1376363 h 3090863"/>
              <a:gd name="connsiteX55" fmla="*/ 2305050 w 2601376"/>
              <a:gd name="connsiteY55" fmla="*/ 1333500 h 3090863"/>
              <a:gd name="connsiteX56" fmla="*/ 2290763 w 2601376"/>
              <a:gd name="connsiteY56" fmla="*/ 1285875 h 3090863"/>
              <a:gd name="connsiteX57" fmla="*/ 2286000 w 2601376"/>
              <a:gd name="connsiteY57" fmla="*/ 1271588 h 3090863"/>
              <a:gd name="connsiteX58" fmla="*/ 2266950 w 2601376"/>
              <a:gd name="connsiteY58" fmla="*/ 1233488 h 3090863"/>
              <a:gd name="connsiteX59" fmla="*/ 2262188 w 2601376"/>
              <a:gd name="connsiteY59" fmla="*/ 1219200 h 3090863"/>
              <a:gd name="connsiteX60" fmla="*/ 2238375 w 2601376"/>
              <a:gd name="connsiteY60" fmla="*/ 1176338 h 3090863"/>
              <a:gd name="connsiteX61" fmla="*/ 2228850 w 2601376"/>
              <a:gd name="connsiteY61" fmla="*/ 1114425 h 3090863"/>
              <a:gd name="connsiteX62" fmla="*/ 2209800 w 2601376"/>
              <a:gd name="connsiteY62" fmla="*/ 1076325 h 3090863"/>
              <a:gd name="connsiteX63" fmla="*/ 2200275 w 2601376"/>
              <a:gd name="connsiteY63" fmla="*/ 1042988 h 3090863"/>
              <a:gd name="connsiteX64" fmla="*/ 2190750 w 2601376"/>
              <a:gd name="connsiteY64" fmla="*/ 1009650 h 3090863"/>
              <a:gd name="connsiteX65" fmla="*/ 2185988 w 2601376"/>
              <a:gd name="connsiteY65" fmla="*/ 995363 h 3090863"/>
              <a:gd name="connsiteX66" fmla="*/ 2171700 w 2601376"/>
              <a:gd name="connsiteY66" fmla="*/ 971550 h 3090863"/>
              <a:gd name="connsiteX67" fmla="*/ 2157413 w 2601376"/>
              <a:gd name="connsiteY67" fmla="*/ 933450 h 3090863"/>
              <a:gd name="connsiteX68" fmla="*/ 2138363 w 2601376"/>
              <a:gd name="connsiteY68" fmla="*/ 914400 h 3090863"/>
              <a:gd name="connsiteX69" fmla="*/ 2119313 w 2601376"/>
              <a:gd name="connsiteY69" fmla="*/ 881063 h 3090863"/>
              <a:gd name="connsiteX70" fmla="*/ 2109788 w 2601376"/>
              <a:gd name="connsiteY70" fmla="*/ 847725 h 3090863"/>
              <a:gd name="connsiteX71" fmla="*/ 2090738 w 2601376"/>
              <a:gd name="connsiteY71" fmla="*/ 828675 h 3090863"/>
              <a:gd name="connsiteX72" fmla="*/ 2081213 w 2601376"/>
              <a:gd name="connsiteY72" fmla="*/ 814388 h 3090863"/>
              <a:gd name="connsiteX73" fmla="*/ 2062163 w 2601376"/>
              <a:gd name="connsiteY73" fmla="*/ 795338 h 3090863"/>
              <a:gd name="connsiteX74" fmla="*/ 2052638 w 2601376"/>
              <a:gd name="connsiteY74" fmla="*/ 776288 h 3090863"/>
              <a:gd name="connsiteX75" fmla="*/ 2038350 w 2601376"/>
              <a:gd name="connsiteY75" fmla="*/ 762000 h 3090863"/>
              <a:gd name="connsiteX76" fmla="*/ 2024063 w 2601376"/>
              <a:gd name="connsiteY76" fmla="*/ 742950 h 3090863"/>
              <a:gd name="connsiteX77" fmla="*/ 2005013 w 2601376"/>
              <a:gd name="connsiteY77" fmla="*/ 723900 h 3090863"/>
              <a:gd name="connsiteX78" fmla="*/ 1985963 w 2601376"/>
              <a:gd name="connsiteY78" fmla="*/ 700088 h 3090863"/>
              <a:gd name="connsiteX79" fmla="*/ 1966913 w 2601376"/>
              <a:gd name="connsiteY79" fmla="*/ 681038 h 3090863"/>
              <a:gd name="connsiteX80" fmla="*/ 1938338 w 2601376"/>
              <a:gd name="connsiteY80" fmla="*/ 642938 h 3090863"/>
              <a:gd name="connsiteX81" fmla="*/ 1919288 w 2601376"/>
              <a:gd name="connsiteY81" fmla="*/ 623888 h 3090863"/>
              <a:gd name="connsiteX82" fmla="*/ 1890713 w 2601376"/>
              <a:gd name="connsiteY82" fmla="*/ 600075 h 3090863"/>
              <a:gd name="connsiteX83" fmla="*/ 1881188 w 2601376"/>
              <a:gd name="connsiteY83" fmla="*/ 585788 h 3090863"/>
              <a:gd name="connsiteX84" fmla="*/ 1857375 w 2601376"/>
              <a:gd name="connsiteY84" fmla="*/ 561975 h 3090863"/>
              <a:gd name="connsiteX85" fmla="*/ 1833563 w 2601376"/>
              <a:gd name="connsiteY85" fmla="*/ 542925 h 3090863"/>
              <a:gd name="connsiteX86" fmla="*/ 1819275 w 2601376"/>
              <a:gd name="connsiteY86" fmla="*/ 528638 h 3090863"/>
              <a:gd name="connsiteX87" fmla="*/ 1795463 w 2601376"/>
              <a:gd name="connsiteY87" fmla="*/ 509588 h 3090863"/>
              <a:gd name="connsiteX88" fmla="*/ 1781175 w 2601376"/>
              <a:gd name="connsiteY88" fmla="*/ 495300 h 3090863"/>
              <a:gd name="connsiteX89" fmla="*/ 1766888 w 2601376"/>
              <a:gd name="connsiteY89" fmla="*/ 485775 h 3090863"/>
              <a:gd name="connsiteX90" fmla="*/ 1681163 w 2601376"/>
              <a:gd name="connsiteY90" fmla="*/ 409575 h 3090863"/>
              <a:gd name="connsiteX91" fmla="*/ 1652588 w 2601376"/>
              <a:gd name="connsiteY91" fmla="*/ 390525 h 3090863"/>
              <a:gd name="connsiteX92" fmla="*/ 1638300 w 2601376"/>
              <a:gd name="connsiteY92" fmla="*/ 371475 h 3090863"/>
              <a:gd name="connsiteX93" fmla="*/ 1595438 w 2601376"/>
              <a:gd name="connsiteY93" fmla="*/ 342900 h 3090863"/>
              <a:gd name="connsiteX94" fmla="*/ 1562100 w 2601376"/>
              <a:gd name="connsiteY94" fmla="*/ 319088 h 3090863"/>
              <a:gd name="connsiteX95" fmla="*/ 1524000 w 2601376"/>
              <a:gd name="connsiteY95" fmla="*/ 285750 h 3090863"/>
              <a:gd name="connsiteX96" fmla="*/ 1476375 w 2601376"/>
              <a:gd name="connsiteY96" fmla="*/ 247650 h 3090863"/>
              <a:gd name="connsiteX97" fmla="*/ 1462088 w 2601376"/>
              <a:gd name="connsiteY97" fmla="*/ 242888 h 3090863"/>
              <a:gd name="connsiteX98" fmla="*/ 1385888 w 2601376"/>
              <a:gd name="connsiteY98" fmla="*/ 185738 h 3090863"/>
              <a:gd name="connsiteX99" fmla="*/ 1347788 w 2601376"/>
              <a:gd name="connsiteY99" fmla="*/ 157163 h 3090863"/>
              <a:gd name="connsiteX100" fmla="*/ 1328738 w 2601376"/>
              <a:gd name="connsiteY100" fmla="*/ 152400 h 3090863"/>
              <a:gd name="connsiteX101" fmla="*/ 1295400 w 2601376"/>
              <a:gd name="connsiteY101" fmla="*/ 138113 h 3090863"/>
              <a:gd name="connsiteX102" fmla="*/ 1238250 w 2601376"/>
              <a:gd name="connsiteY102" fmla="*/ 114300 h 3090863"/>
              <a:gd name="connsiteX103" fmla="*/ 1223963 w 2601376"/>
              <a:gd name="connsiteY103" fmla="*/ 104775 h 3090863"/>
              <a:gd name="connsiteX104" fmla="*/ 1200150 w 2601376"/>
              <a:gd name="connsiteY104" fmla="*/ 100013 h 3090863"/>
              <a:gd name="connsiteX105" fmla="*/ 1181100 w 2601376"/>
              <a:gd name="connsiteY105" fmla="*/ 95250 h 3090863"/>
              <a:gd name="connsiteX106" fmla="*/ 1114425 w 2601376"/>
              <a:gd name="connsiteY106" fmla="*/ 80963 h 3090863"/>
              <a:gd name="connsiteX107" fmla="*/ 1076325 w 2601376"/>
              <a:gd name="connsiteY107" fmla="*/ 66675 h 3090863"/>
              <a:gd name="connsiteX108" fmla="*/ 1042988 w 2601376"/>
              <a:gd name="connsiteY108" fmla="*/ 61913 h 3090863"/>
              <a:gd name="connsiteX109" fmla="*/ 1014413 w 2601376"/>
              <a:gd name="connsiteY109" fmla="*/ 52388 h 3090863"/>
              <a:gd name="connsiteX110" fmla="*/ 976313 w 2601376"/>
              <a:gd name="connsiteY110" fmla="*/ 42863 h 3090863"/>
              <a:gd name="connsiteX111" fmla="*/ 962025 w 2601376"/>
              <a:gd name="connsiteY111" fmla="*/ 33338 h 3090863"/>
              <a:gd name="connsiteX112" fmla="*/ 919163 w 2601376"/>
              <a:gd name="connsiteY112" fmla="*/ 23813 h 3090863"/>
              <a:gd name="connsiteX113" fmla="*/ 895350 w 2601376"/>
              <a:gd name="connsiteY113" fmla="*/ 19050 h 3090863"/>
              <a:gd name="connsiteX114" fmla="*/ 876300 w 2601376"/>
              <a:gd name="connsiteY114" fmla="*/ 14288 h 3090863"/>
              <a:gd name="connsiteX115" fmla="*/ 862013 w 2601376"/>
              <a:gd name="connsiteY115" fmla="*/ 9525 h 3090863"/>
              <a:gd name="connsiteX116" fmla="*/ 800100 w 2601376"/>
              <a:gd name="connsiteY116" fmla="*/ 0 h 3090863"/>
              <a:gd name="connsiteX117" fmla="*/ 342900 w 2601376"/>
              <a:gd name="connsiteY117" fmla="*/ 4763 h 3090863"/>
              <a:gd name="connsiteX118" fmla="*/ 280988 w 2601376"/>
              <a:gd name="connsiteY118" fmla="*/ 14288 h 3090863"/>
              <a:gd name="connsiteX119" fmla="*/ 257175 w 2601376"/>
              <a:gd name="connsiteY119" fmla="*/ 19050 h 3090863"/>
              <a:gd name="connsiteX120" fmla="*/ 228600 w 2601376"/>
              <a:gd name="connsiteY120" fmla="*/ 23813 h 3090863"/>
              <a:gd name="connsiteX121" fmla="*/ 161925 w 2601376"/>
              <a:gd name="connsiteY121" fmla="*/ 52388 h 3090863"/>
              <a:gd name="connsiteX122" fmla="*/ 152400 w 2601376"/>
              <a:gd name="connsiteY122" fmla="*/ 66675 h 3090863"/>
              <a:gd name="connsiteX123" fmla="*/ 128588 w 2601376"/>
              <a:gd name="connsiteY123" fmla="*/ 71438 h 3090863"/>
              <a:gd name="connsiteX124" fmla="*/ 109538 w 2601376"/>
              <a:gd name="connsiteY124" fmla="*/ 76200 h 3090863"/>
              <a:gd name="connsiteX125" fmla="*/ 90488 w 2601376"/>
              <a:gd name="connsiteY125" fmla="*/ 85725 h 3090863"/>
              <a:gd name="connsiteX126" fmla="*/ 76200 w 2601376"/>
              <a:gd name="connsiteY126" fmla="*/ 90488 h 3090863"/>
              <a:gd name="connsiteX127" fmla="*/ 28575 w 2601376"/>
              <a:gd name="connsiteY127" fmla="*/ 109538 h 3090863"/>
              <a:gd name="connsiteX128" fmla="*/ 0 w 2601376"/>
              <a:gd name="connsiteY128" fmla="*/ 119063 h 309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2601376" h="3090863">
                <a:moveTo>
                  <a:pt x="185738" y="3090863"/>
                </a:moveTo>
                <a:lnTo>
                  <a:pt x="1538288" y="3081338"/>
                </a:lnTo>
                <a:cubicBezTo>
                  <a:pt x="1544833" y="3081270"/>
                  <a:pt x="1550796" y="3076779"/>
                  <a:pt x="1557338" y="3076575"/>
                </a:cubicBezTo>
                <a:cubicBezTo>
                  <a:pt x="1652555" y="3073599"/>
                  <a:pt x="1747838" y="3073400"/>
                  <a:pt x="1843088" y="3071813"/>
                </a:cubicBezTo>
                <a:cubicBezTo>
                  <a:pt x="1879250" y="3065785"/>
                  <a:pt x="1866941" y="3068942"/>
                  <a:pt x="1905000" y="3057525"/>
                </a:cubicBezTo>
                <a:cubicBezTo>
                  <a:pt x="1909809" y="3056082"/>
                  <a:pt x="1914295" y="3053289"/>
                  <a:pt x="1919288" y="3052763"/>
                </a:cubicBezTo>
                <a:cubicBezTo>
                  <a:pt x="1944598" y="3050099"/>
                  <a:pt x="1970088" y="3049588"/>
                  <a:pt x="1995488" y="3048000"/>
                </a:cubicBezTo>
                <a:cubicBezTo>
                  <a:pt x="2006600" y="3044825"/>
                  <a:pt x="2017466" y="3040605"/>
                  <a:pt x="2028825" y="3038475"/>
                </a:cubicBezTo>
                <a:cubicBezTo>
                  <a:pt x="2052863" y="3033968"/>
                  <a:pt x="2069275" y="3036755"/>
                  <a:pt x="2090738" y="3028950"/>
                </a:cubicBezTo>
                <a:cubicBezTo>
                  <a:pt x="2102100" y="3024818"/>
                  <a:pt x="2112755" y="3018908"/>
                  <a:pt x="2124075" y="3014663"/>
                </a:cubicBezTo>
                <a:cubicBezTo>
                  <a:pt x="2138775" y="3009150"/>
                  <a:pt x="2173544" y="2999453"/>
                  <a:pt x="2190750" y="2990850"/>
                </a:cubicBezTo>
                <a:cubicBezTo>
                  <a:pt x="2199029" y="2986710"/>
                  <a:pt x="2206471" y="2981058"/>
                  <a:pt x="2214563" y="2976563"/>
                </a:cubicBezTo>
                <a:cubicBezTo>
                  <a:pt x="2220769" y="2973115"/>
                  <a:pt x="2227593" y="2970801"/>
                  <a:pt x="2233613" y="2967038"/>
                </a:cubicBezTo>
                <a:cubicBezTo>
                  <a:pt x="2240344" y="2962831"/>
                  <a:pt x="2246204" y="2957364"/>
                  <a:pt x="2252663" y="2952750"/>
                </a:cubicBezTo>
                <a:cubicBezTo>
                  <a:pt x="2271207" y="2939504"/>
                  <a:pt x="2269942" y="2943395"/>
                  <a:pt x="2290763" y="2924175"/>
                </a:cubicBezTo>
                <a:cubicBezTo>
                  <a:pt x="2303960" y="2911993"/>
                  <a:pt x="2313919" y="2896038"/>
                  <a:pt x="2328863" y="2886075"/>
                </a:cubicBezTo>
                <a:cubicBezTo>
                  <a:pt x="2349754" y="2872147"/>
                  <a:pt x="2339716" y="2881129"/>
                  <a:pt x="2357438" y="2857500"/>
                </a:cubicBezTo>
                <a:cubicBezTo>
                  <a:pt x="2366988" y="2828847"/>
                  <a:pt x="2355083" y="2857465"/>
                  <a:pt x="2376488" y="2828925"/>
                </a:cubicBezTo>
                <a:cubicBezTo>
                  <a:pt x="2382042" y="2821520"/>
                  <a:pt x="2384849" y="2812224"/>
                  <a:pt x="2390775" y="2805113"/>
                </a:cubicBezTo>
                <a:cubicBezTo>
                  <a:pt x="2400836" y="2793040"/>
                  <a:pt x="2415395" y="2784851"/>
                  <a:pt x="2424113" y="2771775"/>
                </a:cubicBezTo>
                <a:cubicBezTo>
                  <a:pt x="2427288" y="2767013"/>
                  <a:pt x="2430204" y="2762067"/>
                  <a:pt x="2433638" y="2757488"/>
                </a:cubicBezTo>
                <a:cubicBezTo>
                  <a:pt x="2467576" y="2712237"/>
                  <a:pt x="2440679" y="2751687"/>
                  <a:pt x="2462213" y="2719388"/>
                </a:cubicBezTo>
                <a:cubicBezTo>
                  <a:pt x="2463800" y="2714625"/>
                  <a:pt x="2464571" y="2709507"/>
                  <a:pt x="2466975" y="2705100"/>
                </a:cubicBezTo>
                <a:cubicBezTo>
                  <a:pt x="2474146" y="2691952"/>
                  <a:pt x="2482747" y="2679635"/>
                  <a:pt x="2490788" y="2667000"/>
                </a:cubicBezTo>
                <a:cubicBezTo>
                  <a:pt x="2493861" y="2662171"/>
                  <a:pt x="2497753" y="2657832"/>
                  <a:pt x="2500313" y="2652713"/>
                </a:cubicBezTo>
                <a:cubicBezTo>
                  <a:pt x="2512398" y="2628543"/>
                  <a:pt x="2505900" y="2639570"/>
                  <a:pt x="2519363" y="2619375"/>
                </a:cubicBezTo>
                <a:cubicBezTo>
                  <a:pt x="2520950" y="2614613"/>
                  <a:pt x="2522148" y="2609702"/>
                  <a:pt x="2524125" y="2605088"/>
                </a:cubicBezTo>
                <a:cubicBezTo>
                  <a:pt x="2526922" y="2598562"/>
                  <a:pt x="2531157" y="2592685"/>
                  <a:pt x="2533650" y="2586038"/>
                </a:cubicBezTo>
                <a:cubicBezTo>
                  <a:pt x="2535948" y="2579909"/>
                  <a:pt x="2536615" y="2573282"/>
                  <a:pt x="2538413" y="2566988"/>
                </a:cubicBezTo>
                <a:cubicBezTo>
                  <a:pt x="2541162" y="2557365"/>
                  <a:pt x="2549341" y="2535607"/>
                  <a:pt x="2552700" y="2528888"/>
                </a:cubicBezTo>
                <a:cubicBezTo>
                  <a:pt x="2555260" y="2523768"/>
                  <a:pt x="2559050" y="2519363"/>
                  <a:pt x="2562225" y="2514600"/>
                </a:cubicBezTo>
                <a:cubicBezTo>
                  <a:pt x="2563813" y="2506663"/>
                  <a:pt x="2565025" y="2498641"/>
                  <a:pt x="2566988" y="2490788"/>
                </a:cubicBezTo>
                <a:cubicBezTo>
                  <a:pt x="2576059" y="2454503"/>
                  <a:pt x="2567612" y="2501955"/>
                  <a:pt x="2576513" y="2457450"/>
                </a:cubicBezTo>
                <a:cubicBezTo>
                  <a:pt x="2588190" y="2399064"/>
                  <a:pt x="2574975" y="2454073"/>
                  <a:pt x="2586038" y="2409825"/>
                </a:cubicBezTo>
                <a:cubicBezTo>
                  <a:pt x="2601376" y="2256428"/>
                  <a:pt x="2593507" y="2355700"/>
                  <a:pt x="2581275" y="2033588"/>
                </a:cubicBezTo>
                <a:cubicBezTo>
                  <a:pt x="2580670" y="2017645"/>
                  <a:pt x="2580167" y="2001493"/>
                  <a:pt x="2576513" y="1985963"/>
                </a:cubicBezTo>
                <a:cubicBezTo>
                  <a:pt x="2573744" y="1974194"/>
                  <a:pt x="2566291" y="1964011"/>
                  <a:pt x="2562225" y="1952625"/>
                </a:cubicBezTo>
                <a:cubicBezTo>
                  <a:pt x="2558338" y="1941741"/>
                  <a:pt x="2555299" y="1930549"/>
                  <a:pt x="2552700" y="1919288"/>
                </a:cubicBezTo>
                <a:cubicBezTo>
                  <a:pt x="2550529" y="1909879"/>
                  <a:pt x="2550992" y="1899874"/>
                  <a:pt x="2547938" y="1890713"/>
                </a:cubicBezTo>
                <a:cubicBezTo>
                  <a:pt x="2544570" y="1880610"/>
                  <a:pt x="2537783" y="1871953"/>
                  <a:pt x="2533650" y="1862138"/>
                </a:cubicBezTo>
                <a:cubicBezTo>
                  <a:pt x="2525070" y="1841759"/>
                  <a:pt x="2517394" y="1821005"/>
                  <a:pt x="2509838" y="1800225"/>
                </a:cubicBezTo>
                <a:cubicBezTo>
                  <a:pt x="2504691" y="1786071"/>
                  <a:pt x="2500838" y="1771464"/>
                  <a:pt x="2495550" y="1757363"/>
                </a:cubicBezTo>
                <a:cubicBezTo>
                  <a:pt x="2491305" y="1746043"/>
                  <a:pt x="2485603" y="1735309"/>
                  <a:pt x="2481263" y="1724025"/>
                </a:cubicBezTo>
                <a:cubicBezTo>
                  <a:pt x="2477659" y="1714654"/>
                  <a:pt x="2475600" y="1704718"/>
                  <a:pt x="2471738" y="1695450"/>
                </a:cubicBezTo>
                <a:cubicBezTo>
                  <a:pt x="2463363" y="1675351"/>
                  <a:pt x="2454191" y="1661443"/>
                  <a:pt x="2443163" y="1643063"/>
                </a:cubicBezTo>
                <a:cubicBezTo>
                  <a:pt x="2434074" y="1606711"/>
                  <a:pt x="2444710" y="1641395"/>
                  <a:pt x="2424113" y="1600200"/>
                </a:cubicBezTo>
                <a:cubicBezTo>
                  <a:pt x="2420290" y="1592554"/>
                  <a:pt x="2418126" y="1584170"/>
                  <a:pt x="2414588" y="1576388"/>
                </a:cubicBezTo>
                <a:cubicBezTo>
                  <a:pt x="2410181" y="1566693"/>
                  <a:pt x="2405063" y="1557338"/>
                  <a:pt x="2400300" y="1547813"/>
                </a:cubicBezTo>
                <a:cubicBezTo>
                  <a:pt x="2397125" y="1535113"/>
                  <a:pt x="2395249" y="1522016"/>
                  <a:pt x="2390775" y="1509713"/>
                </a:cubicBezTo>
                <a:cubicBezTo>
                  <a:pt x="2388819" y="1504334"/>
                  <a:pt x="2383991" y="1500450"/>
                  <a:pt x="2381250" y="1495425"/>
                </a:cubicBezTo>
                <a:cubicBezTo>
                  <a:pt x="2374451" y="1482960"/>
                  <a:pt x="2368550" y="1470025"/>
                  <a:pt x="2362200" y="1457325"/>
                </a:cubicBezTo>
                <a:cubicBezTo>
                  <a:pt x="2359025" y="1450975"/>
                  <a:pt x="2355312" y="1444867"/>
                  <a:pt x="2352675" y="1438275"/>
                </a:cubicBezTo>
                <a:lnTo>
                  <a:pt x="2343150" y="1414463"/>
                </a:lnTo>
                <a:cubicBezTo>
                  <a:pt x="2341563" y="1406525"/>
                  <a:pt x="2341230" y="1398229"/>
                  <a:pt x="2338388" y="1390650"/>
                </a:cubicBezTo>
                <a:cubicBezTo>
                  <a:pt x="2336378" y="1385291"/>
                  <a:pt x="2331643" y="1381366"/>
                  <a:pt x="2328863" y="1376363"/>
                </a:cubicBezTo>
                <a:cubicBezTo>
                  <a:pt x="2300780" y="1325815"/>
                  <a:pt x="2326521" y="1365708"/>
                  <a:pt x="2305050" y="1333500"/>
                </a:cubicBezTo>
                <a:cubicBezTo>
                  <a:pt x="2297765" y="1297072"/>
                  <a:pt x="2304188" y="1321674"/>
                  <a:pt x="2290763" y="1285875"/>
                </a:cubicBezTo>
                <a:cubicBezTo>
                  <a:pt x="2289000" y="1281175"/>
                  <a:pt x="2288077" y="1276158"/>
                  <a:pt x="2286000" y="1271588"/>
                </a:cubicBezTo>
                <a:cubicBezTo>
                  <a:pt x="2280124" y="1258662"/>
                  <a:pt x="2271440" y="1246959"/>
                  <a:pt x="2266950" y="1233488"/>
                </a:cubicBezTo>
                <a:cubicBezTo>
                  <a:pt x="2265363" y="1228725"/>
                  <a:pt x="2264165" y="1223814"/>
                  <a:pt x="2262188" y="1219200"/>
                </a:cubicBezTo>
                <a:cubicBezTo>
                  <a:pt x="2255356" y="1203258"/>
                  <a:pt x="2247407" y="1191391"/>
                  <a:pt x="2238375" y="1176338"/>
                </a:cubicBezTo>
                <a:cubicBezTo>
                  <a:pt x="2237718" y="1171085"/>
                  <a:pt x="2232892" y="1124933"/>
                  <a:pt x="2228850" y="1114425"/>
                </a:cubicBezTo>
                <a:cubicBezTo>
                  <a:pt x="2223753" y="1101172"/>
                  <a:pt x="2209800" y="1076325"/>
                  <a:pt x="2209800" y="1076325"/>
                </a:cubicBezTo>
                <a:cubicBezTo>
                  <a:pt x="2199365" y="1034582"/>
                  <a:pt x="2210525" y="1077153"/>
                  <a:pt x="2200275" y="1042988"/>
                </a:cubicBezTo>
                <a:cubicBezTo>
                  <a:pt x="2196954" y="1031918"/>
                  <a:pt x="2194071" y="1020720"/>
                  <a:pt x="2190750" y="1009650"/>
                </a:cubicBezTo>
                <a:cubicBezTo>
                  <a:pt x="2189308" y="1004842"/>
                  <a:pt x="2188233" y="999853"/>
                  <a:pt x="2185988" y="995363"/>
                </a:cubicBezTo>
                <a:cubicBezTo>
                  <a:pt x="2181848" y="987083"/>
                  <a:pt x="2175840" y="979830"/>
                  <a:pt x="2171700" y="971550"/>
                </a:cubicBezTo>
                <a:cubicBezTo>
                  <a:pt x="2162677" y="953503"/>
                  <a:pt x="2171456" y="954514"/>
                  <a:pt x="2157413" y="933450"/>
                </a:cubicBezTo>
                <a:cubicBezTo>
                  <a:pt x="2152432" y="925978"/>
                  <a:pt x="2144713" y="920750"/>
                  <a:pt x="2138363" y="914400"/>
                </a:cubicBezTo>
                <a:cubicBezTo>
                  <a:pt x="2127852" y="861851"/>
                  <a:pt x="2143606" y="911430"/>
                  <a:pt x="2119313" y="881063"/>
                </a:cubicBezTo>
                <a:cubicBezTo>
                  <a:pt x="2115186" y="875905"/>
                  <a:pt x="2112239" y="851647"/>
                  <a:pt x="2109788" y="847725"/>
                </a:cubicBezTo>
                <a:cubicBezTo>
                  <a:pt x="2105029" y="840110"/>
                  <a:pt x="2096582" y="835493"/>
                  <a:pt x="2090738" y="828675"/>
                </a:cubicBezTo>
                <a:cubicBezTo>
                  <a:pt x="2087013" y="824329"/>
                  <a:pt x="2084938" y="818734"/>
                  <a:pt x="2081213" y="814388"/>
                </a:cubicBezTo>
                <a:cubicBezTo>
                  <a:pt x="2075369" y="807570"/>
                  <a:pt x="2067551" y="802522"/>
                  <a:pt x="2062163" y="795338"/>
                </a:cubicBezTo>
                <a:cubicBezTo>
                  <a:pt x="2057903" y="789658"/>
                  <a:pt x="2056765" y="782065"/>
                  <a:pt x="2052638" y="776288"/>
                </a:cubicBezTo>
                <a:cubicBezTo>
                  <a:pt x="2048723" y="770807"/>
                  <a:pt x="2042733" y="767114"/>
                  <a:pt x="2038350" y="762000"/>
                </a:cubicBezTo>
                <a:cubicBezTo>
                  <a:pt x="2033184" y="755973"/>
                  <a:pt x="2029290" y="748924"/>
                  <a:pt x="2024063" y="742950"/>
                </a:cubicBezTo>
                <a:cubicBezTo>
                  <a:pt x="2018150" y="736192"/>
                  <a:pt x="2010979" y="730612"/>
                  <a:pt x="2005013" y="723900"/>
                </a:cubicBezTo>
                <a:cubicBezTo>
                  <a:pt x="1998260" y="716303"/>
                  <a:pt x="1992716" y="707685"/>
                  <a:pt x="1985963" y="700088"/>
                </a:cubicBezTo>
                <a:cubicBezTo>
                  <a:pt x="1979997" y="693376"/>
                  <a:pt x="1972662" y="687937"/>
                  <a:pt x="1966913" y="681038"/>
                </a:cubicBezTo>
                <a:cubicBezTo>
                  <a:pt x="1956750" y="668842"/>
                  <a:pt x="1949563" y="654163"/>
                  <a:pt x="1938338" y="642938"/>
                </a:cubicBezTo>
                <a:cubicBezTo>
                  <a:pt x="1931988" y="636588"/>
                  <a:pt x="1925963" y="629896"/>
                  <a:pt x="1919288" y="623888"/>
                </a:cubicBezTo>
                <a:cubicBezTo>
                  <a:pt x="1910072" y="615594"/>
                  <a:pt x="1899480" y="608842"/>
                  <a:pt x="1890713" y="600075"/>
                </a:cubicBezTo>
                <a:cubicBezTo>
                  <a:pt x="1886666" y="596028"/>
                  <a:pt x="1884957" y="590095"/>
                  <a:pt x="1881188" y="585788"/>
                </a:cubicBezTo>
                <a:cubicBezTo>
                  <a:pt x="1873796" y="577340"/>
                  <a:pt x="1865719" y="569485"/>
                  <a:pt x="1857375" y="561975"/>
                </a:cubicBezTo>
                <a:cubicBezTo>
                  <a:pt x="1849820" y="555175"/>
                  <a:pt x="1841213" y="549619"/>
                  <a:pt x="1833563" y="542925"/>
                </a:cubicBezTo>
                <a:cubicBezTo>
                  <a:pt x="1828494" y="538490"/>
                  <a:pt x="1824344" y="533073"/>
                  <a:pt x="1819275" y="528638"/>
                </a:cubicBezTo>
                <a:cubicBezTo>
                  <a:pt x="1811625" y="521944"/>
                  <a:pt x="1803113" y="516282"/>
                  <a:pt x="1795463" y="509588"/>
                </a:cubicBezTo>
                <a:cubicBezTo>
                  <a:pt x="1790394" y="505153"/>
                  <a:pt x="1786349" y="499612"/>
                  <a:pt x="1781175" y="495300"/>
                </a:cubicBezTo>
                <a:cubicBezTo>
                  <a:pt x="1776778" y="491636"/>
                  <a:pt x="1771142" y="489604"/>
                  <a:pt x="1766888" y="485775"/>
                </a:cubicBezTo>
                <a:cubicBezTo>
                  <a:pt x="1725673" y="448682"/>
                  <a:pt x="1734116" y="444877"/>
                  <a:pt x="1681163" y="409575"/>
                </a:cubicBezTo>
                <a:cubicBezTo>
                  <a:pt x="1671638" y="403225"/>
                  <a:pt x="1659457" y="399683"/>
                  <a:pt x="1652588" y="390525"/>
                </a:cubicBezTo>
                <a:cubicBezTo>
                  <a:pt x="1647825" y="384175"/>
                  <a:pt x="1643913" y="377088"/>
                  <a:pt x="1638300" y="371475"/>
                </a:cubicBezTo>
                <a:cubicBezTo>
                  <a:pt x="1620686" y="353861"/>
                  <a:pt x="1615379" y="352871"/>
                  <a:pt x="1595438" y="342900"/>
                </a:cubicBezTo>
                <a:cubicBezTo>
                  <a:pt x="1570026" y="304784"/>
                  <a:pt x="1607873" y="355706"/>
                  <a:pt x="1562100" y="319088"/>
                </a:cubicBezTo>
                <a:cubicBezTo>
                  <a:pt x="1511906" y="278933"/>
                  <a:pt x="1559431" y="297561"/>
                  <a:pt x="1524000" y="285750"/>
                </a:cubicBezTo>
                <a:cubicBezTo>
                  <a:pt x="1505526" y="267276"/>
                  <a:pt x="1504102" y="264286"/>
                  <a:pt x="1476375" y="247650"/>
                </a:cubicBezTo>
                <a:cubicBezTo>
                  <a:pt x="1472070" y="245067"/>
                  <a:pt x="1466850" y="244475"/>
                  <a:pt x="1462088" y="242888"/>
                </a:cubicBezTo>
                <a:cubicBezTo>
                  <a:pt x="1418516" y="211765"/>
                  <a:pt x="1433572" y="223204"/>
                  <a:pt x="1385888" y="185738"/>
                </a:cubicBezTo>
                <a:cubicBezTo>
                  <a:pt x="1383407" y="183788"/>
                  <a:pt x="1356005" y="160685"/>
                  <a:pt x="1347788" y="157163"/>
                </a:cubicBezTo>
                <a:cubicBezTo>
                  <a:pt x="1341772" y="154585"/>
                  <a:pt x="1335088" y="153988"/>
                  <a:pt x="1328738" y="152400"/>
                </a:cubicBezTo>
                <a:cubicBezTo>
                  <a:pt x="1276726" y="117727"/>
                  <a:pt x="1356913" y="168869"/>
                  <a:pt x="1295400" y="138113"/>
                </a:cubicBezTo>
                <a:cubicBezTo>
                  <a:pt x="1240483" y="110655"/>
                  <a:pt x="1293560" y="123519"/>
                  <a:pt x="1238250" y="114300"/>
                </a:cubicBezTo>
                <a:cubicBezTo>
                  <a:pt x="1233488" y="111125"/>
                  <a:pt x="1229322" y="106785"/>
                  <a:pt x="1223963" y="104775"/>
                </a:cubicBezTo>
                <a:cubicBezTo>
                  <a:pt x="1216384" y="101933"/>
                  <a:pt x="1208052" y="101769"/>
                  <a:pt x="1200150" y="100013"/>
                </a:cubicBezTo>
                <a:cubicBezTo>
                  <a:pt x="1193760" y="98593"/>
                  <a:pt x="1187450" y="96838"/>
                  <a:pt x="1181100" y="95250"/>
                </a:cubicBezTo>
                <a:cubicBezTo>
                  <a:pt x="1150715" y="74993"/>
                  <a:pt x="1177135" y="89324"/>
                  <a:pt x="1114425" y="80963"/>
                </a:cubicBezTo>
                <a:cubicBezTo>
                  <a:pt x="1072763" y="75408"/>
                  <a:pt x="1118285" y="78118"/>
                  <a:pt x="1076325" y="66675"/>
                </a:cubicBezTo>
                <a:cubicBezTo>
                  <a:pt x="1065495" y="63722"/>
                  <a:pt x="1054100" y="63500"/>
                  <a:pt x="1042988" y="61913"/>
                </a:cubicBezTo>
                <a:cubicBezTo>
                  <a:pt x="1033463" y="58738"/>
                  <a:pt x="1024067" y="55146"/>
                  <a:pt x="1014413" y="52388"/>
                </a:cubicBezTo>
                <a:cubicBezTo>
                  <a:pt x="1001826" y="48792"/>
                  <a:pt x="976313" y="42863"/>
                  <a:pt x="976313" y="42863"/>
                </a:cubicBezTo>
                <a:cubicBezTo>
                  <a:pt x="971550" y="39688"/>
                  <a:pt x="967145" y="35898"/>
                  <a:pt x="962025" y="33338"/>
                </a:cubicBezTo>
                <a:cubicBezTo>
                  <a:pt x="950026" y="27338"/>
                  <a:pt x="930668" y="25905"/>
                  <a:pt x="919163" y="23813"/>
                </a:cubicBezTo>
                <a:cubicBezTo>
                  <a:pt x="911199" y="22365"/>
                  <a:pt x="903252" y="20806"/>
                  <a:pt x="895350" y="19050"/>
                </a:cubicBezTo>
                <a:cubicBezTo>
                  <a:pt x="888960" y="17630"/>
                  <a:pt x="882594" y="16086"/>
                  <a:pt x="876300" y="14288"/>
                </a:cubicBezTo>
                <a:cubicBezTo>
                  <a:pt x="871473" y="12909"/>
                  <a:pt x="866883" y="10743"/>
                  <a:pt x="862013" y="9525"/>
                </a:cubicBezTo>
                <a:cubicBezTo>
                  <a:pt x="840204" y="4073"/>
                  <a:pt x="823220" y="2890"/>
                  <a:pt x="800100" y="0"/>
                </a:cubicBezTo>
                <a:lnTo>
                  <a:pt x="342900" y="4763"/>
                </a:lnTo>
                <a:cubicBezTo>
                  <a:pt x="322028" y="5337"/>
                  <a:pt x="301584" y="10855"/>
                  <a:pt x="280988" y="14288"/>
                </a:cubicBezTo>
                <a:cubicBezTo>
                  <a:pt x="273003" y="15619"/>
                  <a:pt x="265139" y="17602"/>
                  <a:pt x="257175" y="19050"/>
                </a:cubicBezTo>
                <a:cubicBezTo>
                  <a:pt x="247674" y="20777"/>
                  <a:pt x="238125" y="22225"/>
                  <a:pt x="228600" y="23813"/>
                </a:cubicBezTo>
                <a:cubicBezTo>
                  <a:pt x="175121" y="50552"/>
                  <a:pt x="198194" y="43320"/>
                  <a:pt x="161925" y="52388"/>
                </a:cubicBezTo>
                <a:cubicBezTo>
                  <a:pt x="158750" y="57150"/>
                  <a:pt x="157370" y="63835"/>
                  <a:pt x="152400" y="66675"/>
                </a:cubicBezTo>
                <a:cubicBezTo>
                  <a:pt x="145372" y="70691"/>
                  <a:pt x="136490" y="69682"/>
                  <a:pt x="128588" y="71438"/>
                </a:cubicBezTo>
                <a:cubicBezTo>
                  <a:pt x="122198" y="72858"/>
                  <a:pt x="115888" y="74613"/>
                  <a:pt x="109538" y="76200"/>
                </a:cubicBezTo>
                <a:cubicBezTo>
                  <a:pt x="103188" y="79375"/>
                  <a:pt x="97013" y="82928"/>
                  <a:pt x="90488" y="85725"/>
                </a:cubicBezTo>
                <a:cubicBezTo>
                  <a:pt x="85874" y="87703"/>
                  <a:pt x="80788" y="88449"/>
                  <a:pt x="76200" y="90488"/>
                </a:cubicBezTo>
                <a:cubicBezTo>
                  <a:pt x="31934" y="110162"/>
                  <a:pt x="64002" y="100680"/>
                  <a:pt x="28575" y="109538"/>
                </a:cubicBezTo>
                <a:cubicBezTo>
                  <a:pt x="10325" y="121705"/>
                  <a:pt x="20012" y="119063"/>
                  <a:pt x="0" y="11906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정육면체 28"/>
          <p:cNvSpPr/>
          <p:nvPr/>
        </p:nvSpPr>
        <p:spPr>
          <a:xfrm>
            <a:off x="4429124" y="4714884"/>
            <a:ext cx="2286016" cy="1071570"/>
          </a:xfrm>
          <a:prstGeom prst="cube">
            <a:avLst>
              <a:gd name="adj" fmla="val 705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정육면체 22"/>
          <p:cNvSpPr/>
          <p:nvPr/>
        </p:nvSpPr>
        <p:spPr>
          <a:xfrm>
            <a:off x="4429124" y="4429132"/>
            <a:ext cx="2286016" cy="1071570"/>
          </a:xfrm>
          <a:prstGeom prst="cube">
            <a:avLst>
              <a:gd name="adj" fmla="val 705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86314" y="5500702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OS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571604" y="6786586"/>
            <a:ext cx="177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 </a:t>
            </a:r>
            <a:r>
              <a:rPr lang="en-US" altLang="ko-KR" dirty="0" smtClean="0"/>
              <a:t>: Java Test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86314" y="5214950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JVM</a:t>
            </a:r>
            <a:endParaRPr lang="ko-KR" altLang="en-US" sz="1600" dirty="0"/>
          </a:p>
        </p:txBody>
      </p:sp>
      <p:sp>
        <p:nvSpPr>
          <p:cNvPr id="26" name="정육면체 25"/>
          <p:cNvSpPr/>
          <p:nvPr/>
        </p:nvSpPr>
        <p:spPr>
          <a:xfrm>
            <a:off x="4867276" y="4429132"/>
            <a:ext cx="1276360" cy="428628"/>
          </a:xfrm>
          <a:prstGeom prst="cube">
            <a:avLst>
              <a:gd name="adj" fmla="val 705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endCxn id="23" idx="0"/>
          </p:cNvCxnSpPr>
          <p:nvPr/>
        </p:nvCxnSpPr>
        <p:spPr>
          <a:xfrm rot="5400000">
            <a:off x="5939738" y="4153796"/>
            <a:ext cx="285752" cy="264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43636" y="3857628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이벤트등록 하는 공간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6858016" y="4286256"/>
            <a:ext cx="714380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jbtn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72396" y="4286256"/>
            <a:ext cx="85725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Test </a:t>
            </a:r>
            <a:r>
              <a:rPr lang="ko-KR" altLang="en-US" sz="1100" dirty="0" smtClean="0">
                <a:solidFill>
                  <a:schemeClr val="tx1"/>
                </a:solidFill>
              </a:rPr>
              <a:t>객체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4572008"/>
            <a:ext cx="9048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자유형 43"/>
          <p:cNvSpPr/>
          <p:nvPr/>
        </p:nvSpPr>
        <p:spPr>
          <a:xfrm>
            <a:off x="4579901" y="5078315"/>
            <a:ext cx="87349" cy="317598"/>
          </a:xfrm>
          <a:custGeom>
            <a:avLst/>
            <a:gdLst>
              <a:gd name="connsiteX0" fmla="*/ 87349 w 87349"/>
              <a:gd name="connsiteY0" fmla="*/ 3273 h 317598"/>
              <a:gd name="connsiteX1" fmla="*/ 39724 w 87349"/>
              <a:gd name="connsiteY1" fmla="*/ 36610 h 317598"/>
              <a:gd name="connsiteX2" fmla="*/ 30199 w 87349"/>
              <a:gd name="connsiteY2" fmla="*/ 50898 h 317598"/>
              <a:gd name="connsiteX3" fmla="*/ 20674 w 87349"/>
              <a:gd name="connsiteY3" fmla="*/ 65185 h 317598"/>
              <a:gd name="connsiteX4" fmla="*/ 11149 w 87349"/>
              <a:gd name="connsiteY4" fmla="*/ 98523 h 317598"/>
              <a:gd name="connsiteX5" fmla="*/ 1624 w 87349"/>
              <a:gd name="connsiteY5" fmla="*/ 155673 h 317598"/>
              <a:gd name="connsiteX6" fmla="*/ 11149 w 87349"/>
              <a:gd name="connsiteY6" fmla="*/ 255685 h 317598"/>
              <a:gd name="connsiteX7" fmla="*/ 15912 w 87349"/>
              <a:gd name="connsiteY7" fmla="*/ 269973 h 317598"/>
              <a:gd name="connsiteX8" fmla="*/ 34962 w 87349"/>
              <a:gd name="connsiteY8" fmla="*/ 298548 h 317598"/>
              <a:gd name="connsiteX9" fmla="*/ 49249 w 87349"/>
              <a:gd name="connsiteY9" fmla="*/ 308073 h 317598"/>
              <a:gd name="connsiteX10" fmla="*/ 63537 w 87349"/>
              <a:gd name="connsiteY10" fmla="*/ 312835 h 317598"/>
              <a:gd name="connsiteX11" fmla="*/ 73062 w 87349"/>
              <a:gd name="connsiteY11" fmla="*/ 317598 h 31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349" h="317598">
                <a:moveTo>
                  <a:pt x="87349" y="3273"/>
                </a:moveTo>
                <a:cubicBezTo>
                  <a:pt x="47482" y="9917"/>
                  <a:pt x="64130" y="0"/>
                  <a:pt x="39724" y="36610"/>
                </a:cubicBezTo>
                <a:lnTo>
                  <a:pt x="30199" y="50898"/>
                </a:lnTo>
                <a:lnTo>
                  <a:pt x="20674" y="65185"/>
                </a:lnTo>
                <a:cubicBezTo>
                  <a:pt x="16902" y="76504"/>
                  <a:pt x="13141" y="86570"/>
                  <a:pt x="11149" y="98523"/>
                </a:cubicBezTo>
                <a:cubicBezTo>
                  <a:pt x="0" y="165415"/>
                  <a:pt x="12343" y="112803"/>
                  <a:pt x="1624" y="155673"/>
                </a:cubicBezTo>
                <a:cubicBezTo>
                  <a:pt x="4335" y="199049"/>
                  <a:pt x="2210" y="219927"/>
                  <a:pt x="11149" y="255685"/>
                </a:cubicBezTo>
                <a:cubicBezTo>
                  <a:pt x="12367" y="260555"/>
                  <a:pt x="13474" y="265584"/>
                  <a:pt x="15912" y="269973"/>
                </a:cubicBezTo>
                <a:cubicBezTo>
                  <a:pt x="21471" y="279980"/>
                  <a:pt x="25437" y="292198"/>
                  <a:pt x="34962" y="298548"/>
                </a:cubicBezTo>
                <a:cubicBezTo>
                  <a:pt x="39724" y="301723"/>
                  <a:pt x="44130" y="305513"/>
                  <a:pt x="49249" y="308073"/>
                </a:cubicBezTo>
                <a:cubicBezTo>
                  <a:pt x="53739" y="310318"/>
                  <a:pt x="58876" y="310971"/>
                  <a:pt x="63537" y="312835"/>
                </a:cubicBezTo>
                <a:cubicBezTo>
                  <a:pt x="66833" y="314153"/>
                  <a:pt x="69887" y="316010"/>
                  <a:pt x="73062" y="31759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4592087" y="5424488"/>
            <a:ext cx="137076" cy="272343"/>
          </a:xfrm>
          <a:custGeom>
            <a:avLst/>
            <a:gdLst>
              <a:gd name="connsiteX0" fmla="*/ 18013 w 137076"/>
              <a:gd name="connsiteY0" fmla="*/ 0 h 272343"/>
              <a:gd name="connsiteX1" fmla="*/ 18013 w 137076"/>
              <a:gd name="connsiteY1" fmla="*/ 142875 h 272343"/>
              <a:gd name="connsiteX2" fmla="*/ 22776 w 137076"/>
              <a:gd name="connsiteY2" fmla="*/ 171450 h 272343"/>
              <a:gd name="connsiteX3" fmla="*/ 41826 w 137076"/>
              <a:gd name="connsiteY3" fmla="*/ 200025 h 272343"/>
              <a:gd name="connsiteX4" fmla="*/ 56113 w 137076"/>
              <a:gd name="connsiteY4" fmla="*/ 219075 h 272343"/>
              <a:gd name="connsiteX5" fmla="*/ 65638 w 137076"/>
              <a:gd name="connsiteY5" fmla="*/ 233362 h 272343"/>
              <a:gd name="connsiteX6" fmla="*/ 79926 w 137076"/>
              <a:gd name="connsiteY6" fmla="*/ 242887 h 272343"/>
              <a:gd name="connsiteX7" fmla="*/ 118026 w 137076"/>
              <a:gd name="connsiteY7" fmla="*/ 261937 h 272343"/>
              <a:gd name="connsiteX8" fmla="*/ 137076 w 137076"/>
              <a:gd name="connsiteY8" fmla="*/ 271462 h 27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076" h="272343">
                <a:moveTo>
                  <a:pt x="18013" y="0"/>
                </a:moveTo>
                <a:cubicBezTo>
                  <a:pt x="0" y="54043"/>
                  <a:pt x="10400" y="17266"/>
                  <a:pt x="18013" y="142875"/>
                </a:cubicBezTo>
                <a:cubicBezTo>
                  <a:pt x="18597" y="152514"/>
                  <a:pt x="19062" y="162536"/>
                  <a:pt x="22776" y="171450"/>
                </a:cubicBezTo>
                <a:cubicBezTo>
                  <a:pt x="27179" y="182017"/>
                  <a:pt x="34958" y="190867"/>
                  <a:pt x="41826" y="200025"/>
                </a:cubicBezTo>
                <a:cubicBezTo>
                  <a:pt x="46588" y="206375"/>
                  <a:pt x="51499" y="212616"/>
                  <a:pt x="56113" y="219075"/>
                </a:cubicBezTo>
                <a:cubicBezTo>
                  <a:pt x="59440" y="223733"/>
                  <a:pt x="61591" y="229315"/>
                  <a:pt x="65638" y="233362"/>
                </a:cubicBezTo>
                <a:cubicBezTo>
                  <a:pt x="69686" y="237409"/>
                  <a:pt x="75268" y="239560"/>
                  <a:pt x="79926" y="242887"/>
                </a:cubicBezTo>
                <a:cubicBezTo>
                  <a:pt x="106081" y="261570"/>
                  <a:pt x="89734" y="254865"/>
                  <a:pt x="118026" y="261937"/>
                </a:cubicBezTo>
                <a:cubicBezTo>
                  <a:pt x="133634" y="272343"/>
                  <a:pt x="126589" y="271462"/>
                  <a:pt x="137076" y="27146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 45"/>
          <p:cNvSpPr/>
          <p:nvPr/>
        </p:nvSpPr>
        <p:spPr>
          <a:xfrm>
            <a:off x="4761515" y="5410200"/>
            <a:ext cx="50155" cy="261938"/>
          </a:xfrm>
          <a:custGeom>
            <a:avLst/>
            <a:gdLst>
              <a:gd name="connsiteX0" fmla="*/ 48610 w 50155"/>
              <a:gd name="connsiteY0" fmla="*/ 261938 h 261938"/>
              <a:gd name="connsiteX1" fmla="*/ 29560 w 50155"/>
              <a:gd name="connsiteY1" fmla="*/ 228600 h 261938"/>
              <a:gd name="connsiteX2" fmla="*/ 20035 w 50155"/>
              <a:gd name="connsiteY2" fmla="*/ 209550 h 261938"/>
              <a:gd name="connsiteX3" fmla="*/ 15273 w 50155"/>
              <a:gd name="connsiteY3" fmla="*/ 180975 h 261938"/>
              <a:gd name="connsiteX4" fmla="*/ 5748 w 50155"/>
              <a:gd name="connsiteY4" fmla="*/ 147638 h 261938"/>
              <a:gd name="connsiteX5" fmla="*/ 985 w 50155"/>
              <a:gd name="connsiteY5" fmla="*/ 114300 h 261938"/>
              <a:gd name="connsiteX6" fmla="*/ 5748 w 50155"/>
              <a:gd name="connsiteY6" fmla="*/ 9525 h 261938"/>
              <a:gd name="connsiteX7" fmla="*/ 20035 w 50155"/>
              <a:gd name="connsiteY7" fmla="*/ 0 h 26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55" h="261938">
                <a:moveTo>
                  <a:pt x="48610" y="261938"/>
                </a:moveTo>
                <a:cubicBezTo>
                  <a:pt x="39255" y="233868"/>
                  <a:pt x="50155" y="261551"/>
                  <a:pt x="29560" y="228600"/>
                </a:cubicBezTo>
                <a:cubicBezTo>
                  <a:pt x="25797" y="222580"/>
                  <a:pt x="23210" y="215900"/>
                  <a:pt x="20035" y="209550"/>
                </a:cubicBezTo>
                <a:cubicBezTo>
                  <a:pt x="18448" y="200025"/>
                  <a:pt x="17368" y="190401"/>
                  <a:pt x="15273" y="180975"/>
                </a:cubicBezTo>
                <a:cubicBezTo>
                  <a:pt x="5065" y="135041"/>
                  <a:pt x="16127" y="204725"/>
                  <a:pt x="5748" y="147638"/>
                </a:cubicBezTo>
                <a:cubicBezTo>
                  <a:pt x="3740" y="136594"/>
                  <a:pt x="2573" y="125413"/>
                  <a:pt x="985" y="114300"/>
                </a:cubicBezTo>
                <a:cubicBezTo>
                  <a:pt x="2573" y="79375"/>
                  <a:pt x="0" y="44010"/>
                  <a:pt x="5748" y="9525"/>
                </a:cubicBezTo>
                <a:cubicBezTo>
                  <a:pt x="6689" y="3879"/>
                  <a:pt x="20035" y="0"/>
                  <a:pt x="20035" y="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4745949" y="5057775"/>
            <a:ext cx="212569" cy="290513"/>
          </a:xfrm>
          <a:custGeom>
            <a:avLst/>
            <a:gdLst>
              <a:gd name="connsiteX0" fmla="*/ 30839 w 212569"/>
              <a:gd name="connsiteY0" fmla="*/ 290513 h 290513"/>
              <a:gd name="connsiteX1" fmla="*/ 21314 w 212569"/>
              <a:gd name="connsiteY1" fmla="*/ 276225 h 290513"/>
              <a:gd name="connsiteX2" fmla="*/ 16551 w 212569"/>
              <a:gd name="connsiteY2" fmla="*/ 261938 h 290513"/>
              <a:gd name="connsiteX3" fmla="*/ 30839 w 212569"/>
              <a:gd name="connsiteY3" fmla="*/ 128588 h 290513"/>
              <a:gd name="connsiteX4" fmla="*/ 59414 w 212569"/>
              <a:gd name="connsiteY4" fmla="*/ 95250 h 290513"/>
              <a:gd name="connsiteX5" fmla="*/ 73701 w 212569"/>
              <a:gd name="connsiteY5" fmla="*/ 90488 h 290513"/>
              <a:gd name="connsiteX6" fmla="*/ 83226 w 212569"/>
              <a:gd name="connsiteY6" fmla="*/ 76200 h 290513"/>
              <a:gd name="connsiteX7" fmla="*/ 130851 w 212569"/>
              <a:gd name="connsiteY7" fmla="*/ 47625 h 290513"/>
              <a:gd name="connsiteX8" fmla="*/ 173714 w 212569"/>
              <a:gd name="connsiteY8" fmla="*/ 23813 h 290513"/>
              <a:gd name="connsiteX9" fmla="*/ 188001 w 212569"/>
              <a:gd name="connsiteY9" fmla="*/ 14288 h 290513"/>
              <a:gd name="connsiteX10" fmla="*/ 211814 w 212569"/>
              <a:gd name="connsiteY10" fmla="*/ 0 h 29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569" h="290513">
                <a:moveTo>
                  <a:pt x="30839" y="290513"/>
                </a:moveTo>
                <a:cubicBezTo>
                  <a:pt x="27664" y="285750"/>
                  <a:pt x="23874" y="281345"/>
                  <a:pt x="21314" y="276225"/>
                </a:cubicBezTo>
                <a:cubicBezTo>
                  <a:pt x="19069" y="271735"/>
                  <a:pt x="16551" y="266958"/>
                  <a:pt x="16551" y="261938"/>
                </a:cubicBezTo>
                <a:cubicBezTo>
                  <a:pt x="16551" y="166031"/>
                  <a:pt x="0" y="171762"/>
                  <a:pt x="30839" y="128588"/>
                </a:cubicBezTo>
                <a:cubicBezTo>
                  <a:pt x="36842" y="120184"/>
                  <a:pt x="49972" y="101545"/>
                  <a:pt x="59414" y="95250"/>
                </a:cubicBezTo>
                <a:cubicBezTo>
                  <a:pt x="63591" y="92465"/>
                  <a:pt x="68939" y="92075"/>
                  <a:pt x="73701" y="90488"/>
                </a:cubicBezTo>
                <a:cubicBezTo>
                  <a:pt x="76876" y="85725"/>
                  <a:pt x="78918" y="79969"/>
                  <a:pt x="83226" y="76200"/>
                </a:cubicBezTo>
                <a:cubicBezTo>
                  <a:pt x="108758" y="53859"/>
                  <a:pt x="107113" y="61868"/>
                  <a:pt x="130851" y="47625"/>
                </a:cubicBezTo>
                <a:cubicBezTo>
                  <a:pt x="171790" y="23062"/>
                  <a:pt x="144976" y="33391"/>
                  <a:pt x="173714" y="23813"/>
                </a:cubicBezTo>
                <a:cubicBezTo>
                  <a:pt x="178476" y="20638"/>
                  <a:pt x="183031" y="17128"/>
                  <a:pt x="188001" y="14288"/>
                </a:cubicBezTo>
                <a:cubicBezTo>
                  <a:pt x="212569" y="249"/>
                  <a:pt x="200921" y="10893"/>
                  <a:pt x="211814" y="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4286248" y="492919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651555" y="4723637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 .Frame</a:t>
            </a:r>
            <a:r>
              <a:rPr lang="ko-KR" altLang="en-US" sz="1200" dirty="0" smtClean="0"/>
              <a:t>생성</a:t>
            </a:r>
            <a:endParaRPr lang="ko-KR" altLang="en-US" sz="1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4786322"/>
            <a:ext cx="866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자유형 51"/>
          <p:cNvSpPr/>
          <p:nvPr/>
        </p:nvSpPr>
        <p:spPr>
          <a:xfrm>
            <a:off x="5286191" y="5129213"/>
            <a:ext cx="57334" cy="252412"/>
          </a:xfrm>
          <a:custGeom>
            <a:avLst/>
            <a:gdLst>
              <a:gd name="connsiteX0" fmla="*/ 28759 w 57334"/>
              <a:gd name="connsiteY0" fmla="*/ 0 h 252412"/>
              <a:gd name="connsiteX1" fmla="*/ 19234 w 57334"/>
              <a:gd name="connsiteY1" fmla="*/ 14287 h 252412"/>
              <a:gd name="connsiteX2" fmla="*/ 9709 w 57334"/>
              <a:gd name="connsiteY2" fmla="*/ 42862 h 252412"/>
              <a:gd name="connsiteX3" fmla="*/ 9709 w 57334"/>
              <a:gd name="connsiteY3" fmla="*/ 200025 h 252412"/>
              <a:gd name="connsiteX4" fmla="*/ 23997 w 57334"/>
              <a:gd name="connsiteY4" fmla="*/ 219075 h 252412"/>
              <a:gd name="connsiteX5" fmla="*/ 33522 w 57334"/>
              <a:gd name="connsiteY5" fmla="*/ 233362 h 252412"/>
              <a:gd name="connsiteX6" fmla="*/ 47809 w 57334"/>
              <a:gd name="connsiteY6" fmla="*/ 242887 h 252412"/>
              <a:gd name="connsiteX7" fmla="*/ 57334 w 57334"/>
              <a:gd name="connsiteY7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34" h="252412">
                <a:moveTo>
                  <a:pt x="28759" y="0"/>
                </a:moveTo>
                <a:cubicBezTo>
                  <a:pt x="25584" y="4762"/>
                  <a:pt x="21559" y="9057"/>
                  <a:pt x="19234" y="14287"/>
                </a:cubicBezTo>
                <a:cubicBezTo>
                  <a:pt x="15156" y="23462"/>
                  <a:pt x="9709" y="42862"/>
                  <a:pt x="9709" y="42862"/>
                </a:cubicBezTo>
                <a:cubicBezTo>
                  <a:pt x="7565" y="83602"/>
                  <a:pt x="0" y="156335"/>
                  <a:pt x="9709" y="200025"/>
                </a:cubicBezTo>
                <a:cubicBezTo>
                  <a:pt x="11431" y="207774"/>
                  <a:pt x="19383" y="212616"/>
                  <a:pt x="23997" y="219075"/>
                </a:cubicBezTo>
                <a:cubicBezTo>
                  <a:pt x="27324" y="223732"/>
                  <a:pt x="29475" y="229315"/>
                  <a:pt x="33522" y="233362"/>
                </a:cubicBezTo>
                <a:cubicBezTo>
                  <a:pt x="37569" y="237409"/>
                  <a:pt x="43340" y="239311"/>
                  <a:pt x="47809" y="242887"/>
                </a:cubicBezTo>
                <a:cubicBezTo>
                  <a:pt x="51315" y="245692"/>
                  <a:pt x="54159" y="249237"/>
                  <a:pt x="57334" y="25241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 52"/>
          <p:cNvSpPr/>
          <p:nvPr/>
        </p:nvSpPr>
        <p:spPr>
          <a:xfrm>
            <a:off x="5490281" y="5072063"/>
            <a:ext cx="62794" cy="276225"/>
          </a:xfrm>
          <a:custGeom>
            <a:avLst/>
            <a:gdLst>
              <a:gd name="connsiteX0" fmla="*/ 62794 w 62794"/>
              <a:gd name="connsiteY0" fmla="*/ 276225 h 276225"/>
              <a:gd name="connsiteX1" fmla="*/ 48507 w 62794"/>
              <a:gd name="connsiteY1" fmla="*/ 266700 h 276225"/>
              <a:gd name="connsiteX2" fmla="*/ 43744 w 62794"/>
              <a:gd name="connsiteY2" fmla="*/ 247650 h 276225"/>
              <a:gd name="connsiteX3" fmla="*/ 34219 w 62794"/>
              <a:gd name="connsiteY3" fmla="*/ 233362 h 276225"/>
              <a:gd name="connsiteX4" fmla="*/ 19932 w 62794"/>
              <a:gd name="connsiteY4" fmla="*/ 195262 h 276225"/>
              <a:gd name="connsiteX5" fmla="*/ 10407 w 62794"/>
              <a:gd name="connsiteY5" fmla="*/ 176212 h 276225"/>
              <a:gd name="connsiteX6" fmla="*/ 882 w 62794"/>
              <a:gd name="connsiteY6" fmla="*/ 147637 h 276225"/>
              <a:gd name="connsiteX7" fmla="*/ 5644 w 62794"/>
              <a:gd name="connsiteY7" fmla="*/ 23812 h 276225"/>
              <a:gd name="connsiteX8" fmla="*/ 19932 w 62794"/>
              <a:gd name="connsiteY8" fmla="*/ 9525 h 276225"/>
              <a:gd name="connsiteX9" fmla="*/ 34219 w 62794"/>
              <a:gd name="connsiteY9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794" h="276225">
                <a:moveTo>
                  <a:pt x="62794" y="276225"/>
                </a:moveTo>
                <a:cubicBezTo>
                  <a:pt x="58032" y="273050"/>
                  <a:pt x="51682" y="271462"/>
                  <a:pt x="48507" y="266700"/>
                </a:cubicBezTo>
                <a:cubicBezTo>
                  <a:pt x="44876" y="261254"/>
                  <a:pt x="46322" y="253666"/>
                  <a:pt x="43744" y="247650"/>
                </a:cubicBezTo>
                <a:cubicBezTo>
                  <a:pt x="41489" y="242389"/>
                  <a:pt x="37394" y="238125"/>
                  <a:pt x="34219" y="233362"/>
                </a:cubicBezTo>
                <a:cubicBezTo>
                  <a:pt x="28983" y="217652"/>
                  <a:pt x="27525" y="212347"/>
                  <a:pt x="19932" y="195262"/>
                </a:cubicBezTo>
                <a:cubicBezTo>
                  <a:pt x="17049" y="188774"/>
                  <a:pt x="13044" y="182804"/>
                  <a:pt x="10407" y="176212"/>
                </a:cubicBezTo>
                <a:cubicBezTo>
                  <a:pt x="6678" y="166890"/>
                  <a:pt x="882" y="147637"/>
                  <a:pt x="882" y="147637"/>
                </a:cubicBezTo>
                <a:cubicBezTo>
                  <a:pt x="2469" y="106362"/>
                  <a:pt x="0" y="64730"/>
                  <a:pt x="5644" y="23812"/>
                </a:cubicBezTo>
                <a:cubicBezTo>
                  <a:pt x="6564" y="17140"/>
                  <a:pt x="14758" y="13837"/>
                  <a:pt x="19932" y="9525"/>
                </a:cubicBezTo>
                <a:cubicBezTo>
                  <a:pt x="24329" y="5861"/>
                  <a:pt x="34219" y="0"/>
                  <a:pt x="34219" y="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608111" y="4080695"/>
            <a:ext cx="2850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3.</a:t>
            </a:r>
            <a:r>
              <a:rPr lang="ko-KR" altLang="en-US" sz="1200" dirty="0" smtClean="0"/>
              <a:t>액션이벤트 등록하는 공간 </a:t>
            </a:r>
            <a:r>
              <a:rPr lang="en-US" altLang="ko-KR" sz="1200" dirty="0" smtClean="0"/>
              <a:t>: JVM</a:t>
            </a:r>
            <a:r>
              <a:rPr lang="ko-KR" altLang="en-US" sz="1200" dirty="0" smtClean="0"/>
              <a:t>동작</a:t>
            </a:r>
            <a:endParaRPr lang="ko-KR" altLang="en-US" sz="1200" dirty="0"/>
          </a:p>
        </p:txBody>
      </p:sp>
      <p:cxnSp>
        <p:nvCxnSpPr>
          <p:cNvPr id="56" name="직선 화살표 연결선 55"/>
          <p:cNvCxnSpPr/>
          <p:nvPr/>
        </p:nvCxnSpPr>
        <p:spPr>
          <a:xfrm rot="10800000">
            <a:off x="4929190" y="4857760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rot="10800000">
            <a:off x="5572132" y="5286388"/>
            <a:ext cx="107157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35951" y="5509455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버튼 생성</a:t>
            </a:r>
            <a:endParaRPr lang="ko-KR" altLang="en-US" sz="1200" dirty="0"/>
          </a:p>
        </p:txBody>
      </p:sp>
      <p:cxnSp>
        <p:nvCxnSpPr>
          <p:cNvPr id="61" name="직선 화살표 연결선 60"/>
          <p:cNvCxnSpPr/>
          <p:nvPr/>
        </p:nvCxnSpPr>
        <p:spPr>
          <a:xfrm rot="16200000" flipH="1">
            <a:off x="4672014" y="4471995"/>
            <a:ext cx="585791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429124" y="4000504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버튼 배치</a:t>
            </a:r>
            <a:endParaRPr lang="ko-KR" altLang="en-US" sz="1200" dirty="0"/>
          </a:p>
        </p:txBody>
      </p:sp>
      <p:sp>
        <p:nvSpPr>
          <p:cNvPr id="63" name="폭발 2 62"/>
          <p:cNvSpPr/>
          <p:nvPr/>
        </p:nvSpPr>
        <p:spPr>
          <a:xfrm>
            <a:off x="5643570" y="4857760"/>
            <a:ext cx="428628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/>
          <p:cNvCxnSpPr>
            <a:endCxn id="63" idx="3"/>
          </p:cNvCxnSpPr>
          <p:nvPr/>
        </p:nvCxnSpPr>
        <p:spPr>
          <a:xfrm rot="10800000">
            <a:off x="6072198" y="4923692"/>
            <a:ext cx="1143008" cy="148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036739" y="4714884"/>
            <a:ext cx="22493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버튼이 클릭되면 </a:t>
            </a:r>
            <a:endParaRPr lang="en-US" altLang="ko-KR" sz="1200" dirty="0" smtClean="0"/>
          </a:p>
          <a:p>
            <a:r>
              <a:rPr lang="en-US" altLang="ko-KR" sz="1200" dirty="0" smtClean="0"/>
              <a:t>JVM : Event</a:t>
            </a:r>
            <a:r>
              <a:rPr lang="ko-KR" altLang="en-US" sz="1200" dirty="0" smtClean="0"/>
              <a:t>객체를 생성하고</a:t>
            </a:r>
            <a:endParaRPr lang="en-US" altLang="ko-KR" sz="1200" dirty="0" smtClean="0"/>
          </a:p>
          <a:p>
            <a:r>
              <a:rPr lang="en-US" altLang="ko-KR" sz="1200" dirty="0" smtClean="0"/>
              <a:t>3</a:t>
            </a:r>
            <a:r>
              <a:rPr lang="ko-KR" altLang="en-US" sz="1200" dirty="0" smtClean="0"/>
              <a:t>번 공간에 등록된 객체인지 </a:t>
            </a:r>
            <a:endParaRPr lang="en-US" altLang="ko-KR" sz="1200" dirty="0" smtClean="0"/>
          </a:p>
          <a:p>
            <a:r>
              <a:rPr lang="ko-KR" altLang="en-US" sz="1200" dirty="0" smtClean="0"/>
              <a:t>비교한 후 등록된 객체가 가진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Override</a:t>
            </a:r>
            <a:r>
              <a:rPr lang="ko-KR" altLang="en-US" sz="1200" dirty="0" smtClean="0"/>
              <a:t>한 </a:t>
            </a:r>
            <a:r>
              <a:rPr lang="en-US" altLang="ko-KR" sz="1200" dirty="0" smtClean="0"/>
              <a:t>method </a:t>
            </a:r>
            <a:r>
              <a:rPr lang="ko-KR" altLang="en-US" sz="1200" dirty="0" smtClean="0"/>
              <a:t>호출 </a:t>
            </a:r>
            <a:endParaRPr lang="ko-KR" altLang="en-US" sz="1200" dirty="0"/>
          </a:p>
        </p:txBody>
      </p:sp>
      <p:sp>
        <p:nvSpPr>
          <p:cNvPr id="67" name="자유형 66"/>
          <p:cNvSpPr/>
          <p:nvPr/>
        </p:nvSpPr>
        <p:spPr>
          <a:xfrm>
            <a:off x="2005013" y="4368072"/>
            <a:ext cx="5871887" cy="1938697"/>
          </a:xfrm>
          <a:custGeom>
            <a:avLst/>
            <a:gdLst>
              <a:gd name="connsiteX0" fmla="*/ 3976687 w 5871887"/>
              <a:gd name="connsiteY0" fmla="*/ 565878 h 1938697"/>
              <a:gd name="connsiteX1" fmla="*/ 3986212 w 5871887"/>
              <a:gd name="connsiteY1" fmla="*/ 508728 h 1938697"/>
              <a:gd name="connsiteX2" fmla="*/ 3995737 w 5871887"/>
              <a:gd name="connsiteY2" fmla="*/ 475391 h 1938697"/>
              <a:gd name="connsiteX3" fmla="*/ 4010025 w 5871887"/>
              <a:gd name="connsiteY3" fmla="*/ 456341 h 1938697"/>
              <a:gd name="connsiteX4" fmla="*/ 4014787 w 5871887"/>
              <a:gd name="connsiteY4" fmla="*/ 437291 h 1938697"/>
              <a:gd name="connsiteX5" fmla="*/ 4019550 w 5871887"/>
              <a:gd name="connsiteY5" fmla="*/ 413478 h 1938697"/>
              <a:gd name="connsiteX6" fmla="*/ 4048125 w 5871887"/>
              <a:gd name="connsiteY6" fmla="*/ 370616 h 1938697"/>
              <a:gd name="connsiteX7" fmla="*/ 4076700 w 5871887"/>
              <a:gd name="connsiteY7" fmla="*/ 332516 h 1938697"/>
              <a:gd name="connsiteX8" fmla="*/ 4100512 w 5871887"/>
              <a:gd name="connsiteY8" fmla="*/ 299178 h 1938697"/>
              <a:gd name="connsiteX9" fmla="*/ 4110037 w 5871887"/>
              <a:gd name="connsiteY9" fmla="*/ 280128 h 1938697"/>
              <a:gd name="connsiteX10" fmla="*/ 4138612 w 5871887"/>
              <a:gd name="connsiteY10" fmla="*/ 256316 h 1938697"/>
              <a:gd name="connsiteX11" fmla="*/ 4195762 w 5871887"/>
              <a:gd name="connsiteY11" fmla="*/ 203928 h 1938697"/>
              <a:gd name="connsiteX12" fmla="*/ 4214812 w 5871887"/>
              <a:gd name="connsiteY12" fmla="*/ 199166 h 1938697"/>
              <a:gd name="connsiteX13" fmla="*/ 4229100 w 5871887"/>
              <a:gd name="connsiteY13" fmla="*/ 189641 h 1938697"/>
              <a:gd name="connsiteX14" fmla="*/ 4243387 w 5871887"/>
              <a:gd name="connsiteY14" fmla="*/ 184878 h 1938697"/>
              <a:gd name="connsiteX15" fmla="*/ 4291012 w 5871887"/>
              <a:gd name="connsiteY15" fmla="*/ 156303 h 1938697"/>
              <a:gd name="connsiteX16" fmla="*/ 4310062 w 5871887"/>
              <a:gd name="connsiteY16" fmla="*/ 151541 h 1938697"/>
              <a:gd name="connsiteX17" fmla="*/ 4343400 w 5871887"/>
              <a:gd name="connsiteY17" fmla="*/ 137253 h 1938697"/>
              <a:gd name="connsiteX18" fmla="*/ 4357687 w 5871887"/>
              <a:gd name="connsiteY18" fmla="*/ 127728 h 1938697"/>
              <a:gd name="connsiteX19" fmla="*/ 4371975 w 5871887"/>
              <a:gd name="connsiteY19" fmla="*/ 122966 h 1938697"/>
              <a:gd name="connsiteX20" fmla="*/ 4395787 w 5871887"/>
              <a:gd name="connsiteY20" fmla="*/ 113441 h 1938697"/>
              <a:gd name="connsiteX21" fmla="*/ 4429125 w 5871887"/>
              <a:gd name="connsiteY21" fmla="*/ 94391 h 1938697"/>
              <a:gd name="connsiteX22" fmla="*/ 4443412 w 5871887"/>
              <a:gd name="connsiteY22" fmla="*/ 89628 h 1938697"/>
              <a:gd name="connsiteX23" fmla="*/ 4495800 w 5871887"/>
              <a:gd name="connsiteY23" fmla="*/ 70578 h 1938697"/>
              <a:gd name="connsiteX24" fmla="*/ 4510087 w 5871887"/>
              <a:gd name="connsiteY24" fmla="*/ 65816 h 1938697"/>
              <a:gd name="connsiteX25" fmla="*/ 4524375 w 5871887"/>
              <a:gd name="connsiteY25" fmla="*/ 61053 h 1938697"/>
              <a:gd name="connsiteX26" fmla="*/ 4552950 w 5871887"/>
              <a:gd name="connsiteY26" fmla="*/ 56291 h 1938697"/>
              <a:gd name="connsiteX27" fmla="*/ 4614862 w 5871887"/>
              <a:gd name="connsiteY27" fmla="*/ 42003 h 1938697"/>
              <a:gd name="connsiteX28" fmla="*/ 4629150 w 5871887"/>
              <a:gd name="connsiteY28" fmla="*/ 37241 h 1938697"/>
              <a:gd name="connsiteX29" fmla="*/ 4657725 w 5871887"/>
              <a:gd name="connsiteY29" fmla="*/ 32478 h 1938697"/>
              <a:gd name="connsiteX30" fmla="*/ 4672012 w 5871887"/>
              <a:gd name="connsiteY30" fmla="*/ 27716 h 1938697"/>
              <a:gd name="connsiteX31" fmla="*/ 4710112 w 5871887"/>
              <a:gd name="connsiteY31" fmla="*/ 22953 h 1938697"/>
              <a:gd name="connsiteX32" fmla="*/ 4948237 w 5871887"/>
              <a:gd name="connsiteY32" fmla="*/ 27716 h 1938697"/>
              <a:gd name="connsiteX33" fmla="*/ 4953000 w 5871887"/>
              <a:gd name="connsiteY33" fmla="*/ 113441 h 1938697"/>
              <a:gd name="connsiteX34" fmla="*/ 4972050 w 5871887"/>
              <a:gd name="connsiteY34" fmla="*/ 199166 h 1938697"/>
              <a:gd name="connsiteX35" fmla="*/ 4981575 w 5871887"/>
              <a:gd name="connsiteY35" fmla="*/ 218216 h 1938697"/>
              <a:gd name="connsiteX36" fmla="*/ 4995862 w 5871887"/>
              <a:gd name="connsiteY36" fmla="*/ 232503 h 1938697"/>
              <a:gd name="connsiteX37" fmla="*/ 5043487 w 5871887"/>
              <a:gd name="connsiteY37" fmla="*/ 284891 h 1938697"/>
              <a:gd name="connsiteX38" fmla="*/ 5057775 w 5871887"/>
              <a:gd name="connsiteY38" fmla="*/ 289653 h 1938697"/>
              <a:gd name="connsiteX39" fmla="*/ 5076825 w 5871887"/>
              <a:gd name="connsiteY39" fmla="*/ 303941 h 1938697"/>
              <a:gd name="connsiteX40" fmla="*/ 5105400 w 5871887"/>
              <a:gd name="connsiteY40" fmla="*/ 308703 h 1938697"/>
              <a:gd name="connsiteX41" fmla="*/ 5124450 w 5871887"/>
              <a:gd name="connsiteY41" fmla="*/ 313466 h 1938697"/>
              <a:gd name="connsiteX42" fmla="*/ 5210175 w 5871887"/>
              <a:gd name="connsiteY42" fmla="*/ 327753 h 1938697"/>
              <a:gd name="connsiteX43" fmla="*/ 5424487 w 5871887"/>
              <a:gd name="connsiteY43" fmla="*/ 322991 h 1938697"/>
              <a:gd name="connsiteX44" fmla="*/ 5457825 w 5871887"/>
              <a:gd name="connsiteY44" fmla="*/ 308703 h 1938697"/>
              <a:gd name="connsiteX45" fmla="*/ 5491162 w 5871887"/>
              <a:gd name="connsiteY45" fmla="*/ 299178 h 1938697"/>
              <a:gd name="connsiteX46" fmla="*/ 5524500 w 5871887"/>
              <a:gd name="connsiteY46" fmla="*/ 280128 h 1938697"/>
              <a:gd name="connsiteX47" fmla="*/ 5538787 w 5871887"/>
              <a:gd name="connsiteY47" fmla="*/ 270603 h 1938697"/>
              <a:gd name="connsiteX48" fmla="*/ 5557837 w 5871887"/>
              <a:gd name="connsiteY48" fmla="*/ 256316 h 1938697"/>
              <a:gd name="connsiteX49" fmla="*/ 5572125 w 5871887"/>
              <a:gd name="connsiteY49" fmla="*/ 251553 h 1938697"/>
              <a:gd name="connsiteX50" fmla="*/ 5600700 w 5871887"/>
              <a:gd name="connsiteY50" fmla="*/ 227741 h 1938697"/>
              <a:gd name="connsiteX51" fmla="*/ 5614987 w 5871887"/>
              <a:gd name="connsiteY51" fmla="*/ 222978 h 1938697"/>
              <a:gd name="connsiteX52" fmla="*/ 5643562 w 5871887"/>
              <a:gd name="connsiteY52" fmla="*/ 199166 h 1938697"/>
              <a:gd name="connsiteX53" fmla="*/ 5662612 w 5871887"/>
              <a:gd name="connsiteY53" fmla="*/ 189641 h 1938697"/>
              <a:gd name="connsiteX54" fmla="*/ 5681662 w 5871887"/>
              <a:gd name="connsiteY54" fmla="*/ 175353 h 1938697"/>
              <a:gd name="connsiteX55" fmla="*/ 5695950 w 5871887"/>
              <a:gd name="connsiteY55" fmla="*/ 161066 h 1938697"/>
              <a:gd name="connsiteX56" fmla="*/ 5710237 w 5871887"/>
              <a:gd name="connsiteY56" fmla="*/ 156303 h 1938697"/>
              <a:gd name="connsiteX57" fmla="*/ 5743575 w 5871887"/>
              <a:gd name="connsiteY57" fmla="*/ 127728 h 1938697"/>
              <a:gd name="connsiteX58" fmla="*/ 5762625 w 5871887"/>
              <a:gd name="connsiteY58" fmla="*/ 118203 h 1938697"/>
              <a:gd name="connsiteX59" fmla="*/ 5795962 w 5871887"/>
              <a:gd name="connsiteY59" fmla="*/ 89628 h 1938697"/>
              <a:gd name="connsiteX60" fmla="*/ 5829300 w 5871887"/>
              <a:gd name="connsiteY60" fmla="*/ 75341 h 1938697"/>
              <a:gd name="connsiteX61" fmla="*/ 5843587 w 5871887"/>
              <a:gd name="connsiteY61" fmla="*/ 65816 h 1938697"/>
              <a:gd name="connsiteX62" fmla="*/ 5853112 w 5871887"/>
              <a:gd name="connsiteY62" fmla="*/ 80103 h 1938697"/>
              <a:gd name="connsiteX63" fmla="*/ 5862637 w 5871887"/>
              <a:gd name="connsiteY63" fmla="*/ 113441 h 1938697"/>
              <a:gd name="connsiteX64" fmla="*/ 5862637 w 5871887"/>
              <a:gd name="connsiteY64" fmla="*/ 742091 h 1938697"/>
              <a:gd name="connsiteX65" fmla="*/ 5857875 w 5871887"/>
              <a:gd name="connsiteY65" fmla="*/ 761141 h 1938697"/>
              <a:gd name="connsiteX66" fmla="*/ 5853112 w 5871887"/>
              <a:gd name="connsiteY66" fmla="*/ 789716 h 1938697"/>
              <a:gd name="connsiteX67" fmla="*/ 5848350 w 5871887"/>
              <a:gd name="connsiteY67" fmla="*/ 842103 h 1938697"/>
              <a:gd name="connsiteX68" fmla="*/ 5834062 w 5871887"/>
              <a:gd name="connsiteY68" fmla="*/ 908778 h 1938697"/>
              <a:gd name="connsiteX69" fmla="*/ 5819775 w 5871887"/>
              <a:gd name="connsiteY69" fmla="*/ 970691 h 1938697"/>
              <a:gd name="connsiteX70" fmla="*/ 5815012 w 5871887"/>
              <a:gd name="connsiteY70" fmla="*/ 999266 h 1938697"/>
              <a:gd name="connsiteX71" fmla="*/ 5805487 w 5871887"/>
              <a:gd name="connsiteY71" fmla="*/ 1018316 h 1938697"/>
              <a:gd name="connsiteX72" fmla="*/ 5795962 w 5871887"/>
              <a:gd name="connsiteY72" fmla="*/ 1051653 h 1938697"/>
              <a:gd name="connsiteX73" fmla="*/ 5772150 w 5871887"/>
              <a:gd name="connsiteY73" fmla="*/ 1118328 h 1938697"/>
              <a:gd name="connsiteX74" fmla="*/ 5757862 w 5871887"/>
              <a:gd name="connsiteY74" fmla="*/ 1156428 h 1938697"/>
              <a:gd name="connsiteX75" fmla="*/ 5748337 w 5871887"/>
              <a:gd name="connsiteY75" fmla="*/ 1170716 h 1938697"/>
              <a:gd name="connsiteX76" fmla="*/ 5724525 w 5871887"/>
              <a:gd name="connsiteY76" fmla="*/ 1227866 h 1938697"/>
              <a:gd name="connsiteX77" fmla="*/ 5724525 w 5871887"/>
              <a:gd name="connsiteY77" fmla="*/ 1227866 h 1938697"/>
              <a:gd name="connsiteX78" fmla="*/ 5710237 w 5871887"/>
              <a:gd name="connsiteY78" fmla="*/ 1265966 h 1938697"/>
              <a:gd name="connsiteX79" fmla="*/ 5686425 w 5871887"/>
              <a:gd name="connsiteY79" fmla="*/ 1299303 h 1938697"/>
              <a:gd name="connsiteX80" fmla="*/ 5667375 w 5871887"/>
              <a:gd name="connsiteY80" fmla="*/ 1327878 h 1938697"/>
              <a:gd name="connsiteX81" fmla="*/ 5648325 w 5871887"/>
              <a:gd name="connsiteY81" fmla="*/ 1361216 h 1938697"/>
              <a:gd name="connsiteX82" fmla="*/ 5605462 w 5871887"/>
              <a:gd name="connsiteY82" fmla="*/ 1408841 h 1938697"/>
              <a:gd name="connsiteX83" fmla="*/ 5576887 w 5871887"/>
              <a:gd name="connsiteY83" fmla="*/ 1432653 h 1938697"/>
              <a:gd name="connsiteX84" fmla="*/ 5548312 w 5871887"/>
              <a:gd name="connsiteY84" fmla="*/ 1456466 h 1938697"/>
              <a:gd name="connsiteX85" fmla="*/ 5529262 w 5871887"/>
              <a:gd name="connsiteY85" fmla="*/ 1470753 h 1938697"/>
              <a:gd name="connsiteX86" fmla="*/ 5491162 w 5871887"/>
              <a:gd name="connsiteY86" fmla="*/ 1489803 h 1938697"/>
              <a:gd name="connsiteX87" fmla="*/ 5476875 w 5871887"/>
              <a:gd name="connsiteY87" fmla="*/ 1499328 h 1938697"/>
              <a:gd name="connsiteX88" fmla="*/ 5424487 w 5871887"/>
              <a:gd name="connsiteY88" fmla="*/ 1537428 h 1938697"/>
              <a:gd name="connsiteX89" fmla="*/ 5395912 w 5871887"/>
              <a:gd name="connsiteY89" fmla="*/ 1546953 h 1938697"/>
              <a:gd name="connsiteX90" fmla="*/ 5376862 w 5871887"/>
              <a:gd name="connsiteY90" fmla="*/ 1566003 h 1938697"/>
              <a:gd name="connsiteX91" fmla="*/ 5329237 w 5871887"/>
              <a:gd name="connsiteY91" fmla="*/ 1585053 h 1938697"/>
              <a:gd name="connsiteX92" fmla="*/ 5286375 w 5871887"/>
              <a:gd name="connsiteY92" fmla="*/ 1613628 h 1938697"/>
              <a:gd name="connsiteX93" fmla="*/ 5272087 w 5871887"/>
              <a:gd name="connsiteY93" fmla="*/ 1627916 h 1938697"/>
              <a:gd name="connsiteX94" fmla="*/ 5248275 w 5871887"/>
              <a:gd name="connsiteY94" fmla="*/ 1632678 h 1938697"/>
              <a:gd name="connsiteX95" fmla="*/ 5205412 w 5871887"/>
              <a:gd name="connsiteY95" fmla="*/ 1651728 h 1938697"/>
              <a:gd name="connsiteX96" fmla="*/ 5162550 w 5871887"/>
              <a:gd name="connsiteY96" fmla="*/ 1675541 h 1938697"/>
              <a:gd name="connsiteX97" fmla="*/ 5124450 w 5871887"/>
              <a:gd name="connsiteY97" fmla="*/ 1689828 h 1938697"/>
              <a:gd name="connsiteX98" fmla="*/ 5091112 w 5871887"/>
              <a:gd name="connsiteY98" fmla="*/ 1708878 h 1938697"/>
              <a:gd name="connsiteX99" fmla="*/ 5057775 w 5871887"/>
              <a:gd name="connsiteY99" fmla="*/ 1718403 h 1938697"/>
              <a:gd name="connsiteX100" fmla="*/ 5038725 w 5871887"/>
              <a:gd name="connsiteY100" fmla="*/ 1727928 h 1938697"/>
              <a:gd name="connsiteX101" fmla="*/ 5014912 w 5871887"/>
              <a:gd name="connsiteY101" fmla="*/ 1737453 h 1938697"/>
              <a:gd name="connsiteX102" fmla="*/ 4967287 w 5871887"/>
              <a:gd name="connsiteY102" fmla="*/ 1751741 h 1938697"/>
              <a:gd name="connsiteX103" fmla="*/ 4938712 w 5871887"/>
              <a:gd name="connsiteY103" fmla="*/ 1761266 h 1938697"/>
              <a:gd name="connsiteX104" fmla="*/ 4914900 w 5871887"/>
              <a:gd name="connsiteY104" fmla="*/ 1766028 h 1938697"/>
              <a:gd name="connsiteX105" fmla="*/ 4876800 w 5871887"/>
              <a:gd name="connsiteY105" fmla="*/ 1775553 h 1938697"/>
              <a:gd name="connsiteX106" fmla="*/ 4829175 w 5871887"/>
              <a:gd name="connsiteY106" fmla="*/ 1789841 h 1938697"/>
              <a:gd name="connsiteX107" fmla="*/ 4795837 w 5871887"/>
              <a:gd name="connsiteY107" fmla="*/ 1799366 h 1938697"/>
              <a:gd name="connsiteX108" fmla="*/ 4748212 w 5871887"/>
              <a:gd name="connsiteY108" fmla="*/ 1804128 h 1938697"/>
              <a:gd name="connsiteX109" fmla="*/ 4710112 w 5871887"/>
              <a:gd name="connsiteY109" fmla="*/ 1813653 h 1938697"/>
              <a:gd name="connsiteX110" fmla="*/ 4605337 w 5871887"/>
              <a:gd name="connsiteY110" fmla="*/ 1823178 h 1938697"/>
              <a:gd name="connsiteX111" fmla="*/ 2838450 w 5871887"/>
              <a:gd name="connsiteY111" fmla="*/ 1818416 h 1938697"/>
              <a:gd name="connsiteX112" fmla="*/ 2700337 w 5871887"/>
              <a:gd name="connsiteY112" fmla="*/ 1808891 h 1938697"/>
              <a:gd name="connsiteX113" fmla="*/ 2676525 w 5871887"/>
              <a:gd name="connsiteY113" fmla="*/ 1804128 h 1938697"/>
              <a:gd name="connsiteX114" fmla="*/ 2643187 w 5871887"/>
              <a:gd name="connsiteY114" fmla="*/ 1794603 h 1938697"/>
              <a:gd name="connsiteX115" fmla="*/ 2609850 w 5871887"/>
              <a:gd name="connsiteY115" fmla="*/ 1789841 h 1938697"/>
              <a:gd name="connsiteX116" fmla="*/ 2590800 w 5871887"/>
              <a:gd name="connsiteY116" fmla="*/ 1785078 h 1938697"/>
              <a:gd name="connsiteX117" fmla="*/ 2543175 w 5871887"/>
              <a:gd name="connsiteY117" fmla="*/ 1780316 h 1938697"/>
              <a:gd name="connsiteX118" fmla="*/ 2519362 w 5871887"/>
              <a:gd name="connsiteY118" fmla="*/ 1770791 h 1938697"/>
              <a:gd name="connsiteX119" fmla="*/ 2486025 w 5871887"/>
              <a:gd name="connsiteY119" fmla="*/ 1766028 h 1938697"/>
              <a:gd name="connsiteX120" fmla="*/ 2438400 w 5871887"/>
              <a:gd name="connsiteY120" fmla="*/ 1756503 h 1938697"/>
              <a:gd name="connsiteX121" fmla="*/ 2409825 w 5871887"/>
              <a:gd name="connsiteY121" fmla="*/ 1746978 h 1938697"/>
              <a:gd name="connsiteX122" fmla="*/ 2371725 w 5871887"/>
              <a:gd name="connsiteY122" fmla="*/ 1732691 h 1938697"/>
              <a:gd name="connsiteX123" fmla="*/ 2343150 w 5871887"/>
              <a:gd name="connsiteY123" fmla="*/ 1727928 h 1938697"/>
              <a:gd name="connsiteX124" fmla="*/ 2328862 w 5871887"/>
              <a:gd name="connsiteY124" fmla="*/ 1723166 h 1938697"/>
              <a:gd name="connsiteX125" fmla="*/ 2300287 w 5871887"/>
              <a:gd name="connsiteY125" fmla="*/ 1718403 h 1938697"/>
              <a:gd name="connsiteX126" fmla="*/ 2271712 w 5871887"/>
              <a:gd name="connsiteY126" fmla="*/ 1704116 h 1938697"/>
              <a:gd name="connsiteX127" fmla="*/ 2243137 w 5871887"/>
              <a:gd name="connsiteY127" fmla="*/ 1694591 h 1938697"/>
              <a:gd name="connsiteX128" fmla="*/ 2224087 w 5871887"/>
              <a:gd name="connsiteY128" fmla="*/ 1689828 h 1938697"/>
              <a:gd name="connsiteX129" fmla="*/ 2171700 w 5871887"/>
              <a:gd name="connsiteY129" fmla="*/ 1670778 h 1938697"/>
              <a:gd name="connsiteX130" fmla="*/ 2138362 w 5871887"/>
              <a:gd name="connsiteY130" fmla="*/ 1651728 h 1938697"/>
              <a:gd name="connsiteX131" fmla="*/ 2114550 w 5871887"/>
              <a:gd name="connsiteY131" fmla="*/ 1637441 h 1938697"/>
              <a:gd name="connsiteX132" fmla="*/ 2085975 w 5871887"/>
              <a:gd name="connsiteY132" fmla="*/ 1632678 h 1938697"/>
              <a:gd name="connsiteX133" fmla="*/ 2057400 w 5871887"/>
              <a:gd name="connsiteY133" fmla="*/ 1613628 h 1938697"/>
              <a:gd name="connsiteX134" fmla="*/ 2014537 w 5871887"/>
              <a:gd name="connsiteY134" fmla="*/ 1594578 h 1938697"/>
              <a:gd name="connsiteX135" fmla="*/ 2000250 w 5871887"/>
              <a:gd name="connsiteY135" fmla="*/ 1585053 h 1938697"/>
              <a:gd name="connsiteX136" fmla="*/ 1962150 w 5871887"/>
              <a:gd name="connsiteY136" fmla="*/ 1570766 h 1938697"/>
              <a:gd name="connsiteX137" fmla="*/ 1943100 w 5871887"/>
              <a:gd name="connsiteY137" fmla="*/ 1551716 h 1938697"/>
              <a:gd name="connsiteX138" fmla="*/ 1905000 w 5871887"/>
              <a:gd name="connsiteY138" fmla="*/ 1532666 h 1938697"/>
              <a:gd name="connsiteX139" fmla="*/ 1871662 w 5871887"/>
              <a:gd name="connsiteY139" fmla="*/ 1508853 h 1938697"/>
              <a:gd name="connsiteX140" fmla="*/ 1857375 w 5871887"/>
              <a:gd name="connsiteY140" fmla="*/ 1499328 h 1938697"/>
              <a:gd name="connsiteX141" fmla="*/ 1838325 w 5871887"/>
              <a:gd name="connsiteY141" fmla="*/ 1485041 h 1938697"/>
              <a:gd name="connsiteX142" fmla="*/ 1824037 w 5871887"/>
              <a:gd name="connsiteY142" fmla="*/ 1475516 h 1938697"/>
              <a:gd name="connsiteX143" fmla="*/ 1800225 w 5871887"/>
              <a:gd name="connsiteY143" fmla="*/ 1456466 h 1938697"/>
              <a:gd name="connsiteX144" fmla="*/ 1785937 w 5871887"/>
              <a:gd name="connsiteY144" fmla="*/ 1442178 h 1938697"/>
              <a:gd name="connsiteX145" fmla="*/ 1771650 w 5871887"/>
              <a:gd name="connsiteY145" fmla="*/ 1437416 h 1938697"/>
              <a:gd name="connsiteX146" fmla="*/ 1743075 w 5871887"/>
              <a:gd name="connsiteY146" fmla="*/ 1413603 h 1938697"/>
              <a:gd name="connsiteX147" fmla="*/ 1728787 w 5871887"/>
              <a:gd name="connsiteY147" fmla="*/ 1404078 h 1938697"/>
              <a:gd name="connsiteX148" fmla="*/ 1700212 w 5871887"/>
              <a:gd name="connsiteY148" fmla="*/ 1375503 h 1938697"/>
              <a:gd name="connsiteX149" fmla="*/ 1685925 w 5871887"/>
              <a:gd name="connsiteY149" fmla="*/ 1361216 h 1938697"/>
              <a:gd name="connsiteX150" fmla="*/ 1671637 w 5871887"/>
              <a:gd name="connsiteY150" fmla="*/ 1346928 h 1938697"/>
              <a:gd name="connsiteX151" fmla="*/ 1638300 w 5871887"/>
              <a:gd name="connsiteY151" fmla="*/ 1327878 h 1938697"/>
              <a:gd name="connsiteX152" fmla="*/ 1624012 w 5871887"/>
              <a:gd name="connsiteY152" fmla="*/ 1308828 h 1938697"/>
              <a:gd name="connsiteX153" fmla="*/ 1609725 w 5871887"/>
              <a:gd name="connsiteY153" fmla="*/ 1299303 h 1938697"/>
              <a:gd name="connsiteX154" fmla="*/ 1590675 w 5871887"/>
              <a:gd name="connsiteY154" fmla="*/ 1280253 h 1938697"/>
              <a:gd name="connsiteX155" fmla="*/ 1576387 w 5871887"/>
              <a:gd name="connsiteY155" fmla="*/ 1270728 h 1938697"/>
              <a:gd name="connsiteX156" fmla="*/ 1557337 w 5871887"/>
              <a:gd name="connsiteY156" fmla="*/ 1251678 h 1938697"/>
              <a:gd name="connsiteX157" fmla="*/ 1528762 w 5871887"/>
              <a:gd name="connsiteY157" fmla="*/ 1232628 h 1938697"/>
              <a:gd name="connsiteX158" fmla="*/ 1495425 w 5871887"/>
              <a:gd name="connsiteY158" fmla="*/ 1204053 h 1938697"/>
              <a:gd name="connsiteX159" fmla="*/ 1462087 w 5871887"/>
              <a:gd name="connsiteY159" fmla="*/ 1175478 h 1938697"/>
              <a:gd name="connsiteX160" fmla="*/ 1452562 w 5871887"/>
              <a:gd name="connsiteY160" fmla="*/ 1161191 h 1938697"/>
              <a:gd name="connsiteX161" fmla="*/ 1404937 w 5871887"/>
              <a:gd name="connsiteY161" fmla="*/ 1132616 h 1938697"/>
              <a:gd name="connsiteX162" fmla="*/ 1390650 w 5871887"/>
              <a:gd name="connsiteY162" fmla="*/ 1118328 h 1938697"/>
              <a:gd name="connsiteX163" fmla="*/ 1357312 w 5871887"/>
              <a:gd name="connsiteY163" fmla="*/ 1099278 h 1938697"/>
              <a:gd name="connsiteX164" fmla="*/ 1328737 w 5871887"/>
              <a:gd name="connsiteY164" fmla="*/ 1080228 h 1938697"/>
              <a:gd name="connsiteX165" fmla="*/ 1314450 w 5871887"/>
              <a:gd name="connsiteY165" fmla="*/ 1075466 h 1938697"/>
              <a:gd name="connsiteX166" fmla="*/ 1281112 w 5871887"/>
              <a:gd name="connsiteY166" fmla="*/ 1061178 h 1938697"/>
              <a:gd name="connsiteX167" fmla="*/ 1185862 w 5871887"/>
              <a:gd name="connsiteY167" fmla="*/ 1051653 h 1938697"/>
              <a:gd name="connsiteX168" fmla="*/ 1152525 w 5871887"/>
              <a:gd name="connsiteY168" fmla="*/ 1042128 h 1938697"/>
              <a:gd name="connsiteX169" fmla="*/ 685800 w 5871887"/>
              <a:gd name="connsiteY169" fmla="*/ 1051653 h 1938697"/>
              <a:gd name="connsiteX170" fmla="*/ 647700 w 5871887"/>
              <a:gd name="connsiteY170" fmla="*/ 1065941 h 1938697"/>
              <a:gd name="connsiteX171" fmla="*/ 604837 w 5871887"/>
              <a:gd name="connsiteY171" fmla="*/ 1075466 h 1938697"/>
              <a:gd name="connsiteX172" fmla="*/ 585787 w 5871887"/>
              <a:gd name="connsiteY172" fmla="*/ 1084991 h 1938697"/>
              <a:gd name="connsiteX173" fmla="*/ 571500 w 5871887"/>
              <a:gd name="connsiteY173" fmla="*/ 1089753 h 1938697"/>
              <a:gd name="connsiteX174" fmla="*/ 533400 w 5871887"/>
              <a:gd name="connsiteY174" fmla="*/ 1108803 h 1938697"/>
              <a:gd name="connsiteX175" fmla="*/ 500062 w 5871887"/>
              <a:gd name="connsiteY175" fmla="*/ 1118328 h 1938697"/>
              <a:gd name="connsiteX176" fmla="*/ 481012 w 5871887"/>
              <a:gd name="connsiteY176" fmla="*/ 1127853 h 1938697"/>
              <a:gd name="connsiteX177" fmla="*/ 466725 w 5871887"/>
              <a:gd name="connsiteY177" fmla="*/ 1132616 h 1938697"/>
              <a:gd name="connsiteX178" fmla="*/ 442912 w 5871887"/>
              <a:gd name="connsiteY178" fmla="*/ 1146903 h 1938697"/>
              <a:gd name="connsiteX179" fmla="*/ 428625 w 5871887"/>
              <a:gd name="connsiteY179" fmla="*/ 1151666 h 1938697"/>
              <a:gd name="connsiteX180" fmla="*/ 404812 w 5871887"/>
              <a:gd name="connsiteY180" fmla="*/ 1165953 h 1938697"/>
              <a:gd name="connsiteX181" fmla="*/ 371475 w 5871887"/>
              <a:gd name="connsiteY181" fmla="*/ 1175478 h 1938697"/>
              <a:gd name="connsiteX182" fmla="*/ 323850 w 5871887"/>
              <a:gd name="connsiteY182" fmla="*/ 1189766 h 1938697"/>
              <a:gd name="connsiteX183" fmla="*/ 309562 w 5871887"/>
              <a:gd name="connsiteY183" fmla="*/ 1199291 h 1938697"/>
              <a:gd name="connsiteX184" fmla="*/ 290512 w 5871887"/>
              <a:gd name="connsiteY184" fmla="*/ 1208816 h 1938697"/>
              <a:gd name="connsiteX185" fmla="*/ 261937 w 5871887"/>
              <a:gd name="connsiteY185" fmla="*/ 1218341 h 1938697"/>
              <a:gd name="connsiteX186" fmla="*/ 228600 w 5871887"/>
              <a:gd name="connsiteY186" fmla="*/ 1237391 h 1938697"/>
              <a:gd name="connsiteX187" fmla="*/ 214312 w 5871887"/>
              <a:gd name="connsiteY187" fmla="*/ 1242153 h 1938697"/>
              <a:gd name="connsiteX188" fmla="*/ 195262 w 5871887"/>
              <a:gd name="connsiteY188" fmla="*/ 1246916 h 1938697"/>
              <a:gd name="connsiteX189" fmla="*/ 157162 w 5871887"/>
              <a:gd name="connsiteY189" fmla="*/ 1265966 h 1938697"/>
              <a:gd name="connsiteX190" fmla="*/ 142875 w 5871887"/>
              <a:gd name="connsiteY190" fmla="*/ 1275491 h 1938697"/>
              <a:gd name="connsiteX191" fmla="*/ 100012 w 5871887"/>
              <a:gd name="connsiteY191" fmla="*/ 1289778 h 1938697"/>
              <a:gd name="connsiteX192" fmla="*/ 80962 w 5871887"/>
              <a:gd name="connsiteY192" fmla="*/ 1304066 h 1938697"/>
              <a:gd name="connsiteX193" fmla="*/ 61912 w 5871887"/>
              <a:gd name="connsiteY193" fmla="*/ 1308828 h 1938697"/>
              <a:gd name="connsiteX194" fmla="*/ 47625 w 5871887"/>
              <a:gd name="connsiteY194" fmla="*/ 1323116 h 1938697"/>
              <a:gd name="connsiteX195" fmla="*/ 19050 w 5871887"/>
              <a:gd name="connsiteY195" fmla="*/ 1337403 h 1938697"/>
              <a:gd name="connsiteX196" fmla="*/ 0 w 5871887"/>
              <a:gd name="connsiteY196" fmla="*/ 1351691 h 193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5871887" h="1938697">
                <a:moveTo>
                  <a:pt x="3976687" y="565878"/>
                </a:moveTo>
                <a:cubicBezTo>
                  <a:pt x="3980661" y="538065"/>
                  <a:pt x="3980644" y="533786"/>
                  <a:pt x="3986212" y="508728"/>
                </a:cubicBezTo>
                <a:cubicBezTo>
                  <a:pt x="3987055" y="504937"/>
                  <a:pt x="3992846" y="480451"/>
                  <a:pt x="3995737" y="475391"/>
                </a:cubicBezTo>
                <a:cubicBezTo>
                  <a:pt x="3999675" y="468499"/>
                  <a:pt x="4005262" y="462691"/>
                  <a:pt x="4010025" y="456341"/>
                </a:cubicBezTo>
                <a:cubicBezTo>
                  <a:pt x="4011612" y="449991"/>
                  <a:pt x="4013367" y="443681"/>
                  <a:pt x="4014787" y="437291"/>
                </a:cubicBezTo>
                <a:cubicBezTo>
                  <a:pt x="4016543" y="429389"/>
                  <a:pt x="4016544" y="420994"/>
                  <a:pt x="4019550" y="413478"/>
                </a:cubicBezTo>
                <a:cubicBezTo>
                  <a:pt x="4026470" y="396178"/>
                  <a:pt x="4038102" y="385650"/>
                  <a:pt x="4048125" y="370616"/>
                </a:cubicBezTo>
                <a:cubicBezTo>
                  <a:pt x="4071796" y="335109"/>
                  <a:pt x="4051560" y="357655"/>
                  <a:pt x="4076700" y="332516"/>
                </a:cubicBezTo>
                <a:cubicBezTo>
                  <a:pt x="4102805" y="280306"/>
                  <a:pt x="4068333" y="344230"/>
                  <a:pt x="4100512" y="299178"/>
                </a:cubicBezTo>
                <a:cubicBezTo>
                  <a:pt x="4104638" y="293401"/>
                  <a:pt x="4105910" y="285905"/>
                  <a:pt x="4110037" y="280128"/>
                </a:cubicBezTo>
                <a:cubicBezTo>
                  <a:pt x="4124989" y="259196"/>
                  <a:pt x="4121596" y="271785"/>
                  <a:pt x="4138612" y="256316"/>
                </a:cubicBezTo>
                <a:cubicBezTo>
                  <a:pt x="4145824" y="249760"/>
                  <a:pt x="4178475" y="212571"/>
                  <a:pt x="4195762" y="203928"/>
                </a:cubicBezTo>
                <a:cubicBezTo>
                  <a:pt x="4201616" y="201001"/>
                  <a:pt x="4208462" y="200753"/>
                  <a:pt x="4214812" y="199166"/>
                </a:cubicBezTo>
                <a:cubicBezTo>
                  <a:pt x="4219575" y="195991"/>
                  <a:pt x="4223980" y="192201"/>
                  <a:pt x="4229100" y="189641"/>
                </a:cubicBezTo>
                <a:cubicBezTo>
                  <a:pt x="4233590" y="187396"/>
                  <a:pt x="4238999" y="187316"/>
                  <a:pt x="4243387" y="184878"/>
                </a:cubicBezTo>
                <a:cubicBezTo>
                  <a:pt x="4266388" y="172099"/>
                  <a:pt x="4268843" y="164616"/>
                  <a:pt x="4291012" y="156303"/>
                </a:cubicBezTo>
                <a:cubicBezTo>
                  <a:pt x="4297141" y="154005"/>
                  <a:pt x="4303712" y="153128"/>
                  <a:pt x="4310062" y="151541"/>
                </a:cubicBezTo>
                <a:cubicBezTo>
                  <a:pt x="4345935" y="127626"/>
                  <a:pt x="4300342" y="155707"/>
                  <a:pt x="4343400" y="137253"/>
                </a:cubicBezTo>
                <a:cubicBezTo>
                  <a:pt x="4348661" y="134998"/>
                  <a:pt x="4352568" y="130288"/>
                  <a:pt x="4357687" y="127728"/>
                </a:cubicBezTo>
                <a:cubicBezTo>
                  <a:pt x="4362177" y="125483"/>
                  <a:pt x="4367274" y="124729"/>
                  <a:pt x="4371975" y="122966"/>
                </a:cubicBezTo>
                <a:cubicBezTo>
                  <a:pt x="4379980" y="119964"/>
                  <a:pt x="4388141" y="117264"/>
                  <a:pt x="4395787" y="113441"/>
                </a:cubicBezTo>
                <a:cubicBezTo>
                  <a:pt x="4443625" y="89522"/>
                  <a:pt x="4370669" y="119445"/>
                  <a:pt x="4429125" y="94391"/>
                </a:cubicBezTo>
                <a:cubicBezTo>
                  <a:pt x="4433739" y="92413"/>
                  <a:pt x="4438712" y="91391"/>
                  <a:pt x="4443412" y="89628"/>
                </a:cubicBezTo>
                <a:cubicBezTo>
                  <a:pt x="4496395" y="69759"/>
                  <a:pt x="4435805" y="90576"/>
                  <a:pt x="4495800" y="70578"/>
                </a:cubicBezTo>
                <a:lnTo>
                  <a:pt x="4510087" y="65816"/>
                </a:lnTo>
                <a:cubicBezTo>
                  <a:pt x="4514850" y="64228"/>
                  <a:pt x="4519423" y="61878"/>
                  <a:pt x="4524375" y="61053"/>
                </a:cubicBezTo>
                <a:lnTo>
                  <a:pt x="4552950" y="56291"/>
                </a:lnTo>
                <a:cubicBezTo>
                  <a:pt x="4588966" y="38283"/>
                  <a:pt x="4556626" y="51709"/>
                  <a:pt x="4614862" y="42003"/>
                </a:cubicBezTo>
                <a:cubicBezTo>
                  <a:pt x="4619814" y="41178"/>
                  <a:pt x="4624249" y="38330"/>
                  <a:pt x="4629150" y="37241"/>
                </a:cubicBezTo>
                <a:cubicBezTo>
                  <a:pt x="4638576" y="35146"/>
                  <a:pt x="4648299" y="34573"/>
                  <a:pt x="4657725" y="32478"/>
                </a:cubicBezTo>
                <a:cubicBezTo>
                  <a:pt x="4662625" y="31389"/>
                  <a:pt x="4667073" y="28614"/>
                  <a:pt x="4672012" y="27716"/>
                </a:cubicBezTo>
                <a:cubicBezTo>
                  <a:pt x="4684604" y="25426"/>
                  <a:pt x="4697412" y="24541"/>
                  <a:pt x="4710112" y="22953"/>
                </a:cubicBezTo>
                <a:cubicBezTo>
                  <a:pt x="4789487" y="24541"/>
                  <a:pt x="4873841" y="0"/>
                  <a:pt x="4948237" y="27716"/>
                </a:cubicBezTo>
                <a:cubicBezTo>
                  <a:pt x="4975055" y="37707"/>
                  <a:pt x="4950152" y="84964"/>
                  <a:pt x="4953000" y="113441"/>
                </a:cubicBezTo>
                <a:cubicBezTo>
                  <a:pt x="4954829" y="131733"/>
                  <a:pt x="4961277" y="177619"/>
                  <a:pt x="4972050" y="199166"/>
                </a:cubicBezTo>
                <a:cubicBezTo>
                  <a:pt x="4975225" y="205516"/>
                  <a:pt x="4977449" y="212439"/>
                  <a:pt x="4981575" y="218216"/>
                </a:cubicBezTo>
                <a:cubicBezTo>
                  <a:pt x="4985490" y="223696"/>
                  <a:pt x="4991597" y="227290"/>
                  <a:pt x="4995862" y="232503"/>
                </a:cubicBezTo>
                <a:cubicBezTo>
                  <a:pt x="5017465" y="258906"/>
                  <a:pt x="5017605" y="270101"/>
                  <a:pt x="5043487" y="284891"/>
                </a:cubicBezTo>
                <a:cubicBezTo>
                  <a:pt x="5047846" y="287382"/>
                  <a:pt x="5053012" y="288066"/>
                  <a:pt x="5057775" y="289653"/>
                </a:cubicBezTo>
                <a:cubicBezTo>
                  <a:pt x="5064125" y="294416"/>
                  <a:pt x="5069455" y="300993"/>
                  <a:pt x="5076825" y="303941"/>
                </a:cubicBezTo>
                <a:cubicBezTo>
                  <a:pt x="5085791" y="307527"/>
                  <a:pt x="5095931" y="306809"/>
                  <a:pt x="5105400" y="308703"/>
                </a:cubicBezTo>
                <a:cubicBezTo>
                  <a:pt x="5111818" y="309987"/>
                  <a:pt x="5117994" y="312390"/>
                  <a:pt x="5124450" y="313466"/>
                </a:cubicBezTo>
                <a:cubicBezTo>
                  <a:pt x="5218519" y="329145"/>
                  <a:pt x="5163247" y="316022"/>
                  <a:pt x="5210175" y="327753"/>
                </a:cubicBezTo>
                <a:lnTo>
                  <a:pt x="5424487" y="322991"/>
                </a:lnTo>
                <a:cubicBezTo>
                  <a:pt x="5446071" y="322110"/>
                  <a:pt x="5440731" y="317250"/>
                  <a:pt x="5457825" y="308703"/>
                </a:cubicBezTo>
                <a:cubicBezTo>
                  <a:pt x="5464654" y="305288"/>
                  <a:pt x="5485063" y="300703"/>
                  <a:pt x="5491162" y="299178"/>
                </a:cubicBezTo>
                <a:cubicBezTo>
                  <a:pt x="5525979" y="275968"/>
                  <a:pt x="5482195" y="304303"/>
                  <a:pt x="5524500" y="280128"/>
                </a:cubicBezTo>
                <a:cubicBezTo>
                  <a:pt x="5529470" y="277288"/>
                  <a:pt x="5534129" y="273930"/>
                  <a:pt x="5538787" y="270603"/>
                </a:cubicBezTo>
                <a:cubicBezTo>
                  <a:pt x="5545246" y="265989"/>
                  <a:pt x="5550945" y="260254"/>
                  <a:pt x="5557837" y="256316"/>
                </a:cubicBezTo>
                <a:cubicBezTo>
                  <a:pt x="5562196" y="253825"/>
                  <a:pt x="5567635" y="253798"/>
                  <a:pt x="5572125" y="251553"/>
                </a:cubicBezTo>
                <a:cubicBezTo>
                  <a:pt x="5603282" y="235974"/>
                  <a:pt x="5569107" y="248803"/>
                  <a:pt x="5600700" y="227741"/>
                </a:cubicBezTo>
                <a:cubicBezTo>
                  <a:pt x="5604877" y="224956"/>
                  <a:pt x="5610225" y="224566"/>
                  <a:pt x="5614987" y="222978"/>
                </a:cubicBezTo>
                <a:cubicBezTo>
                  <a:pt x="5628119" y="209847"/>
                  <a:pt x="5628093" y="208006"/>
                  <a:pt x="5643562" y="199166"/>
                </a:cubicBezTo>
                <a:cubicBezTo>
                  <a:pt x="5649726" y="195644"/>
                  <a:pt x="5656592" y="193404"/>
                  <a:pt x="5662612" y="189641"/>
                </a:cubicBezTo>
                <a:cubicBezTo>
                  <a:pt x="5669343" y="185434"/>
                  <a:pt x="5675635" y="180519"/>
                  <a:pt x="5681662" y="175353"/>
                </a:cubicBezTo>
                <a:cubicBezTo>
                  <a:pt x="5686776" y="170970"/>
                  <a:pt x="5690346" y="164802"/>
                  <a:pt x="5695950" y="161066"/>
                </a:cubicBezTo>
                <a:cubicBezTo>
                  <a:pt x="5700127" y="158281"/>
                  <a:pt x="5705475" y="157891"/>
                  <a:pt x="5710237" y="156303"/>
                </a:cubicBezTo>
                <a:cubicBezTo>
                  <a:pt x="5723224" y="143317"/>
                  <a:pt x="5727286" y="137909"/>
                  <a:pt x="5743575" y="127728"/>
                </a:cubicBezTo>
                <a:cubicBezTo>
                  <a:pt x="5749595" y="123965"/>
                  <a:pt x="5756605" y="121966"/>
                  <a:pt x="5762625" y="118203"/>
                </a:cubicBezTo>
                <a:cubicBezTo>
                  <a:pt x="5827892" y="77412"/>
                  <a:pt x="5741418" y="128589"/>
                  <a:pt x="5795962" y="89628"/>
                </a:cubicBezTo>
                <a:cubicBezTo>
                  <a:pt x="5806262" y="82271"/>
                  <a:pt x="5817639" y="79227"/>
                  <a:pt x="5829300" y="75341"/>
                </a:cubicBezTo>
                <a:cubicBezTo>
                  <a:pt x="5834062" y="72166"/>
                  <a:pt x="5837974" y="64694"/>
                  <a:pt x="5843587" y="65816"/>
                </a:cubicBezTo>
                <a:cubicBezTo>
                  <a:pt x="5849200" y="66938"/>
                  <a:pt x="5850552" y="74984"/>
                  <a:pt x="5853112" y="80103"/>
                </a:cubicBezTo>
                <a:cubicBezTo>
                  <a:pt x="5856530" y="86938"/>
                  <a:pt x="5861110" y="107333"/>
                  <a:pt x="5862637" y="113441"/>
                </a:cubicBezTo>
                <a:cubicBezTo>
                  <a:pt x="5871887" y="390908"/>
                  <a:pt x="5870954" y="301272"/>
                  <a:pt x="5862637" y="742091"/>
                </a:cubicBezTo>
                <a:cubicBezTo>
                  <a:pt x="5862514" y="748635"/>
                  <a:pt x="5859159" y="754723"/>
                  <a:pt x="5857875" y="761141"/>
                </a:cubicBezTo>
                <a:cubicBezTo>
                  <a:pt x="5855981" y="770610"/>
                  <a:pt x="5854240" y="780126"/>
                  <a:pt x="5853112" y="789716"/>
                </a:cubicBezTo>
                <a:cubicBezTo>
                  <a:pt x="5851063" y="807130"/>
                  <a:pt x="5851085" y="824783"/>
                  <a:pt x="5848350" y="842103"/>
                </a:cubicBezTo>
                <a:cubicBezTo>
                  <a:pt x="5831121" y="951226"/>
                  <a:pt x="5844933" y="821811"/>
                  <a:pt x="5834062" y="908778"/>
                </a:cubicBezTo>
                <a:cubicBezTo>
                  <a:pt x="5827089" y="964561"/>
                  <a:pt x="5838738" y="942245"/>
                  <a:pt x="5819775" y="970691"/>
                </a:cubicBezTo>
                <a:cubicBezTo>
                  <a:pt x="5818187" y="980216"/>
                  <a:pt x="5817787" y="990017"/>
                  <a:pt x="5815012" y="999266"/>
                </a:cubicBezTo>
                <a:cubicBezTo>
                  <a:pt x="5812972" y="1006066"/>
                  <a:pt x="5807913" y="1011644"/>
                  <a:pt x="5805487" y="1018316"/>
                </a:cubicBezTo>
                <a:cubicBezTo>
                  <a:pt x="5801537" y="1029177"/>
                  <a:pt x="5799003" y="1040503"/>
                  <a:pt x="5795962" y="1051653"/>
                </a:cubicBezTo>
                <a:cubicBezTo>
                  <a:pt x="5783497" y="1097360"/>
                  <a:pt x="5802922" y="1038321"/>
                  <a:pt x="5772150" y="1118328"/>
                </a:cubicBezTo>
                <a:cubicBezTo>
                  <a:pt x="5765281" y="1136187"/>
                  <a:pt x="5768234" y="1135685"/>
                  <a:pt x="5757862" y="1156428"/>
                </a:cubicBezTo>
                <a:cubicBezTo>
                  <a:pt x="5755302" y="1161548"/>
                  <a:pt x="5751512" y="1165953"/>
                  <a:pt x="5748337" y="1170716"/>
                </a:cubicBezTo>
                <a:cubicBezTo>
                  <a:pt x="5740132" y="1203541"/>
                  <a:pt x="5746502" y="1183912"/>
                  <a:pt x="5724525" y="1227866"/>
                </a:cubicBezTo>
                <a:lnTo>
                  <a:pt x="5724525" y="1227866"/>
                </a:lnTo>
                <a:cubicBezTo>
                  <a:pt x="5720404" y="1240228"/>
                  <a:pt x="5715929" y="1254583"/>
                  <a:pt x="5710237" y="1265966"/>
                </a:cubicBezTo>
                <a:cubicBezTo>
                  <a:pt x="5706757" y="1272926"/>
                  <a:pt x="5689657" y="1294993"/>
                  <a:pt x="5686425" y="1299303"/>
                </a:cubicBezTo>
                <a:cubicBezTo>
                  <a:pt x="5676208" y="1329953"/>
                  <a:pt x="5689672" y="1296662"/>
                  <a:pt x="5667375" y="1327878"/>
                </a:cubicBezTo>
                <a:cubicBezTo>
                  <a:pt x="5623167" y="1389769"/>
                  <a:pt x="5687687" y="1310608"/>
                  <a:pt x="5648325" y="1361216"/>
                </a:cubicBezTo>
                <a:cubicBezTo>
                  <a:pt x="5598090" y="1425804"/>
                  <a:pt x="5648252" y="1359937"/>
                  <a:pt x="5605462" y="1408841"/>
                </a:cubicBezTo>
                <a:cubicBezTo>
                  <a:pt x="5584092" y="1433264"/>
                  <a:pt x="5601280" y="1424523"/>
                  <a:pt x="5576887" y="1432653"/>
                </a:cubicBezTo>
                <a:cubicBezTo>
                  <a:pt x="5554653" y="1454888"/>
                  <a:pt x="5571518" y="1439891"/>
                  <a:pt x="5548312" y="1456466"/>
                </a:cubicBezTo>
                <a:cubicBezTo>
                  <a:pt x="5541853" y="1461079"/>
                  <a:pt x="5536118" y="1466754"/>
                  <a:pt x="5529262" y="1470753"/>
                </a:cubicBezTo>
                <a:cubicBezTo>
                  <a:pt x="5516997" y="1477907"/>
                  <a:pt x="5502976" y="1481927"/>
                  <a:pt x="5491162" y="1489803"/>
                </a:cubicBezTo>
                <a:cubicBezTo>
                  <a:pt x="5486400" y="1492978"/>
                  <a:pt x="5481454" y="1495894"/>
                  <a:pt x="5476875" y="1499328"/>
                </a:cubicBezTo>
                <a:cubicBezTo>
                  <a:pt x="5459497" y="1512361"/>
                  <a:pt x="5444206" y="1527569"/>
                  <a:pt x="5424487" y="1537428"/>
                </a:cubicBezTo>
                <a:cubicBezTo>
                  <a:pt x="5415507" y="1541918"/>
                  <a:pt x="5405437" y="1543778"/>
                  <a:pt x="5395912" y="1546953"/>
                </a:cubicBezTo>
                <a:cubicBezTo>
                  <a:pt x="5389562" y="1553303"/>
                  <a:pt x="5384219" y="1560853"/>
                  <a:pt x="5376862" y="1566003"/>
                </a:cubicBezTo>
                <a:cubicBezTo>
                  <a:pt x="5357733" y="1579394"/>
                  <a:pt x="5349215" y="1580059"/>
                  <a:pt x="5329237" y="1585053"/>
                </a:cubicBezTo>
                <a:cubicBezTo>
                  <a:pt x="5314950" y="1594578"/>
                  <a:pt x="5298517" y="1601486"/>
                  <a:pt x="5286375" y="1613628"/>
                </a:cubicBezTo>
                <a:cubicBezTo>
                  <a:pt x="5281612" y="1618391"/>
                  <a:pt x="5278111" y="1624904"/>
                  <a:pt x="5272087" y="1627916"/>
                </a:cubicBezTo>
                <a:cubicBezTo>
                  <a:pt x="5264847" y="1631536"/>
                  <a:pt x="5256212" y="1631091"/>
                  <a:pt x="5248275" y="1632678"/>
                </a:cubicBezTo>
                <a:cubicBezTo>
                  <a:pt x="5169289" y="1680070"/>
                  <a:pt x="5268486" y="1623695"/>
                  <a:pt x="5205412" y="1651728"/>
                </a:cubicBezTo>
                <a:cubicBezTo>
                  <a:pt x="5114984" y="1691919"/>
                  <a:pt x="5236303" y="1644811"/>
                  <a:pt x="5162550" y="1675541"/>
                </a:cubicBezTo>
                <a:cubicBezTo>
                  <a:pt x="5150030" y="1680758"/>
                  <a:pt x="5136741" y="1684092"/>
                  <a:pt x="5124450" y="1689828"/>
                </a:cubicBezTo>
                <a:cubicBezTo>
                  <a:pt x="5112852" y="1695240"/>
                  <a:pt x="5102876" y="1703836"/>
                  <a:pt x="5091112" y="1708878"/>
                </a:cubicBezTo>
                <a:cubicBezTo>
                  <a:pt x="5080489" y="1713431"/>
                  <a:pt x="5068636" y="1714453"/>
                  <a:pt x="5057775" y="1718403"/>
                </a:cubicBezTo>
                <a:cubicBezTo>
                  <a:pt x="5051103" y="1720829"/>
                  <a:pt x="5045213" y="1725045"/>
                  <a:pt x="5038725" y="1727928"/>
                </a:cubicBezTo>
                <a:cubicBezTo>
                  <a:pt x="5030913" y="1731400"/>
                  <a:pt x="5023022" y="1734750"/>
                  <a:pt x="5014912" y="1737453"/>
                </a:cubicBezTo>
                <a:cubicBezTo>
                  <a:pt x="4999189" y="1742694"/>
                  <a:pt x="4983107" y="1746797"/>
                  <a:pt x="4967287" y="1751741"/>
                </a:cubicBezTo>
                <a:cubicBezTo>
                  <a:pt x="4957704" y="1754736"/>
                  <a:pt x="4948398" y="1758624"/>
                  <a:pt x="4938712" y="1761266"/>
                </a:cubicBezTo>
                <a:cubicBezTo>
                  <a:pt x="4930903" y="1763396"/>
                  <a:pt x="4922787" y="1764208"/>
                  <a:pt x="4914900" y="1766028"/>
                </a:cubicBezTo>
                <a:cubicBezTo>
                  <a:pt x="4902144" y="1768972"/>
                  <a:pt x="4889500" y="1772378"/>
                  <a:pt x="4876800" y="1775553"/>
                </a:cubicBezTo>
                <a:cubicBezTo>
                  <a:pt x="4837937" y="1785269"/>
                  <a:pt x="4879411" y="1774384"/>
                  <a:pt x="4829175" y="1789841"/>
                </a:cubicBezTo>
                <a:cubicBezTo>
                  <a:pt x="4818129" y="1793240"/>
                  <a:pt x="4807218" y="1797358"/>
                  <a:pt x="4795837" y="1799366"/>
                </a:cubicBezTo>
                <a:cubicBezTo>
                  <a:pt x="4780126" y="1802138"/>
                  <a:pt x="4764087" y="1802541"/>
                  <a:pt x="4748212" y="1804128"/>
                </a:cubicBezTo>
                <a:cubicBezTo>
                  <a:pt x="4735512" y="1807303"/>
                  <a:pt x="4723088" y="1811923"/>
                  <a:pt x="4710112" y="1813653"/>
                </a:cubicBezTo>
                <a:cubicBezTo>
                  <a:pt x="4675351" y="1818288"/>
                  <a:pt x="4605337" y="1823178"/>
                  <a:pt x="4605337" y="1823178"/>
                </a:cubicBezTo>
                <a:cubicBezTo>
                  <a:pt x="4027813" y="1938697"/>
                  <a:pt x="3427384" y="1824380"/>
                  <a:pt x="2838450" y="1818416"/>
                </a:cubicBezTo>
                <a:cubicBezTo>
                  <a:pt x="2792305" y="1817949"/>
                  <a:pt x="2700337" y="1808891"/>
                  <a:pt x="2700337" y="1808891"/>
                </a:cubicBezTo>
                <a:cubicBezTo>
                  <a:pt x="2692400" y="1807303"/>
                  <a:pt x="2684378" y="1806091"/>
                  <a:pt x="2676525" y="1804128"/>
                </a:cubicBezTo>
                <a:cubicBezTo>
                  <a:pt x="2665313" y="1801325"/>
                  <a:pt x="2654488" y="1797025"/>
                  <a:pt x="2643187" y="1794603"/>
                </a:cubicBezTo>
                <a:cubicBezTo>
                  <a:pt x="2632211" y="1792251"/>
                  <a:pt x="2620894" y="1791849"/>
                  <a:pt x="2609850" y="1789841"/>
                </a:cubicBezTo>
                <a:cubicBezTo>
                  <a:pt x="2603410" y="1788670"/>
                  <a:pt x="2597280" y="1786004"/>
                  <a:pt x="2590800" y="1785078"/>
                </a:cubicBezTo>
                <a:cubicBezTo>
                  <a:pt x="2575006" y="1782822"/>
                  <a:pt x="2559050" y="1781903"/>
                  <a:pt x="2543175" y="1780316"/>
                </a:cubicBezTo>
                <a:cubicBezTo>
                  <a:pt x="2535237" y="1777141"/>
                  <a:pt x="2527656" y="1772865"/>
                  <a:pt x="2519362" y="1770791"/>
                </a:cubicBezTo>
                <a:cubicBezTo>
                  <a:pt x="2508472" y="1768068"/>
                  <a:pt x="2497120" y="1767735"/>
                  <a:pt x="2486025" y="1766028"/>
                </a:cubicBezTo>
                <a:cubicBezTo>
                  <a:pt x="2468399" y="1763316"/>
                  <a:pt x="2455020" y="1761489"/>
                  <a:pt x="2438400" y="1756503"/>
                </a:cubicBezTo>
                <a:cubicBezTo>
                  <a:pt x="2428783" y="1753618"/>
                  <a:pt x="2419280" y="1750355"/>
                  <a:pt x="2409825" y="1746978"/>
                </a:cubicBezTo>
                <a:cubicBezTo>
                  <a:pt x="2397052" y="1742416"/>
                  <a:pt x="2384767" y="1736417"/>
                  <a:pt x="2371725" y="1732691"/>
                </a:cubicBezTo>
                <a:cubicBezTo>
                  <a:pt x="2362440" y="1730038"/>
                  <a:pt x="2352576" y="1730023"/>
                  <a:pt x="2343150" y="1727928"/>
                </a:cubicBezTo>
                <a:cubicBezTo>
                  <a:pt x="2338249" y="1726839"/>
                  <a:pt x="2333763" y="1724255"/>
                  <a:pt x="2328862" y="1723166"/>
                </a:cubicBezTo>
                <a:cubicBezTo>
                  <a:pt x="2319436" y="1721071"/>
                  <a:pt x="2309812" y="1719991"/>
                  <a:pt x="2300287" y="1718403"/>
                </a:cubicBezTo>
                <a:cubicBezTo>
                  <a:pt x="2290762" y="1713641"/>
                  <a:pt x="2281542" y="1708212"/>
                  <a:pt x="2271712" y="1704116"/>
                </a:cubicBezTo>
                <a:cubicBezTo>
                  <a:pt x="2262444" y="1700254"/>
                  <a:pt x="2252877" y="1697026"/>
                  <a:pt x="2243137" y="1694591"/>
                </a:cubicBezTo>
                <a:cubicBezTo>
                  <a:pt x="2236787" y="1693003"/>
                  <a:pt x="2230164" y="1692259"/>
                  <a:pt x="2224087" y="1689828"/>
                </a:cubicBezTo>
                <a:cubicBezTo>
                  <a:pt x="2170365" y="1668339"/>
                  <a:pt x="2219565" y="1680352"/>
                  <a:pt x="2171700" y="1670778"/>
                </a:cubicBezTo>
                <a:cubicBezTo>
                  <a:pt x="2125638" y="1636232"/>
                  <a:pt x="2174725" y="1669909"/>
                  <a:pt x="2138362" y="1651728"/>
                </a:cubicBezTo>
                <a:cubicBezTo>
                  <a:pt x="2130083" y="1647588"/>
                  <a:pt x="2123249" y="1640604"/>
                  <a:pt x="2114550" y="1637441"/>
                </a:cubicBezTo>
                <a:cubicBezTo>
                  <a:pt x="2105475" y="1634141"/>
                  <a:pt x="2095500" y="1634266"/>
                  <a:pt x="2085975" y="1632678"/>
                </a:cubicBezTo>
                <a:cubicBezTo>
                  <a:pt x="2076450" y="1626328"/>
                  <a:pt x="2067216" y="1619518"/>
                  <a:pt x="2057400" y="1613628"/>
                </a:cubicBezTo>
                <a:cubicBezTo>
                  <a:pt x="2032149" y="1598477"/>
                  <a:pt x="2043202" y="1608910"/>
                  <a:pt x="2014537" y="1594578"/>
                </a:cubicBezTo>
                <a:cubicBezTo>
                  <a:pt x="2009418" y="1592018"/>
                  <a:pt x="2005369" y="1587613"/>
                  <a:pt x="2000250" y="1585053"/>
                </a:cubicBezTo>
                <a:cubicBezTo>
                  <a:pt x="1988859" y="1579358"/>
                  <a:pt x="1974516" y="1574888"/>
                  <a:pt x="1962150" y="1570766"/>
                </a:cubicBezTo>
                <a:cubicBezTo>
                  <a:pt x="1955800" y="1564416"/>
                  <a:pt x="1950189" y="1557229"/>
                  <a:pt x="1943100" y="1551716"/>
                </a:cubicBezTo>
                <a:cubicBezTo>
                  <a:pt x="1926228" y="1538594"/>
                  <a:pt x="1921970" y="1538322"/>
                  <a:pt x="1905000" y="1532666"/>
                </a:cubicBezTo>
                <a:cubicBezTo>
                  <a:pt x="1871341" y="1510227"/>
                  <a:pt x="1912995" y="1538378"/>
                  <a:pt x="1871662" y="1508853"/>
                </a:cubicBezTo>
                <a:cubicBezTo>
                  <a:pt x="1867005" y="1505526"/>
                  <a:pt x="1862033" y="1502655"/>
                  <a:pt x="1857375" y="1499328"/>
                </a:cubicBezTo>
                <a:cubicBezTo>
                  <a:pt x="1850916" y="1494714"/>
                  <a:pt x="1844784" y="1489654"/>
                  <a:pt x="1838325" y="1485041"/>
                </a:cubicBezTo>
                <a:cubicBezTo>
                  <a:pt x="1833667" y="1481714"/>
                  <a:pt x="1828616" y="1478950"/>
                  <a:pt x="1824037" y="1475516"/>
                </a:cubicBezTo>
                <a:cubicBezTo>
                  <a:pt x="1815905" y="1469417"/>
                  <a:pt x="1807875" y="1463160"/>
                  <a:pt x="1800225" y="1456466"/>
                </a:cubicBezTo>
                <a:cubicBezTo>
                  <a:pt x="1795156" y="1452031"/>
                  <a:pt x="1791541" y="1445914"/>
                  <a:pt x="1785937" y="1442178"/>
                </a:cubicBezTo>
                <a:cubicBezTo>
                  <a:pt x="1781760" y="1439393"/>
                  <a:pt x="1776412" y="1439003"/>
                  <a:pt x="1771650" y="1437416"/>
                </a:cubicBezTo>
                <a:cubicBezTo>
                  <a:pt x="1736175" y="1413767"/>
                  <a:pt x="1779745" y="1444162"/>
                  <a:pt x="1743075" y="1413603"/>
                </a:cubicBezTo>
                <a:cubicBezTo>
                  <a:pt x="1738678" y="1409939"/>
                  <a:pt x="1733065" y="1407881"/>
                  <a:pt x="1728787" y="1404078"/>
                </a:cubicBezTo>
                <a:cubicBezTo>
                  <a:pt x="1718719" y="1395129"/>
                  <a:pt x="1709737" y="1385028"/>
                  <a:pt x="1700212" y="1375503"/>
                </a:cubicBezTo>
                <a:lnTo>
                  <a:pt x="1685925" y="1361216"/>
                </a:lnTo>
                <a:cubicBezTo>
                  <a:pt x="1681162" y="1356453"/>
                  <a:pt x="1677241" y="1350664"/>
                  <a:pt x="1671637" y="1346928"/>
                </a:cubicBezTo>
                <a:cubicBezTo>
                  <a:pt x="1651443" y="1333465"/>
                  <a:pt x="1662469" y="1339963"/>
                  <a:pt x="1638300" y="1327878"/>
                </a:cubicBezTo>
                <a:cubicBezTo>
                  <a:pt x="1633537" y="1321528"/>
                  <a:pt x="1629625" y="1314441"/>
                  <a:pt x="1624012" y="1308828"/>
                </a:cubicBezTo>
                <a:cubicBezTo>
                  <a:pt x="1619965" y="1304781"/>
                  <a:pt x="1614071" y="1303028"/>
                  <a:pt x="1609725" y="1299303"/>
                </a:cubicBezTo>
                <a:cubicBezTo>
                  <a:pt x="1602907" y="1293459"/>
                  <a:pt x="1597493" y="1286097"/>
                  <a:pt x="1590675" y="1280253"/>
                </a:cubicBezTo>
                <a:cubicBezTo>
                  <a:pt x="1586329" y="1276528"/>
                  <a:pt x="1580733" y="1274453"/>
                  <a:pt x="1576387" y="1270728"/>
                </a:cubicBezTo>
                <a:cubicBezTo>
                  <a:pt x="1569569" y="1264884"/>
                  <a:pt x="1564349" y="1257288"/>
                  <a:pt x="1557337" y="1251678"/>
                </a:cubicBezTo>
                <a:cubicBezTo>
                  <a:pt x="1548398" y="1244527"/>
                  <a:pt x="1536857" y="1240723"/>
                  <a:pt x="1528762" y="1232628"/>
                </a:cubicBezTo>
                <a:cubicBezTo>
                  <a:pt x="1488127" y="1191993"/>
                  <a:pt x="1544301" y="1246820"/>
                  <a:pt x="1495425" y="1204053"/>
                </a:cubicBezTo>
                <a:cubicBezTo>
                  <a:pt x="1458473" y="1171719"/>
                  <a:pt x="1492678" y="1195871"/>
                  <a:pt x="1462087" y="1175478"/>
                </a:cubicBezTo>
                <a:cubicBezTo>
                  <a:pt x="1458912" y="1170716"/>
                  <a:pt x="1456870" y="1164960"/>
                  <a:pt x="1452562" y="1161191"/>
                </a:cubicBezTo>
                <a:cubicBezTo>
                  <a:pt x="1437236" y="1147781"/>
                  <a:pt x="1422346" y="1141320"/>
                  <a:pt x="1404937" y="1132616"/>
                </a:cubicBezTo>
                <a:cubicBezTo>
                  <a:pt x="1400175" y="1127853"/>
                  <a:pt x="1395824" y="1122640"/>
                  <a:pt x="1390650" y="1118328"/>
                </a:cubicBezTo>
                <a:cubicBezTo>
                  <a:pt x="1376532" y="1106562"/>
                  <a:pt x="1373944" y="1109257"/>
                  <a:pt x="1357312" y="1099278"/>
                </a:cubicBezTo>
                <a:cubicBezTo>
                  <a:pt x="1347496" y="1093388"/>
                  <a:pt x="1339597" y="1083848"/>
                  <a:pt x="1328737" y="1080228"/>
                </a:cubicBezTo>
                <a:cubicBezTo>
                  <a:pt x="1323975" y="1078641"/>
                  <a:pt x="1319064" y="1077443"/>
                  <a:pt x="1314450" y="1075466"/>
                </a:cubicBezTo>
                <a:cubicBezTo>
                  <a:pt x="1295371" y="1067289"/>
                  <a:pt x="1298981" y="1065645"/>
                  <a:pt x="1281112" y="1061178"/>
                </a:cubicBezTo>
                <a:cubicBezTo>
                  <a:pt x="1246779" y="1052595"/>
                  <a:pt x="1227398" y="1054422"/>
                  <a:pt x="1185862" y="1051653"/>
                </a:cubicBezTo>
                <a:cubicBezTo>
                  <a:pt x="1174750" y="1048478"/>
                  <a:pt x="1164081" y="1042248"/>
                  <a:pt x="1152525" y="1042128"/>
                </a:cubicBezTo>
                <a:cubicBezTo>
                  <a:pt x="792376" y="1038377"/>
                  <a:pt x="861150" y="1032171"/>
                  <a:pt x="685800" y="1051653"/>
                </a:cubicBezTo>
                <a:cubicBezTo>
                  <a:pt x="613913" y="1069627"/>
                  <a:pt x="722443" y="1041028"/>
                  <a:pt x="647700" y="1065941"/>
                </a:cubicBezTo>
                <a:cubicBezTo>
                  <a:pt x="620522" y="1075000"/>
                  <a:pt x="629271" y="1066303"/>
                  <a:pt x="604837" y="1075466"/>
                </a:cubicBezTo>
                <a:cubicBezTo>
                  <a:pt x="598190" y="1077959"/>
                  <a:pt x="592313" y="1082194"/>
                  <a:pt x="585787" y="1084991"/>
                </a:cubicBezTo>
                <a:cubicBezTo>
                  <a:pt x="581173" y="1086968"/>
                  <a:pt x="576070" y="1087676"/>
                  <a:pt x="571500" y="1089753"/>
                </a:cubicBezTo>
                <a:cubicBezTo>
                  <a:pt x="558574" y="1095629"/>
                  <a:pt x="547175" y="1105359"/>
                  <a:pt x="533400" y="1108803"/>
                </a:cubicBezTo>
                <a:cubicBezTo>
                  <a:pt x="523741" y="1111218"/>
                  <a:pt x="509622" y="1114231"/>
                  <a:pt x="500062" y="1118328"/>
                </a:cubicBezTo>
                <a:cubicBezTo>
                  <a:pt x="493536" y="1121125"/>
                  <a:pt x="487537" y="1125056"/>
                  <a:pt x="481012" y="1127853"/>
                </a:cubicBezTo>
                <a:cubicBezTo>
                  <a:pt x="476398" y="1129831"/>
                  <a:pt x="471215" y="1130371"/>
                  <a:pt x="466725" y="1132616"/>
                </a:cubicBezTo>
                <a:cubicBezTo>
                  <a:pt x="458446" y="1136756"/>
                  <a:pt x="451191" y="1142763"/>
                  <a:pt x="442912" y="1146903"/>
                </a:cubicBezTo>
                <a:cubicBezTo>
                  <a:pt x="438422" y="1149148"/>
                  <a:pt x="433115" y="1149421"/>
                  <a:pt x="428625" y="1151666"/>
                </a:cubicBezTo>
                <a:cubicBezTo>
                  <a:pt x="420346" y="1155806"/>
                  <a:pt x="413357" y="1162393"/>
                  <a:pt x="404812" y="1165953"/>
                </a:cubicBezTo>
                <a:cubicBezTo>
                  <a:pt x="394144" y="1170398"/>
                  <a:pt x="382587" y="1172303"/>
                  <a:pt x="371475" y="1175478"/>
                </a:cubicBezTo>
                <a:cubicBezTo>
                  <a:pt x="339323" y="1196912"/>
                  <a:pt x="379570" y="1173049"/>
                  <a:pt x="323850" y="1189766"/>
                </a:cubicBezTo>
                <a:cubicBezTo>
                  <a:pt x="318367" y="1191411"/>
                  <a:pt x="314532" y="1196451"/>
                  <a:pt x="309562" y="1199291"/>
                </a:cubicBezTo>
                <a:cubicBezTo>
                  <a:pt x="303398" y="1202813"/>
                  <a:pt x="297104" y="1206179"/>
                  <a:pt x="290512" y="1208816"/>
                </a:cubicBezTo>
                <a:cubicBezTo>
                  <a:pt x="281190" y="1212545"/>
                  <a:pt x="270291" y="1212772"/>
                  <a:pt x="261937" y="1218341"/>
                </a:cubicBezTo>
                <a:cubicBezTo>
                  <a:pt x="247589" y="1227907"/>
                  <a:pt x="245518" y="1230141"/>
                  <a:pt x="228600" y="1237391"/>
                </a:cubicBezTo>
                <a:cubicBezTo>
                  <a:pt x="223986" y="1239368"/>
                  <a:pt x="219139" y="1240774"/>
                  <a:pt x="214312" y="1242153"/>
                </a:cubicBezTo>
                <a:cubicBezTo>
                  <a:pt x="208018" y="1243951"/>
                  <a:pt x="201304" y="1244398"/>
                  <a:pt x="195262" y="1246916"/>
                </a:cubicBezTo>
                <a:cubicBezTo>
                  <a:pt x="182155" y="1252377"/>
                  <a:pt x="168976" y="1258090"/>
                  <a:pt x="157162" y="1265966"/>
                </a:cubicBezTo>
                <a:cubicBezTo>
                  <a:pt x="152400" y="1269141"/>
                  <a:pt x="147994" y="1272931"/>
                  <a:pt x="142875" y="1275491"/>
                </a:cubicBezTo>
                <a:cubicBezTo>
                  <a:pt x="124941" y="1284458"/>
                  <a:pt x="118202" y="1285231"/>
                  <a:pt x="100012" y="1289778"/>
                </a:cubicBezTo>
                <a:cubicBezTo>
                  <a:pt x="93662" y="1294541"/>
                  <a:pt x="88062" y="1300516"/>
                  <a:pt x="80962" y="1304066"/>
                </a:cubicBezTo>
                <a:cubicBezTo>
                  <a:pt x="75108" y="1306993"/>
                  <a:pt x="67595" y="1305581"/>
                  <a:pt x="61912" y="1308828"/>
                </a:cubicBezTo>
                <a:cubicBezTo>
                  <a:pt x="56064" y="1312170"/>
                  <a:pt x="52799" y="1318804"/>
                  <a:pt x="47625" y="1323116"/>
                </a:cubicBezTo>
                <a:cubicBezTo>
                  <a:pt x="35316" y="1333374"/>
                  <a:pt x="33368" y="1332631"/>
                  <a:pt x="19050" y="1337403"/>
                </a:cubicBezTo>
                <a:cubicBezTo>
                  <a:pt x="2894" y="1348173"/>
                  <a:pt x="8809" y="1342880"/>
                  <a:pt x="0" y="135169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5999078" cy="726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다른 컴포넌트에서 동일 이벤트를 발생했을 때 비교</a:t>
            </a:r>
            <a:r>
              <a:rPr lang="en-US" altLang="ko-KR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class Test extends </a:t>
            </a:r>
            <a:r>
              <a:rPr lang="en-US" altLang="ko-KR" sz="1600" dirty="0" err="1" smtClean="0"/>
              <a:t>JFrame</a:t>
            </a:r>
            <a:r>
              <a:rPr lang="en-US" altLang="ko-KR" sz="1600" dirty="0" smtClean="0"/>
              <a:t> implements </a:t>
            </a:r>
            <a:r>
              <a:rPr lang="en-US" altLang="ko-KR" sz="1600" dirty="0" err="1" smtClean="0"/>
              <a:t>ActionListener</a:t>
            </a:r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  private </a:t>
            </a:r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btn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 btn2;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public Test(){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btn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J</a:t>
            </a:r>
            <a:r>
              <a:rPr lang="en-US" altLang="ko-KR" sz="1600" dirty="0" err="1"/>
              <a:t>B</a:t>
            </a:r>
            <a:r>
              <a:rPr lang="en-US" altLang="ko-KR" sz="1600" dirty="0" err="1" smtClean="0"/>
              <a:t>utton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버튼</a:t>
            </a:r>
            <a:r>
              <a:rPr lang="en-US" altLang="ko-KR" sz="1600" dirty="0" smtClean="0"/>
              <a:t>1”);</a:t>
            </a:r>
          </a:p>
          <a:p>
            <a:r>
              <a:rPr lang="en-US" altLang="ko-KR" sz="1600" dirty="0" smtClean="0"/>
              <a:t>    btn2=new </a:t>
            </a:r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버튼</a:t>
            </a:r>
            <a:r>
              <a:rPr lang="en-US" altLang="ko-KR" sz="1600" dirty="0" smtClean="0"/>
              <a:t>2”);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btn.addActionListener</a:t>
            </a:r>
            <a:r>
              <a:rPr lang="en-US" altLang="ko-KR" sz="1600" dirty="0" smtClean="0"/>
              <a:t>( this 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btn2.addActionListner ( this );</a:t>
            </a:r>
          </a:p>
          <a:p>
            <a:r>
              <a:rPr lang="en-US" altLang="ko-KR" sz="1600" dirty="0" smtClean="0"/>
              <a:t>      .</a:t>
            </a:r>
            <a:endParaRPr lang="en-US" altLang="ko-KR" sz="1600" dirty="0"/>
          </a:p>
          <a:p>
            <a:r>
              <a:rPr lang="en-US" altLang="ko-KR" sz="1600" dirty="0" smtClean="0"/>
              <a:t>} </a:t>
            </a:r>
          </a:p>
          <a:p>
            <a:r>
              <a:rPr lang="en-US" altLang="ko-KR" sz="1600" dirty="0" smtClean="0"/>
              <a:t> public void </a:t>
            </a:r>
            <a:r>
              <a:rPr lang="en-US" altLang="ko-KR" sz="1600" dirty="0" err="1" smtClean="0"/>
              <a:t>actionPerformed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ActionEvent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ae</a:t>
            </a:r>
            <a:r>
              <a:rPr lang="en-US" altLang="ko-KR" sz="1600" dirty="0" smtClean="0"/>
              <a:t> ){</a:t>
            </a:r>
          </a:p>
          <a:p>
            <a:r>
              <a:rPr lang="en-US" altLang="ko-KR" sz="1600" dirty="0" smtClean="0"/>
              <a:t>    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btn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btn2</a:t>
            </a:r>
            <a:r>
              <a:rPr lang="ko-KR" altLang="en-US" sz="1600" dirty="0" smtClean="0"/>
              <a:t>가 눌려도 동일한 일만 수행할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/// </a:t>
            </a:r>
            <a:r>
              <a:rPr lang="ko-KR" altLang="en-US" sz="1600" dirty="0" smtClean="0"/>
              <a:t>이벤트를 발생시킨 객체를 비교해야 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ae.getSource</a:t>
            </a:r>
            <a:r>
              <a:rPr lang="en-US" altLang="ko-KR" sz="1600" dirty="0" smtClean="0"/>
              <a:t>() //</a:t>
            </a:r>
            <a:r>
              <a:rPr lang="ko-KR" altLang="en-US" sz="1600" dirty="0" smtClean="0"/>
              <a:t>이벤트를 발생시킨 객체의 주소를 얻는 일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if( </a:t>
            </a:r>
            <a:r>
              <a:rPr lang="en-US" altLang="ko-KR" sz="1600" dirty="0" err="1" smtClean="0"/>
              <a:t>ae.getSource</a:t>
            </a:r>
            <a:r>
              <a:rPr lang="en-US" altLang="ko-KR" sz="1600" dirty="0" smtClean="0"/>
              <a:t>() == </a:t>
            </a:r>
            <a:r>
              <a:rPr lang="en-US" altLang="ko-KR" sz="1600" dirty="0" err="1" smtClean="0"/>
              <a:t>btn</a:t>
            </a:r>
            <a:r>
              <a:rPr lang="en-US" altLang="ko-KR" sz="1600" dirty="0" smtClean="0"/>
              <a:t> 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 err="1" smtClean="0"/>
              <a:t>btn</a:t>
            </a:r>
            <a:r>
              <a:rPr lang="ko-KR" altLang="en-US" sz="1600" dirty="0" smtClean="0"/>
              <a:t>이 눌렸을 때 제공할 코드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if(</a:t>
            </a:r>
            <a:r>
              <a:rPr lang="en-US" altLang="ko-KR" sz="1600" dirty="0" err="1" smtClean="0"/>
              <a:t>ae.getSource</a:t>
            </a:r>
            <a:r>
              <a:rPr lang="en-US" altLang="ko-KR" sz="1600" dirty="0" smtClean="0"/>
              <a:t>() == btn2 ){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btn2</a:t>
            </a:r>
            <a:r>
              <a:rPr lang="ko-KR" altLang="en-US" sz="1600" dirty="0" smtClean="0"/>
              <a:t>가 눌렸을 때 제공할 코드</a:t>
            </a:r>
            <a:endParaRPr lang="en-US" altLang="ko-KR" sz="1600" dirty="0" smtClean="0"/>
          </a:p>
          <a:p>
            <a:r>
              <a:rPr lang="en-US" altLang="ko-KR" sz="1600" dirty="0" smtClean="0"/>
              <a:t>     }</a:t>
            </a:r>
            <a:endParaRPr lang="en-US" altLang="ko-KR" sz="1600" dirty="0"/>
          </a:p>
          <a:p>
            <a:r>
              <a:rPr lang="en-US" altLang="ko-KR" sz="1600" dirty="0" smtClean="0"/>
              <a:t>    </a:t>
            </a:r>
            <a:endParaRPr lang="en-US" altLang="ko-KR" sz="1600" dirty="0"/>
          </a:p>
          <a:p>
            <a:r>
              <a:rPr lang="en-US" altLang="ko-KR" sz="1600" dirty="0" smtClean="0"/>
              <a:t>  }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2000240"/>
            <a:ext cx="90487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2357430"/>
            <a:ext cx="866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2686047"/>
            <a:ext cx="866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폭발 2 7"/>
          <p:cNvSpPr/>
          <p:nvPr/>
        </p:nvSpPr>
        <p:spPr>
          <a:xfrm>
            <a:off x="4714876" y="2357430"/>
            <a:ext cx="571504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폭발 2 8"/>
          <p:cNvSpPr/>
          <p:nvPr/>
        </p:nvSpPr>
        <p:spPr>
          <a:xfrm>
            <a:off x="4786314" y="2786058"/>
            <a:ext cx="428628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3624263" y="2371725"/>
            <a:ext cx="2400300" cy="1766888"/>
          </a:xfrm>
          <a:custGeom>
            <a:avLst/>
            <a:gdLst>
              <a:gd name="connsiteX0" fmla="*/ 1495425 w 2400300"/>
              <a:gd name="connsiteY0" fmla="*/ 33338 h 1766888"/>
              <a:gd name="connsiteX1" fmla="*/ 1552575 w 2400300"/>
              <a:gd name="connsiteY1" fmla="*/ 19050 h 1766888"/>
              <a:gd name="connsiteX2" fmla="*/ 1590675 w 2400300"/>
              <a:gd name="connsiteY2" fmla="*/ 14288 h 1766888"/>
              <a:gd name="connsiteX3" fmla="*/ 1643062 w 2400300"/>
              <a:gd name="connsiteY3" fmla="*/ 0 h 1766888"/>
              <a:gd name="connsiteX4" fmla="*/ 2057400 w 2400300"/>
              <a:gd name="connsiteY4" fmla="*/ 23813 h 1766888"/>
              <a:gd name="connsiteX5" fmla="*/ 2085975 w 2400300"/>
              <a:gd name="connsiteY5" fmla="*/ 38100 h 1766888"/>
              <a:gd name="connsiteX6" fmla="*/ 2157412 w 2400300"/>
              <a:gd name="connsiteY6" fmla="*/ 100013 h 1766888"/>
              <a:gd name="connsiteX7" fmla="*/ 2200275 w 2400300"/>
              <a:gd name="connsiteY7" fmla="*/ 180975 h 1766888"/>
              <a:gd name="connsiteX8" fmla="*/ 2228850 w 2400300"/>
              <a:gd name="connsiteY8" fmla="*/ 228600 h 1766888"/>
              <a:gd name="connsiteX9" fmla="*/ 2266950 w 2400300"/>
              <a:gd name="connsiteY9" fmla="*/ 333375 h 1766888"/>
              <a:gd name="connsiteX10" fmla="*/ 2295525 w 2400300"/>
              <a:gd name="connsiteY10" fmla="*/ 390525 h 1766888"/>
              <a:gd name="connsiteX11" fmla="*/ 2324100 w 2400300"/>
              <a:gd name="connsiteY11" fmla="*/ 457200 h 1766888"/>
              <a:gd name="connsiteX12" fmla="*/ 2338387 w 2400300"/>
              <a:gd name="connsiteY12" fmla="*/ 523875 h 1766888"/>
              <a:gd name="connsiteX13" fmla="*/ 2371725 w 2400300"/>
              <a:gd name="connsiteY13" fmla="*/ 638175 h 1766888"/>
              <a:gd name="connsiteX14" fmla="*/ 2386012 w 2400300"/>
              <a:gd name="connsiteY14" fmla="*/ 762000 h 1766888"/>
              <a:gd name="connsiteX15" fmla="*/ 2400300 w 2400300"/>
              <a:gd name="connsiteY15" fmla="*/ 842963 h 1766888"/>
              <a:gd name="connsiteX16" fmla="*/ 2395537 w 2400300"/>
              <a:gd name="connsiteY16" fmla="*/ 971550 h 1766888"/>
              <a:gd name="connsiteX17" fmla="*/ 2386012 w 2400300"/>
              <a:gd name="connsiteY17" fmla="*/ 985838 h 1766888"/>
              <a:gd name="connsiteX18" fmla="*/ 2366962 w 2400300"/>
              <a:gd name="connsiteY18" fmla="*/ 1009650 h 1766888"/>
              <a:gd name="connsiteX19" fmla="*/ 2357437 w 2400300"/>
              <a:gd name="connsiteY19" fmla="*/ 1028700 h 1766888"/>
              <a:gd name="connsiteX20" fmla="*/ 2343150 w 2400300"/>
              <a:gd name="connsiteY20" fmla="*/ 1047750 h 1766888"/>
              <a:gd name="connsiteX21" fmla="*/ 2324100 w 2400300"/>
              <a:gd name="connsiteY21" fmla="*/ 1076325 h 1766888"/>
              <a:gd name="connsiteX22" fmla="*/ 2276475 w 2400300"/>
              <a:gd name="connsiteY22" fmla="*/ 1119188 h 1766888"/>
              <a:gd name="connsiteX23" fmla="*/ 2185987 w 2400300"/>
              <a:gd name="connsiteY23" fmla="*/ 1162050 h 1766888"/>
              <a:gd name="connsiteX24" fmla="*/ 2133600 w 2400300"/>
              <a:gd name="connsiteY24" fmla="*/ 1176338 h 1766888"/>
              <a:gd name="connsiteX25" fmla="*/ 2090737 w 2400300"/>
              <a:gd name="connsiteY25" fmla="*/ 1190625 h 1766888"/>
              <a:gd name="connsiteX26" fmla="*/ 1985962 w 2400300"/>
              <a:gd name="connsiteY26" fmla="*/ 1200150 h 1766888"/>
              <a:gd name="connsiteX27" fmla="*/ 1938337 w 2400300"/>
              <a:gd name="connsiteY27" fmla="*/ 1204913 h 1766888"/>
              <a:gd name="connsiteX28" fmla="*/ 1652587 w 2400300"/>
              <a:gd name="connsiteY28" fmla="*/ 1190625 h 1766888"/>
              <a:gd name="connsiteX29" fmla="*/ 1600200 w 2400300"/>
              <a:gd name="connsiteY29" fmla="*/ 1181100 h 1766888"/>
              <a:gd name="connsiteX30" fmla="*/ 1552575 w 2400300"/>
              <a:gd name="connsiteY30" fmla="*/ 1162050 h 1766888"/>
              <a:gd name="connsiteX31" fmla="*/ 1462087 w 2400300"/>
              <a:gd name="connsiteY31" fmla="*/ 1152525 h 1766888"/>
              <a:gd name="connsiteX32" fmla="*/ 1419225 w 2400300"/>
              <a:gd name="connsiteY32" fmla="*/ 1143000 h 1766888"/>
              <a:gd name="connsiteX33" fmla="*/ 1309687 w 2400300"/>
              <a:gd name="connsiteY33" fmla="*/ 1133475 h 1766888"/>
              <a:gd name="connsiteX34" fmla="*/ 1004887 w 2400300"/>
              <a:gd name="connsiteY34" fmla="*/ 1138238 h 1766888"/>
              <a:gd name="connsiteX35" fmla="*/ 923925 w 2400300"/>
              <a:gd name="connsiteY35" fmla="*/ 1166813 h 1766888"/>
              <a:gd name="connsiteX36" fmla="*/ 881062 w 2400300"/>
              <a:gd name="connsiteY36" fmla="*/ 1181100 h 1766888"/>
              <a:gd name="connsiteX37" fmla="*/ 838200 w 2400300"/>
              <a:gd name="connsiteY37" fmla="*/ 1204913 h 1766888"/>
              <a:gd name="connsiteX38" fmla="*/ 785812 w 2400300"/>
              <a:gd name="connsiteY38" fmla="*/ 1228725 h 1766888"/>
              <a:gd name="connsiteX39" fmla="*/ 723900 w 2400300"/>
              <a:gd name="connsiteY39" fmla="*/ 1271588 h 1766888"/>
              <a:gd name="connsiteX40" fmla="*/ 585787 w 2400300"/>
              <a:gd name="connsiteY40" fmla="*/ 1347788 h 1766888"/>
              <a:gd name="connsiteX41" fmla="*/ 519112 w 2400300"/>
              <a:gd name="connsiteY41" fmla="*/ 1390650 h 1766888"/>
              <a:gd name="connsiteX42" fmla="*/ 366712 w 2400300"/>
              <a:gd name="connsiteY42" fmla="*/ 1476375 h 1766888"/>
              <a:gd name="connsiteX43" fmla="*/ 233362 w 2400300"/>
              <a:gd name="connsiteY43" fmla="*/ 1557338 h 1766888"/>
              <a:gd name="connsiteX44" fmla="*/ 180975 w 2400300"/>
              <a:gd name="connsiteY44" fmla="*/ 1600200 h 1766888"/>
              <a:gd name="connsiteX45" fmla="*/ 95250 w 2400300"/>
              <a:gd name="connsiteY45" fmla="*/ 1662113 h 1766888"/>
              <a:gd name="connsiteX46" fmla="*/ 61912 w 2400300"/>
              <a:gd name="connsiteY46" fmla="*/ 1695450 h 1766888"/>
              <a:gd name="connsiteX47" fmla="*/ 47625 w 2400300"/>
              <a:gd name="connsiteY47" fmla="*/ 1704975 h 1766888"/>
              <a:gd name="connsiteX48" fmla="*/ 33337 w 2400300"/>
              <a:gd name="connsiteY48" fmla="*/ 1724025 h 1766888"/>
              <a:gd name="connsiteX49" fmla="*/ 19050 w 2400300"/>
              <a:gd name="connsiteY49" fmla="*/ 1738313 h 1766888"/>
              <a:gd name="connsiteX50" fmla="*/ 0 w 2400300"/>
              <a:gd name="connsiteY50" fmla="*/ 1766888 h 176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400300" h="1766888">
                <a:moveTo>
                  <a:pt x="1495425" y="33338"/>
                </a:moveTo>
                <a:cubicBezTo>
                  <a:pt x="1514475" y="28575"/>
                  <a:pt x="1533320" y="22901"/>
                  <a:pt x="1552575" y="19050"/>
                </a:cubicBezTo>
                <a:cubicBezTo>
                  <a:pt x="1565125" y="16540"/>
                  <a:pt x="1578151" y="16925"/>
                  <a:pt x="1590675" y="14288"/>
                </a:cubicBezTo>
                <a:cubicBezTo>
                  <a:pt x="1608387" y="10559"/>
                  <a:pt x="1625600" y="4763"/>
                  <a:pt x="1643062" y="0"/>
                </a:cubicBezTo>
                <a:cubicBezTo>
                  <a:pt x="1781175" y="7938"/>
                  <a:pt x="1919568" y="11957"/>
                  <a:pt x="2057400" y="23813"/>
                </a:cubicBezTo>
                <a:cubicBezTo>
                  <a:pt x="2068010" y="24726"/>
                  <a:pt x="2077017" y="32341"/>
                  <a:pt x="2085975" y="38100"/>
                </a:cubicBezTo>
                <a:cubicBezTo>
                  <a:pt x="2111962" y="54806"/>
                  <a:pt x="2137287" y="76534"/>
                  <a:pt x="2157412" y="100013"/>
                </a:cubicBezTo>
                <a:cubicBezTo>
                  <a:pt x="2193275" y="141853"/>
                  <a:pt x="2173510" y="127444"/>
                  <a:pt x="2200275" y="180975"/>
                </a:cubicBezTo>
                <a:cubicBezTo>
                  <a:pt x="2208554" y="197534"/>
                  <a:pt x="2220260" y="212200"/>
                  <a:pt x="2228850" y="228600"/>
                </a:cubicBezTo>
                <a:cubicBezTo>
                  <a:pt x="2281281" y="328697"/>
                  <a:pt x="2227677" y="233012"/>
                  <a:pt x="2266950" y="333375"/>
                </a:cubicBezTo>
                <a:cubicBezTo>
                  <a:pt x="2274711" y="353209"/>
                  <a:pt x="2286600" y="371187"/>
                  <a:pt x="2295525" y="390525"/>
                </a:cubicBezTo>
                <a:cubicBezTo>
                  <a:pt x="2305658" y="412480"/>
                  <a:pt x="2314575" y="434975"/>
                  <a:pt x="2324100" y="457200"/>
                </a:cubicBezTo>
                <a:cubicBezTo>
                  <a:pt x="2328862" y="479425"/>
                  <a:pt x="2332143" y="502020"/>
                  <a:pt x="2338387" y="523875"/>
                </a:cubicBezTo>
                <a:cubicBezTo>
                  <a:pt x="2381300" y="674071"/>
                  <a:pt x="2348204" y="520572"/>
                  <a:pt x="2371725" y="638175"/>
                </a:cubicBezTo>
                <a:cubicBezTo>
                  <a:pt x="2380035" y="754534"/>
                  <a:pt x="2370941" y="656505"/>
                  <a:pt x="2386012" y="762000"/>
                </a:cubicBezTo>
                <a:cubicBezTo>
                  <a:pt x="2396359" y="834426"/>
                  <a:pt x="2383520" y="775843"/>
                  <a:pt x="2400300" y="842963"/>
                </a:cubicBezTo>
                <a:cubicBezTo>
                  <a:pt x="2398712" y="885825"/>
                  <a:pt x="2399805" y="928871"/>
                  <a:pt x="2395537" y="971550"/>
                </a:cubicBezTo>
                <a:cubicBezTo>
                  <a:pt x="2394967" y="977246"/>
                  <a:pt x="2389446" y="981259"/>
                  <a:pt x="2386012" y="985838"/>
                </a:cubicBezTo>
                <a:cubicBezTo>
                  <a:pt x="2379913" y="993970"/>
                  <a:pt x="2372600" y="1001192"/>
                  <a:pt x="2366962" y="1009650"/>
                </a:cubicBezTo>
                <a:cubicBezTo>
                  <a:pt x="2363024" y="1015557"/>
                  <a:pt x="2361200" y="1022680"/>
                  <a:pt x="2357437" y="1028700"/>
                </a:cubicBezTo>
                <a:cubicBezTo>
                  <a:pt x="2353230" y="1035431"/>
                  <a:pt x="2347702" y="1041247"/>
                  <a:pt x="2343150" y="1047750"/>
                </a:cubicBezTo>
                <a:cubicBezTo>
                  <a:pt x="2336585" y="1057128"/>
                  <a:pt x="2331251" y="1067386"/>
                  <a:pt x="2324100" y="1076325"/>
                </a:cubicBezTo>
                <a:cubicBezTo>
                  <a:pt x="2316105" y="1086319"/>
                  <a:pt x="2284580" y="1114235"/>
                  <a:pt x="2276475" y="1119188"/>
                </a:cubicBezTo>
                <a:cubicBezTo>
                  <a:pt x="2267650" y="1124581"/>
                  <a:pt x="2205332" y="1155602"/>
                  <a:pt x="2185987" y="1162050"/>
                </a:cubicBezTo>
                <a:cubicBezTo>
                  <a:pt x="2168816" y="1167774"/>
                  <a:pt x="2150937" y="1171137"/>
                  <a:pt x="2133600" y="1176338"/>
                </a:cubicBezTo>
                <a:cubicBezTo>
                  <a:pt x="2119175" y="1180666"/>
                  <a:pt x="2105605" y="1188227"/>
                  <a:pt x="2090737" y="1190625"/>
                </a:cubicBezTo>
                <a:cubicBezTo>
                  <a:pt x="2056115" y="1196209"/>
                  <a:pt x="2020857" y="1196660"/>
                  <a:pt x="1985962" y="1200150"/>
                </a:cubicBezTo>
                <a:lnTo>
                  <a:pt x="1938337" y="1204913"/>
                </a:lnTo>
                <a:cubicBezTo>
                  <a:pt x="1843087" y="1200150"/>
                  <a:pt x="1747720" y="1197325"/>
                  <a:pt x="1652587" y="1190625"/>
                </a:cubicBezTo>
                <a:cubicBezTo>
                  <a:pt x="1634882" y="1189378"/>
                  <a:pt x="1617266" y="1185976"/>
                  <a:pt x="1600200" y="1181100"/>
                </a:cubicBezTo>
                <a:cubicBezTo>
                  <a:pt x="1583760" y="1176403"/>
                  <a:pt x="1569318" y="1165514"/>
                  <a:pt x="1552575" y="1162050"/>
                </a:cubicBezTo>
                <a:cubicBezTo>
                  <a:pt x="1522875" y="1155905"/>
                  <a:pt x="1462087" y="1152525"/>
                  <a:pt x="1462087" y="1152525"/>
                </a:cubicBezTo>
                <a:cubicBezTo>
                  <a:pt x="1447800" y="1149350"/>
                  <a:pt x="1433748" y="1144815"/>
                  <a:pt x="1419225" y="1143000"/>
                </a:cubicBezTo>
                <a:cubicBezTo>
                  <a:pt x="1382858" y="1138454"/>
                  <a:pt x="1309687" y="1133475"/>
                  <a:pt x="1309687" y="1133475"/>
                </a:cubicBezTo>
                <a:cubicBezTo>
                  <a:pt x="1208087" y="1135063"/>
                  <a:pt x="1106414" y="1134066"/>
                  <a:pt x="1004887" y="1138238"/>
                </a:cubicBezTo>
                <a:cubicBezTo>
                  <a:pt x="963320" y="1139946"/>
                  <a:pt x="960412" y="1151789"/>
                  <a:pt x="923925" y="1166813"/>
                </a:cubicBezTo>
                <a:cubicBezTo>
                  <a:pt x="909999" y="1172547"/>
                  <a:pt x="894824" y="1174983"/>
                  <a:pt x="881062" y="1181100"/>
                </a:cubicBezTo>
                <a:cubicBezTo>
                  <a:pt x="866126" y="1187738"/>
                  <a:pt x="852819" y="1197604"/>
                  <a:pt x="838200" y="1204913"/>
                </a:cubicBezTo>
                <a:cubicBezTo>
                  <a:pt x="821043" y="1213491"/>
                  <a:pt x="802381" y="1219060"/>
                  <a:pt x="785812" y="1228725"/>
                </a:cubicBezTo>
                <a:cubicBezTo>
                  <a:pt x="764131" y="1241372"/>
                  <a:pt x="745469" y="1258749"/>
                  <a:pt x="723900" y="1271588"/>
                </a:cubicBezTo>
                <a:cubicBezTo>
                  <a:pt x="678719" y="1298482"/>
                  <a:pt x="630016" y="1319355"/>
                  <a:pt x="585787" y="1347788"/>
                </a:cubicBezTo>
                <a:cubicBezTo>
                  <a:pt x="563562" y="1362075"/>
                  <a:pt x="541898" y="1377276"/>
                  <a:pt x="519112" y="1390650"/>
                </a:cubicBezTo>
                <a:cubicBezTo>
                  <a:pt x="468846" y="1420154"/>
                  <a:pt x="413849" y="1442093"/>
                  <a:pt x="366712" y="1476375"/>
                </a:cubicBezTo>
                <a:cubicBezTo>
                  <a:pt x="194570" y="1601571"/>
                  <a:pt x="467844" y="1406599"/>
                  <a:pt x="233362" y="1557338"/>
                </a:cubicBezTo>
                <a:cubicBezTo>
                  <a:pt x="214383" y="1569539"/>
                  <a:pt x="198950" y="1586564"/>
                  <a:pt x="180975" y="1600200"/>
                </a:cubicBezTo>
                <a:cubicBezTo>
                  <a:pt x="152893" y="1621504"/>
                  <a:pt x="120175" y="1637189"/>
                  <a:pt x="95250" y="1662113"/>
                </a:cubicBezTo>
                <a:cubicBezTo>
                  <a:pt x="84137" y="1673225"/>
                  <a:pt x="73593" y="1684937"/>
                  <a:pt x="61912" y="1695450"/>
                </a:cubicBezTo>
                <a:cubicBezTo>
                  <a:pt x="57658" y="1699279"/>
                  <a:pt x="51672" y="1700928"/>
                  <a:pt x="47625" y="1704975"/>
                </a:cubicBezTo>
                <a:cubicBezTo>
                  <a:pt x="42012" y="1710588"/>
                  <a:pt x="38503" y="1717998"/>
                  <a:pt x="33337" y="1724025"/>
                </a:cubicBezTo>
                <a:cubicBezTo>
                  <a:pt x="28954" y="1729139"/>
                  <a:pt x="23185" y="1732997"/>
                  <a:pt x="19050" y="1738313"/>
                </a:cubicBezTo>
                <a:cubicBezTo>
                  <a:pt x="12022" y="1747349"/>
                  <a:pt x="0" y="1766888"/>
                  <a:pt x="0" y="176688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4181475" y="2862263"/>
            <a:ext cx="1514475" cy="1404937"/>
          </a:xfrm>
          <a:custGeom>
            <a:avLst/>
            <a:gdLst>
              <a:gd name="connsiteX0" fmla="*/ 904875 w 1514475"/>
              <a:gd name="connsiteY0" fmla="*/ 0 h 1404937"/>
              <a:gd name="connsiteX1" fmla="*/ 1014413 w 1514475"/>
              <a:gd name="connsiteY1" fmla="*/ 14287 h 1404937"/>
              <a:gd name="connsiteX2" fmla="*/ 1071563 w 1514475"/>
              <a:gd name="connsiteY2" fmla="*/ 19050 h 1404937"/>
              <a:gd name="connsiteX3" fmla="*/ 1181100 w 1514475"/>
              <a:gd name="connsiteY3" fmla="*/ 38100 h 1404937"/>
              <a:gd name="connsiteX4" fmla="*/ 1257300 w 1514475"/>
              <a:gd name="connsiteY4" fmla="*/ 57150 h 1404937"/>
              <a:gd name="connsiteX5" fmla="*/ 1314450 w 1514475"/>
              <a:gd name="connsiteY5" fmla="*/ 80962 h 1404937"/>
              <a:gd name="connsiteX6" fmla="*/ 1452563 w 1514475"/>
              <a:gd name="connsiteY6" fmla="*/ 157162 h 1404937"/>
              <a:gd name="connsiteX7" fmla="*/ 1481138 w 1514475"/>
              <a:gd name="connsiteY7" fmla="*/ 185737 h 1404937"/>
              <a:gd name="connsiteX8" fmla="*/ 1490663 w 1514475"/>
              <a:gd name="connsiteY8" fmla="*/ 200025 h 1404937"/>
              <a:gd name="connsiteX9" fmla="*/ 1514475 w 1514475"/>
              <a:gd name="connsiteY9" fmla="*/ 242887 h 1404937"/>
              <a:gd name="connsiteX10" fmla="*/ 1509713 w 1514475"/>
              <a:gd name="connsiteY10" fmla="*/ 328612 h 1404937"/>
              <a:gd name="connsiteX11" fmla="*/ 1481138 w 1514475"/>
              <a:gd name="connsiteY11" fmla="*/ 366712 h 1404937"/>
              <a:gd name="connsiteX12" fmla="*/ 1423988 w 1514475"/>
              <a:gd name="connsiteY12" fmla="*/ 400050 h 1404937"/>
              <a:gd name="connsiteX13" fmla="*/ 1371600 w 1514475"/>
              <a:gd name="connsiteY13" fmla="*/ 419100 h 1404937"/>
              <a:gd name="connsiteX14" fmla="*/ 1314450 w 1514475"/>
              <a:gd name="connsiteY14" fmla="*/ 442912 h 1404937"/>
              <a:gd name="connsiteX15" fmla="*/ 1133475 w 1514475"/>
              <a:gd name="connsiteY15" fmla="*/ 500062 h 1404937"/>
              <a:gd name="connsiteX16" fmla="*/ 1042988 w 1514475"/>
              <a:gd name="connsiteY16" fmla="*/ 519112 h 1404937"/>
              <a:gd name="connsiteX17" fmla="*/ 976313 w 1514475"/>
              <a:gd name="connsiteY17" fmla="*/ 542925 h 1404937"/>
              <a:gd name="connsiteX18" fmla="*/ 885825 w 1514475"/>
              <a:gd name="connsiteY18" fmla="*/ 566737 h 1404937"/>
              <a:gd name="connsiteX19" fmla="*/ 833438 w 1514475"/>
              <a:gd name="connsiteY19" fmla="*/ 595312 h 1404937"/>
              <a:gd name="connsiteX20" fmla="*/ 728663 w 1514475"/>
              <a:gd name="connsiteY20" fmla="*/ 638175 h 1404937"/>
              <a:gd name="connsiteX21" fmla="*/ 681038 w 1514475"/>
              <a:gd name="connsiteY21" fmla="*/ 671512 h 1404937"/>
              <a:gd name="connsiteX22" fmla="*/ 619125 w 1514475"/>
              <a:gd name="connsiteY22" fmla="*/ 709612 h 1404937"/>
              <a:gd name="connsiteX23" fmla="*/ 595313 w 1514475"/>
              <a:gd name="connsiteY23" fmla="*/ 733425 h 1404937"/>
              <a:gd name="connsiteX24" fmla="*/ 542925 w 1514475"/>
              <a:gd name="connsiteY24" fmla="*/ 766762 h 1404937"/>
              <a:gd name="connsiteX25" fmla="*/ 523875 w 1514475"/>
              <a:gd name="connsiteY25" fmla="*/ 790575 h 1404937"/>
              <a:gd name="connsiteX26" fmla="*/ 466725 w 1514475"/>
              <a:gd name="connsiteY26" fmla="*/ 838200 h 1404937"/>
              <a:gd name="connsiteX27" fmla="*/ 414338 w 1514475"/>
              <a:gd name="connsiteY27" fmla="*/ 909637 h 1404937"/>
              <a:gd name="connsiteX28" fmla="*/ 352425 w 1514475"/>
              <a:gd name="connsiteY28" fmla="*/ 966787 h 1404937"/>
              <a:gd name="connsiteX29" fmla="*/ 319088 w 1514475"/>
              <a:gd name="connsiteY29" fmla="*/ 1004887 h 1404937"/>
              <a:gd name="connsiteX30" fmla="*/ 280988 w 1514475"/>
              <a:gd name="connsiteY30" fmla="*/ 1042987 h 1404937"/>
              <a:gd name="connsiteX31" fmla="*/ 209550 w 1514475"/>
              <a:gd name="connsiteY31" fmla="*/ 1100137 h 1404937"/>
              <a:gd name="connsiteX32" fmla="*/ 180975 w 1514475"/>
              <a:gd name="connsiteY32" fmla="*/ 1138237 h 1404937"/>
              <a:gd name="connsiteX33" fmla="*/ 142875 w 1514475"/>
              <a:gd name="connsiteY33" fmla="*/ 1176337 h 1404937"/>
              <a:gd name="connsiteX34" fmla="*/ 119063 w 1514475"/>
              <a:gd name="connsiteY34" fmla="*/ 1214437 h 1404937"/>
              <a:gd name="connsiteX35" fmla="*/ 114300 w 1514475"/>
              <a:gd name="connsiteY35" fmla="*/ 1228725 h 1404937"/>
              <a:gd name="connsiteX36" fmla="*/ 95250 w 1514475"/>
              <a:gd name="connsiteY36" fmla="*/ 1247775 h 1404937"/>
              <a:gd name="connsiteX37" fmla="*/ 76200 w 1514475"/>
              <a:gd name="connsiteY37" fmla="*/ 1276350 h 1404937"/>
              <a:gd name="connsiteX38" fmla="*/ 52388 w 1514475"/>
              <a:gd name="connsiteY38" fmla="*/ 1319212 h 1404937"/>
              <a:gd name="connsiteX39" fmla="*/ 42863 w 1514475"/>
              <a:gd name="connsiteY39" fmla="*/ 1333500 h 1404937"/>
              <a:gd name="connsiteX40" fmla="*/ 38100 w 1514475"/>
              <a:gd name="connsiteY40" fmla="*/ 1347787 h 1404937"/>
              <a:gd name="connsiteX41" fmla="*/ 19050 w 1514475"/>
              <a:gd name="connsiteY41" fmla="*/ 1371600 h 1404937"/>
              <a:gd name="connsiteX42" fmla="*/ 9525 w 1514475"/>
              <a:gd name="connsiteY42" fmla="*/ 1385887 h 1404937"/>
              <a:gd name="connsiteX43" fmla="*/ 0 w 1514475"/>
              <a:gd name="connsiteY43" fmla="*/ 1404937 h 1404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514475" h="1404937">
                <a:moveTo>
                  <a:pt x="904875" y="0"/>
                </a:moveTo>
                <a:lnTo>
                  <a:pt x="1014413" y="14287"/>
                </a:lnTo>
                <a:cubicBezTo>
                  <a:pt x="1033405" y="16458"/>
                  <a:pt x="1052583" y="16772"/>
                  <a:pt x="1071563" y="19050"/>
                </a:cubicBezTo>
                <a:cubicBezTo>
                  <a:pt x="1101272" y="22615"/>
                  <a:pt x="1150375" y="31010"/>
                  <a:pt x="1181100" y="38100"/>
                </a:cubicBezTo>
                <a:cubicBezTo>
                  <a:pt x="1206611" y="43987"/>
                  <a:pt x="1232374" y="49138"/>
                  <a:pt x="1257300" y="57150"/>
                </a:cubicBezTo>
                <a:cubicBezTo>
                  <a:pt x="1276947" y="63465"/>
                  <a:pt x="1295560" y="72651"/>
                  <a:pt x="1314450" y="80962"/>
                </a:cubicBezTo>
                <a:cubicBezTo>
                  <a:pt x="1351616" y="97315"/>
                  <a:pt x="1425538" y="130137"/>
                  <a:pt x="1452563" y="157162"/>
                </a:cubicBezTo>
                <a:cubicBezTo>
                  <a:pt x="1462088" y="166687"/>
                  <a:pt x="1472189" y="175669"/>
                  <a:pt x="1481138" y="185737"/>
                </a:cubicBezTo>
                <a:cubicBezTo>
                  <a:pt x="1484941" y="190015"/>
                  <a:pt x="1487629" y="195171"/>
                  <a:pt x="1490663" y="200025"/>
                </a:cubicBezTo>
                <a:cubicBezTo>
                  <a:pt x="1505613" y="223945"/>
                  <a:pt x="1503103" y="220144"/>
                  <a:pt x="1514475" y="242887"/>
                </a:cubicBezTo>
                <a:cubicBezTo>
                  <a:pt x="1512888" y="271462"/>
                  <a:pt x="1513580" y="300255"/>
                  <a:pt x="1509713" y="328612"/>
                </a:cubicBezTo>
                <a:cubicBezTo>
                  <a:pt x="1507808" y="342579"/>
                  <a:pt x="1490489" y="359231"/>
                  <a:pt x="1481138" y="366712"/>
                </a:cubicBezTo>
                <a:cubicBezTo>
                  <a:pt x="1466043" y="378788"/>
                  <a:pt x="1442019" y="392625"/>
                  <a:pt x="1423988" y="400050"/>
                </a:cubicBezTo>
                <a:cubicBezTo>
                  <a:pt x="1406806" y="407125"/>
                  <a:pt x="1388904" y="412329"/>
                  <a:pt x="1371600" y="419100"/>
                </a:cubicBezTo>
                <a:cubicBezTo>
                  <a:pt x="1352381" y="426620"/>
                  <a:pt x="1333989" y="436269"/>
                  <a:pt x="1314450" y="442912"/>
                </a:cubicBezTo>
                <a:cubicBezTo>
                  <a:pt x="1254556" y="463276"/>
                  <a:pt x="1195379" y="487029"/>
                  <a:pt x="1133475" y="500062"/>
                </a:cubicBezTo>
                <a:cubicBezTo>
                  <a:pt x="1103313" y="506412"/>
                  <a:pt x="1072725" y="511002"/>
                  <a:pt x="1042988" y="519112"/>
                </a:cubicBezTo>
                <a:cubicBezTo>
                  <a:pt x="1020220" y="525322"/>
                  <a:pt x="998899" y="536081"/>
                  <a:pt x="976313" y="542925"/>
                </a:cubicBezTo>
                <a:cubicBezTo>
                  <a:pt x="946464" y="551970"/>
                  <a:pt x="915988" y="558800"/>
                  <a:pt x="885825" y="566737"/>
                </a:cubicBezTo>
                <a:cubicBezTo>
                  <a:pt x="868363" y="576262"/>
                  <a:pt x="851546" y="587081"/>
                  <a:pt x="833438" y="595312"/>
                </a:cubicBezTo>
                <a:cubicBezTo>
                  <a:pt x="744648" y="635671"/>
                  <a:pt x="816935" y="591442"/>
                  <a:pt x="728663" y="638175"/>
                </a:cubicBezTo>
                <a:cubicBezTo>
                  <a:pt x="695406" y="655782"/>
                  <a:pt x="707913" y="654410"/>
                  <a:pt x="681038" y="671512"/>
                </a:cubicBezTo>
                <a:cubicBezTo>
                  <a:pt x="658852" y="685630"/>
                  <a:pt x="639485" y="692954"/>
                  <a:pt x="619125" y="709612"/>
                </a:cubicBezTo>
                <a:cubicBezTo>
                  <a:pt x="610437" y="716720"/>
                  <a:pt x="604079" y="726413"/>
                  <a:pt x="595313" y="733425"/>
                </a:cubicBezTo>
                <a:cubicBezTo>
                  <a:pt x="562863" y="759385"/>
                  <a:pt x="577744" y="735425"/>
                  <a:pt x="542925" y="766762"/>
                </a:cubicBezTo>
                <a:cubicBezTo>
                  <a:pt x="535369" y="773562"/>
                  <a:pt x="531397" y="783737"/>
                  <a:pt x="523875" y="790575"/>
                </a:cubicBezTo>
                <a:cubicBezTo>
                  <a:pt x="489185" y="822112"/>
                  <a:pt x="493798" y="803744"/>
                  <a:pt x="466725" y="838200"/>
                </a:cubicBezTo>
                <a:cubicBezTo>
                  <a:pt x="418426" y="899671"/>
                  <a:pt x="458419" y="861882"/>
                  <a:pt x="414338" y="909637"/>
                </a:cubicBezTo>
                <a:cubicBezTo>
                  <a:pt x="311292" y="1021271"/>
                  <a:pt x="441151" y="878061"/>
                  <a:pt x="352425" y="966787"/>
                </a:cubicBezTo>
                <a:cubicBezTo>
                  <a:pt x="340492" y="978720"/>
                  <a:pt x="330630" y="992576"/>
                  <a:pt x="319088" y="1004887"/>
                </a:cubicBezTo>
                <a:cubicBezTo>
                  <a:pt x="306804" y="1017990"/>
                  <a:pt x="294505" y="1031160"/>
                  <a:pt x="280988" y="1042987"/>
                </a:cubicBezTo>
                <a:cubicBezTo>
                  <a:pt x="253934" y="1066659"/>
                  <a:pt x="233962" y="1073848"/>
                  <a:pt x="209550" y="1100137"/>
                </a:cubicBezTo>
                <a:cubicBezTo>
                  <a:pt x="198748" y="1111770"/>
                  <a:pt x="191429" y="1126290"/>
                  <a:pt x="180975" y="1138237"/>
                </a:cubicBezTo>
                <a:cubicBezTo>
                  <a:pt x="169148" y="1151754"/>
                  <a:pt x="154201" y="1162398"/>
                  <a:pt x="142875" y="1176337"/>
                </a:cubicBezTo>
                <a:cubicBezTo>
                  <a:pt x="133431" y="1187960"/>
                  <a:pt x="126234" y="1201289"/>
                  <a:pt x="119063" y="1214437"/>
                </a:cubicBezTo>
                <a:cubicBezTo>
                  <a:pt x="116659" y="1218844"/>
                  <a:pt x="117218" y="1224640"/>
                  <a:pt x="114300" y="1228725"/>
                </a:cubicBezTo>
                <a:cubicBezTo>
                  <a:pt x="109080" y="1236033"/>
                  <a:pt x="100860" y="1240763"/>
                  <a:pt x="95250" y="1247775"/>
                </a:cubicBezTo>
                <a:cubicBezTo>
                  <a:pt x="88099" y="1256714"/>
                  <a:pt x="76200" y="1276350"/>
                  <a:pt x="76200" y="1276350"/>
                </a:cubicBezTo>
                <a:cubicBezTo>
                  <a:pt x="67818" y="1301498"/>
                  <a:pt x="74223" y="1286459"/>
                  <a:pt x="52388" y="1319212"/>
                </a:cubicBezTo>
                <a:cubicBezTo>
                  <a:pt x="49213" y="1323975"/>
                  <a:pt x="44673" y="1328070"/>
                  <a:pt x="42863" y="1333500"/>
                </a:cubicBezTo>
                <a:cubicBezTo>
                  <a:pt x="41275" y="1338262"/>
                  <a:pt x="40761" y="1343530"/>
                  <a:pt x="38100" y="1347787"/>
                </a:cubicBezTo>
                <a:cubicBezTo>
                  <a:pt x="32712" y="1356407"/>
                  <a:pt x="25149" y="1363468"/>
                  <a:pt x="19050" y="1371600"/>
                </a:cubicBezTo>
                <a:cubicBezTo>
                  <a:pt x="15616" y="1376179"/>
                  <a:pt x="12700" y="1381125"/>
                  <a:pt x="9525" y="1385887"/>
                </a:cubicBezTo>
                <a:cubicBezTo>
                  <a:pt x="4053" y="1402305"/>
                  <a:pt x="8313" y="1396626"/>
                  <a:pt x="0" y="14049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71414"/>
            <a:ext cx="492922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직선 연결선 3"/>
          <p:cNvCxnSpPr/>
          <p:nvPr/>
        </p:nvCxnSpPr>
        <p:spPr>
          <a:xfrm>
            <a:off x="928662" y="785794"/>
            <a:ext cx="46434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928662" y="1069958"/>
            <a:ext cx="46434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000100" y="857232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파일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0100" y="1071546"/>
            <a:ext cx="928694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새글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열기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닫기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00232" y="1071546"/>
            <a:ext cx="92869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00100" y="1285860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643042" y="857232"/>
            <a:ext cx="85725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도움</a:t>
            </a:r>
            <a:r>
              <a:rPr lang="ko-KR" altLang="en-US" sz="1200" dirty="0">
                <a:solidFill>
                  <a:schemeClr val="tx1"/>
                </a:solidFill>
              </a:rPr>
              <a:t>말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rot="16200000" flipV="1">
            <a:off x="1357290" y="135729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00430" y="1500174"/>
            <a:ext cx="61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J.T.A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57422" y="2214554"/>
            <a:ext cx="332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새글이</a:t>
            </a:r>
            <a:r>
              <a:rPr lang="ko-KR" altLang="en-US" sz="1400" dirty="0" smtClean="0"/>
              <a:t> 눌려지면 </a:t>
            </a:r>
            <a:r>
              <a:rPr lang="en-US" altLang="ko-KR" sz="1400" dirty="0" smtClean="0"/>
              <a:t>J.T.A</a:t>
            </a:r>
            <a:r>
              <a:rPr lang="ko-KR" altLang="en-US" sz="1400" dirty="0" smtClean="0"/>
              <a:t>를 초기화 해준다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>
            <a:stCxn id="18" idx="1"/>
          </p:cNvCxnSpPr>
          <p:nvPr/>
        </p:nvCxnSpPr>
        <p:spPr>
          <a:xfrm rot="10800000">
            <a:off x="1357290" y="1428736"/>
            <a:ext cx="571504" cy="1274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28794" y="2549719"/>
            <a:ext cx="3697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열기가 눌려지면 </a:t>
            </a:r>
            <a:r>
              <a:rPr lang="en-US" altLang="ko-KR" sz="1400" dirty="0" smtClean="0"/>
              <a:t>J.T.A</a:t>
            </a:r>
            <a:r>
              <a:rPr lang="ko-KR" altLang="en-US" sz="1400" dirty="0" smtClean="0"/>
              <a:t>에 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열기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를 출력한다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5400000" flipH="1" flipV="1">
            <a:off x="607191" y="1893083"/>
            <a:ext cx="85725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5720" y="2906909"/>
            <a:ext cx="2885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닫</a:t>
            </a:r>
            <a:r>
              <a:rPr lang="ko-KR" altLang="en-US" sz="1400" dirty="0"/>
              <a:t>기</a:t>
            </a:r>
            <a:r>
              <a:rPr lang="ko-KR" altLang="en-US" sz="1400" dirty="0" smtClean="0"/>
              <a:t>가 눌려지면 </a:t>
            </a:r>
            <a:r>
              <a:rPr lang="ko-KR" altLang="en-US" sz="1400" smtClean="0"/>
              <a:t>프로그램을 종료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861</Words>
  <Application>Microsoft Office PowerPoint</Application>
  <PresentationFormat>화면 슬라이드 쇼(4:3)</PresentationFormat>
  <Paragraphs>217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44</cp:revision>
  <dcterms:created xsi:type="dcterms:W3CDTF">2023-01-03T00:36:26Z</dcterms:created>
  <dcterms:modified xsi:type="dcterms:W3CDTF">2023-01-04T00:45:03Z</dcterms:modified>
</cp:coreProperties>
</file>