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024" autoAdjust="0"/>
    <p:restoredTop sz="94660"/>
  </p:normalViewPr>
  <p:slideViewPr>
    <p:cSldViewPr>
      <p:cViewPr>
        <p:scale>
          <a:sx n="200" d="100"/>
          <a:sy n="200" d="100"/>
        </p:scale>
        <p:origin x="702" y="27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3084-16A8-4219-8CFD-21ABC13D28CF}" type="datetimeFigureOut">
              <a:rPr lang="ko-KR" altLang="en-US" smtClean="0"/>
              <a:pPr/>
              <a:t>2023-08-31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C3A5-A4CE-4FFA-B803-35C160FE24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3084-16A8-4219-8CFD-21ABC13D28CF}" type="datetimeFigureOut">
              <a:rPr lang="ko-KR" altLang="en-US" smtClean="0"/>
              <a:pPr/>
              <a:t>2023-08-31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C3A5-A4CE-4FFA-B803-35C160FE24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3084-16A8-4219-8CFD-21ABC13D28CF}" type="datetimeFigureOut">
              <a:rPr lang="ko-KR" altLang="en-US" smtClean="0"/>
              <a:pPr/>
              <a:t>2023-08-31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C3A5-A4CE-4FFA-B803-35C160FE24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3084-16A8-4219-8CFD-21ABC13D28CF}" type="datetimeFigureOut">
              <a:rPr lang="ko-KR" altLang="en-US" smtClean="0"/>
              <a:pPr/>
              <a:t>2023-08-31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C3A5-A4CE-4FFA-B803-35C160FE24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3084-16A8-4219-8CFD-21ABC13D28CF}" type="datetimeFigureOut">
              <a:rPr lang="ko-KR" altLang="en-US" smtClean="0"/>
              <a:pPr/>
              <a:t>2023-08-31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C3A5-A4CE-4FFA-B803-35C160FE24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3084-16A8-4219-8CFD-21ABC13D28CF}" type="datetimeFigureOut">
              <a:rPr lang="ko-KR" altLang="en-US" smtClean="0"/>
              <a:pPr/>
              <a:t>2023-08-31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C3A5-A4CE-4FFA-B803-35C160FE24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3084-16A8-4219-8CFD-21ABC13D28CF}" type="datetimeFigureOut">
              <a:rPr lang="ko-KR" altLang="en-US" smtClean="0"/>
              <a:pPr/>
              <a:t>2023-08-31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C3A5-A4CE-4FFA-B803-35C160FE24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3084-16A8-4219-8CFD-21ABC13D28CF}" type="datetimeFigureOut">
              <a:rPr lang="ko-KR" altLang="en-US" smtClean="0"/>
              <a:pPr/>
              <a:t>2023-08-31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C3A5-A4CE-4FFA-B803-35C160FE24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3084-16A8-4219-8CFD-21ABC13D28CF}" type="datetimeFigureOut">
              <a:rPr lang="ko-KR" altLang="en-US" smtClean="0"/>
              <a:pPr/>
              <a:t>2023-08-31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C3A5-A4CE-4FFA-B803-35C160FE24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3084-16A8-4219-8CFD-21ABC13D28CF}" type="datetimeFigureOut">
              <a:rPr lang="ko-KR" altLang="en-US" smtClean="0"/>
              <a:pPr/>
              <a:t>2023-08-31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C3A5-A4CE-4FFA-B803-35C160FE24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3084-16A8-4219-8CFD-21ABC13D28CF}" type="datetimeFigureOut">
              <a:rPr lang="ko-KR" altLang="en-US" smtClean="0"/>
              <a:pPr/>
              <a:t>2023-08-31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C3A5-A4CE-4FFA-B803-35C160FE24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73084-16A8-4219-8CFD-21ABC13D28CF}" type="datetimeFigureOut">
              <a:rPr lang="ko-KR" altLang="en-US" smtClean="0"/>
              <a:pPr/>
              <a:t>2023-08-31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DC3A5-A4CE-4FFA-B803-35C160FE24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42852"/>
            <a:ext cx="7856638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*HTML5</a:t>
            </a:r>
            <a:r>
              <a:rPr lang="ko-KR" altLang="en-US" sz="1600" dirty="0" smtClean="0"/>
              <a:t>에서 추가된 태그들</a:t>
            </a:r>
            <a:r>
              <a:rPr lang="en-US" altLang="ko-KR" sz="1600" dirty="0" smtClean="0"/>
              <a:t>..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-&lt;details&gt; : </a:t>
            </a:r>
            <a:r>
              <a:rPr lang="ko-KR" altLang="en-US" sz="1600" dirty="0" smtClean="0"/>
              <a:t>메시지를 제공하고 사용자가 클릭할 경우 제공할 내용을 열어서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</a:t>
            </a:r>
            <a:r>
              <a:rPr lang="ko-KR" altLang="en-US" sz="1600" dirty="0" smtClean="0"/>
              <a:t>보여줄 때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&lt;details&gt;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&lt;summary&gt;</a:t>
            </a:r>
            <a:r>
              <a:rPr lang="ko-KR" altLang="en-US" sz="1600" dirty="0" smtClean="0"/>
              <a:t>사용자에게 보여줄 메시지</a:t>
            </a:r>
            <a:r>
              <a:rPr lang="en-US" altLang="ko-KR" sz="1600" dirty="0" smtClean="0"/>
              <a:t>&lt;/summary&gt;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&lt;span&gt;</a:t>
            </a:r>
            <a:r>
              <a:rPr lang="ko-KR" altLang="en-US" sz="1600" dirty="0" err="1" smtClean="0"/>
              <a:t>클릭했을때</a:t>
            </a:r>
            <a:r>
              <a:rPr lang="ko-KR" altLang="en-US" sz="1600" dirty="0" smtClean="0"/>
              <a:t> 보여줄 데이터</a:t>
            </a:r>
            <a:r>
              <a:rPr lang="en-US" altLang="ko-KR" sz="1600" dirty="0" smtClean="0"/>
              <a:t>&lt;/span&gt;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&lt;/details&gt;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-&lt;</a:t>
            </a:r>
            <a:r>
              <a:rPr lang="en-US" altLang="ko-KR" sz="1600" dirty="0" err="1" smtClean="0"/>
              <a:t>datalist</a:t>
            </a:r>
            <a:r>
              <a:rPr lang="en-US" altLang="ko-KR" sz="1600" dirty="0" smtClean="0"/>
              <a:t>&gt; : </a:t>
            </a:r>
            <a:r>
              <a:rPr lang="ko-KR" altLang="en-US" sz="1600" dirty="0" smtClean="0"/>
              <a:t>사용자가 클릭했을 </a:t>
            </a:r>
            <a:r>
              <a:rPr lang="ko-KR" altLang="en-US" sz="1600" dirty="0" smtClean="0"/>
              <a:t>때 </a:t>
            </a:r>
            <a:r>
              <a:rPr lang="ko-KR" altLang="en-US" sz="1600" dirty="0" smtClean="0"/>
              <a:t>준비된 </a:t>
            </a:r>
            <a:r>
              <a:rPr lang="ko-KR" altLang="en-US" sz="1600" dirty="0" smtClean="0"/>
              <a:t>여러 옵션을 보여주고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옵션을 클릭하면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</a:t>
            </a:r>
            <a:r>
              <a:rPr lang="ko-KR" altLang="en-US" sz="1600" dirty="0" smtClean="0"/>
              <a:t>옵션의 값이 </a:t>
            </a:r>
            <a:r>
              <a:rPr lang="en-US" altLang="ko-KR" sz="1600" dirty="0" smtClean="0"/>
              <a:t>&lt;input type=“text”&gt;</a:t>
            </a:r>
            <a:r>
              <a:rPr lang="ko-KR" altLang="en-US" sz="1600" dirty="0" smtClean="0"/>
              <a:t>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설정되는 객체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리스트를 사용할 </a:t>
            </a:r>
            <a:r>
              <a:rPr lang="en-US" altLang="ko-KR" sz="1600" dirty="0" smtClean="0"/>
              <a:t>&lt;input </a:t>
            </a:r>
            <a:r>
              <a:rPr lang="ko-KR" altLang="en-US" sz="1600" dirty="0" smtClean="0"/>
              <a:t>정의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&lt;input type=“text” list=“</a:t>
            </a:r>
            <a:r>
              <a:rPr lang="ko-KR" altLang="en-US" sz="1600" b="1" dirty="0" smtClean="0"/>
              <a:t>아이디</a:t>
            </a:r>
            <a:r>
              <a:rPr lang="en-US" altLang="ko-KR" sz="1600" dirty="0" smtClean="0"/>
              <a:t>”&gt;</a:t>
            </a:r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데이터를 제공할 </a:t>
            </a: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datalist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정의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datalist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id=“</a:t>
            </a:r>
            <a:r>
              <a:rPr lang="ko-KR" altLang="en-US" sz="1600" b="1" dirty="0" smtClean="0"/>
              <a:t>아이디</a:t>
            </a:r>
            <a:r>
              <a:rPr lang="en-US" altLang="ko-KR" sz="1600" b="1" dirty="0" smtClean="0"/>
              <a:t>”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&lt;option value=“</a:t>
            </a:r>
            <a:r>
              <a:rPr lang="ko-KR" altLang="en-US" sz="1600" dirty="0" err="1" smtClean="0"/>
              <a:t>보여질값</a:t>
            </a:r>
            <a:r>
              <a:rPr lang="en-US" altLang="ko-KR" sz="1600" dirty="0" smtClean="0"/>
              <a:t>”/&gt; </a:t>
            </a:r>
          </a:p>
          <a:p>
            <a:r>
              <a:rPr lang="en-US" altLang="ko-KR" sz="1600" dirty="0" smtClean="0"/>
              <a:t>   &lt;option value=“</a:t>
            </a:r>
            <a:r>
              <a:rPr lang="ko-KR" altLang="en-US" sz="1600" dirty="0" err="1" smtClean="0"/>
              <a:t>보여질값</a:t>
            </a:r>
            <a:r>
              <a:rPr lang="en-US" altLang="ko-KR" sz="1600" dirty="0" smtClean="0"/>
              <a:t>”/&gt; </a:t>
            </a:r>
            <a:endParaRPr lang="en-US" altLang="ko-KR" sz="1600" dirty="0"/>
          </a:p>
          <a:p>
            <a:r>
              <a:rPr lang="en-US" altLang="ko-KR" sz="1600" dirty="0" smtClean="0"/>
              <a:t>     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datalist</a:t>
            </a:r>
            <a:r>
              <a:rPr lang="en-US" altLang="ko-KR" sz="1600" dirty="0" smtClean="0"/>
              <a:t>&gt;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428868"/>
            <a:ext cx="1357321" cy="825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>
            <a:off x="2928926" y="257174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2285992"/>
            <a:ext cx="1873115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직선 화살표 연결선 9"/>
          <p:cNvCxnSpPr/>
          <p:nvPr/>
        </p:nvCxnSpPr>
        <p:spPr>
          <a:xfrm flipV="1">
            <a:off x="1857356" y="5072074"/>
            <a:ext cx="928694" cy="500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자유형 10"/>
          <p:cNvSpPr/>
          <p:nvPr/>
        </p:nvSpPr>
        <p:spPr>
          <a:xfrm>
            <a:off x="3290888" y="4776788"/>
            <a:ext cx="938212" cy="1300162"/>
          </a:xfrm>
          <a:custGeom>
            <a:avLst/>
            <a:gdLst>
              <a:gd name="connsiteX0" fmla="*/ 0 w 938212"/>
              <a:gd name="connsiteY0" fmla="*/ 1300162 h 1300162"/>
              <a:gd name="connsiteX1" fmla="*/ 414337 w 938212"/>
              <a:gd name="connsiteY1" fmla="*/ 1295400 h 1300162"/>
              <a:gd name="connsiteX2" fmla="*/ 495300 w 938212"/>
              <a:gd name="connsiteY2" fmla="*/ 1281112 h 1300162"/>
              <a:gd name="connsiteX3" fmla="*/ 533400 w 938212"/>
              <a:gd name="connsiteY3" fmla="*/ 1262062 h 1300162"/>
              <a:gd name="connsiteX4" fmla="*/ 576262 w 938212"/>
              <a:gd name="connsiteY4" fmla="*/ 1238250 h 1300162"/>
              <a:gd name="connsiteX5" fmla="*/ 585787 w 938212"/>
              <a:gd name="connsiteY5" fmla="*/ 1223962 h 1300162"/>
              <a:gd name="connsiteX6" fmla="*/ 628650 w 938212"/>
              <a:gd name="connsiteY6" fmla="*/ 1200150 h 1300162"/>
              <a:gd name="connsiteX7" fmla="*/ 638175 w 938212"/>
              <a:gd name="connsiteY7" fmla="*/ 1185862 h 1300162"/>
              <a:gd name="connsiteX8" fmla="*/ 676275 w 938212"/>
              <a:gd name="connsiteY8" fmla="*/ 1166812 h 1300162"/>
              <a:gd name="connsiteX9" fmla="*/ 695325 w 938212"/>
              <a:gd name="connsiteY9" fmla="*/ 1147762 h 1300162"/>
              <a:gd name="connsiteX10" fmla="*/ 733425 w 938212"/>
              <a:gd name="connsiteY10" fmla="*/ 1104900 h 1300162"/>
              <a:gd name="connsiteX11" fmla="*/ 752475 w 938212"/>
              <a:gd name="connsiteY11" fmla="*/ 1090612 h 1300162"/>
              <a:gd name="connsiteX12" fmla="*/ 757237 w 938212"/>
              <a:gd name="connsiteY12" fmla="*/ 1076325 h 1300162"/>
              <a:gd name="connsiteX13" fmla="*/ 790575 w 938212"/>
              <a:gd name="connsiteY13" fmla="*/ 1042987 h 1300162"/>
              <a:gd name="connsiteX14" fmla="*/ 804862 w 938212"/>
              <a:gd name="connsiteY14" fmla="*/ 1019175 h 1300162"/>
              <a:gd name="connsiteX15" fmla="*/ 819150 w 938212"/>
              <a:gd name="connsiteY15" fmla="*/ 985837 h 1300162"/>
              <a:gd name="connsiteX16" fmla="*/ 828675 w 938212"/>
              <a:gd name="connsiteY16" fmla="*/ 962025 h 1300162"/>
              <a:gd name="connsiteX17" fmla="*/ 842962 w 938212"/>
              <a:gd name="connsiteY17" fmla="*/ 938212 h 1300162"/>
              <a:gd name="connsiteX18" fmla="*/ 847725 w 938212"/>
              <a:gd name="connsiteY18" fmla="*/ 923925 h 1300162"/>
              <a:gd name="connsiteX19" fmla="*/ 862012 w 938212"/>
              <a:gd name="connsiteY19" fmla="*/ 895350 h 1300162"/>
              <a:gd name="connsiteX20" fmla="*/ 876300 w 938212"/>
              <a:gd name="connsiteY20" fmla="*/ 852487 h 1300162"/>
              <a:gd name="connsiteX21" fmla="*/ 881062 w 938212"/>
              <a:gd name="connsiteY21" fmla="*/ 838200 h 1300162"/>
              <a:gd name="connsiteX22" fmla="*/ 885825 w 938212"/>
              <a:gd name="connsiteY22" fmla="*/ 804862 h 1300162"/>
              <a:gd name="connsiteX23" fmla="*/ 900112 w 938212"/>
              <a:gd name="connsiteY23" fmla="*/ 762000 h 1300162"/>
              <a:gd name="connsiteX24" fmla="*/ 904875 w 938212"/>
              <a:gd name="connsiteY24" fmla="*/ 742950 h 1300162"/>
              <a:gd name="connsiteX25" fmla="*/ 909637 w 938212"/>
              <a:gd name="connsiteY25" fmla="*/ 728662 h 1300162"/>
              <a:gd name="connsiteX26" fmla="*/ 914400 w 938212"/>
              <a:gd name="connsiteY26" fmla="*/ 704850 h 1300162"/>
              <a:gd name="connsiteX27" fmla="*/ 923925 w 938212"/>
              <a:gd name="connsiteY27" fmla="*/ 676275 h 1300162"/>
              <a:gd name="connsiteX28" fmla="*/ 928687 w 938212"/>
              <a:gd name="connsiteY28" fmla="*/ 661987 h 1300162"/>
              <a:gd name="connsiteX29" fmla="*/ 938212 w 938212"/>
              <a:gd name="connsiteY29" fmla="*/ 604837 h 1300162"/>
              <a:gd name="connsiteX30" fmla="*/ 933450 w 938212"/>
              <a:gd name="connsiteY30" fmla="*/ 395287 h 1300162"/>
              <a:gd name="connsiteX31" fmla="*/ 928687 w 938212"/>
              <a:gd name="connsiteY31" fmla="*/ 376237 h 1300162"/>
              <a:gd name="connsiteX32" fmla="*/ 923925 w 938212"/>
              <a:gd name="connsiteY32" fmla="*/ 352425 h 1300162"/>
              <a:gd name="connsiteX33" fmla="*/ 914400 w 938212"/>
              <a:gd name="connsiteY33" fmla="*/ 338137 h 1300162"/>
              <a:gd name="connsiteX34" fmla="*/ 900112 w 938212"/>
              <a:gd name="connsiteY34" fmla="*/ 314325 h 1300162"/>
              <a:gd name="connsiteX35" fmla="*/ 885825 w 938212"/>
              <a:gd name="connsiteY35" fmla="*/ 280987 h 1300162"/>
              <a:gd name="connsiteX36" fmla="*/ 862012 w 938212"/>
              <a:gd name="connsiteY36" fmla="*/ 242887 h 1300162"/>
              <a:gd name="connsiteX37" fmla="*/ 842962 w 938212"/>
              <a:gd name="connsiteY37" fmla="*/ 209550 h 1300162"/>
              <a:gd name="connsiteX38" fmla="*/ 828675 w 938212"/>
              <a:gd name="connsiteY38" fmla="*/ 180975 h 1300162"/>
              <a:gd name="connsiteX39" fmla="*/ 795337 w 938212"/>
              <a:gd name="connsiteY39" fmla="*/ 147637 h 1300162"/>
              <a:gd name="connsiteX40" fmla="*/ 762000 w 938212"/>
              <a:gd name="connsiteY40" fmla="*/ 109537 h 1300162"/>
              <a:gd name="connsiteX41" fmla="*/ 747712 w 938212"/>
              <a:gd name="connsiteY41" fmla="*/ 100012 h 1300162"/>
              <a:gd name="connsiteX42" fmla="*/ 719137 w 938212"/>
              <a:gd name="connsiteY42" fmla="*/ 71437 h 1300162"/>
              <a:gd name="connsiteX43" fmla="*/ 661987 w 938212"/>
              <a:gd name="connsiteY43" fmla="*/ 38100 h 1300162"/>
              <a:gd name="connsiteX44" fmla="*/ 642937 w 938212"/>
              <a:gd name="connsiteY44" fmla="*/ 28575 h 1300162"/>
              <a:gd name="connsiteX45" fmla="*/ 628650 w 938212"/>
              <a:gd name="connsiteY45" fmla="*/ 19050 h 1300162"/>
              <a:gd name="connsiteX46" fmla="*/ 576262 w 938212"/>
              <a:gd name="connsiteY46" fmla="*/ 4762 h 1300162"/>
              <a:gd name="connsiteX47" fmla="*/ 561975 w 938212"/>
              <a:gd name="connsiteY47" fmla="*/ 0 h 1300162"/>
              <a:gd name="connsiteX48" fmla="*/ 395287 w 938212"/>
              <a:gd name="connsiteY48" fmla="*/ 4762 h 1300162"/>
              <a:gd name="connsiteX49" fmla="*/ 381000 w 938212"/>
              <a:gd name="connsiteY49" fmla="*/ 9525 h 1300162"/>
              <a:gd name="connsiteX50" fmla="*/ 352425 w 938212"/>
              <a:gd name="connsiteY50" fmla="*/ 14287 h 1300162"/>
              <a:gd name="connsiteX51" fmla="*/ 333375 w 938212"/>
              <a:gd name="connsiteY51" fmla="*/ 19050 h 1300162"/>
              <a:gd name="connsiteX52" fmla="*/ 285750 w 938212"/>
              <a:gd name="connsiteY52" fmla="*/ 28575 h 1300162"/>
              <a:gd name="connsiteX53" fmla="*/ 261937 w 938212"/>
              <a:gd name="connsiteY53" fmla="*/ 38100 h 1300162"/>
              <a:gd name="connsiteX54" fmla="*/ 233362 w 938212"/>
              <a:gd name="connsiteY54" fmla="*/ 47625 h 1300162"/>
              <a:gd name="connsiteX55" fmla="*/ 204787 w 938212"/>
              <a:gd name="connsiteY55" fmla="*/ 61912 h 1300162"/>
              <a:gd name="connsiteX56" fmla="*/ 176212 w 938212"/>
              <a:gd name="connsiteY56" fmla="*/ 80962 h 130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938212" h="1300162">
                <a:moveTo>
                  <a:pt x="0" y="1300162"/>
                </a:moveTo>
                <a:lnTo>
                  <a:pt x="414337" y="1295400"/>
                </a:lnTo>
                <a:cubicBezTo>
                  <a:pt x="427136" y="1295012"/>
                  <a:pt x="474486" y="1285275"/>
                  <a:pt x="495300" y="1281112"/>
                </a:cubicBezTo>
                <a:cubicBezTo>
                  <a:pt x="540096" y="1251247"/>
                  <a:pt x="469327" y="1297010"/>
                  <a:pt x="533400" y="1262062"/>
                </a:cubicBezTo>
                <a:cubicBezTo>
                  <a:pt x="584866" y="1233990"/>
                  <a:pt x="542908" y="1249367"/>
                  <a:pt x="576262" y="1238250"/>
                </a:cubicBezTo>
                <a:cubicBezTo>
                  <a:pt x="579437" y="1233487"/>
                  <a:pt x="581479" y="1227731"/>
                  <a:pt x="585787" y="1223962"/>
                </a:cubicBezTo>
                <a:cubicBezTo>
                  <a:pt x="605943" y="1206325"/>
                  <a:pt x="609026" y="1206691"/>
                  <a:pt x="628650" y="1200150"/>
                </a:cubicBezTo>
                <a:cubicBezTo>
                  <a:pt x="631825" y="1195387"/>
                  <a:pt x="633829" y="1189587"/>
                  <a:pt x="638175" y="1185862"/>
                </a:cubicBezTo>
                <a:cubicBezTo>
                  <a:pt x="652488" y="1173594"/>
                  <a:pt x="660693" y="1172007"/>
                  <a:pt x="676275" y="1166812"/>
                </a:cubicBezTo>
                <a:cubicBezTo>
                  <a:pt x="682625" y="1160462"/>
                  <a:pt x="689318" y="1154437"/>
                  <a:pt x="695325" y="1147762"/>
                </a:cubicBezTo>
                <a:cubicBezTo>
                  <a:pt x="709431" y="1132089"/>
                  <a:pt x="717984" y="1118135"/>
                  <a:pt x="733425" y="1104900"/>
                </a:cubicBezTo>
                <a:cubicBezTo>
                  <a:pt x="739452" y="1099734"/>
                  <a:pt x="746125" y="1095375"/>
                  <a:pt x="752475" y="1090612"/>
                </a:cubicBezTo>
                <a:cubicBezTo>
                  <a:pt x="754062" y="1085850"/>
                  <a:pt x="754101" y="1080245"/>
                  <a:pt x="757237" y="1076325"/>
                </a:cubicBezTo>
                <a:cubicBezTo>
                  <a:pt x="767055" y="1064053"/>
                  <a:pt x="782489" y="1056463"/>
                  <a:pt x="790575" y="1042987"/>
                </a:cubicBezTo>
                <a:lnTo>
                  <a:pt x="804862" y="1019175"/>
                </a:lnTo>
                <a:cubicBezTo>
                  <a:pt x="814775" y="979528"/>
                  <a:pt x="802705" y="1018727"/>
                  <a:pt x="819150" y="985837"/>
                </a:cubicBezTo>
                <a:cubicBezTo>
                  <a:pt x="822973" y="978191"/>
                  <a:pt x="824852" y="969671"/>
                  <a:pt x="828675" y="962025"/>
                </a:cubicBezTo>
                <a:cubicBezTo>
                  <a:pt x="832815" y="953746"/>
                  <a:pt x="838822" y="946491"/>
                  <a:pt x="842962" y="938212"/>
                </a:cubicBezTo>
                <a:cubicBezTo>
                  <a:pt x="845207" y="933722"/>
                  <a:pt x="845686" y="928512"/>
                  <a:pt x="847725" y="923925"/>
                </a:cubicBezTo>
                <a:cubicBezTo>
                  <a:pt x="852050" y="914194"/>
                  <a:pt x="858057" y="905238"/>
                  <a:pt x="862012" y="895350"/>
                </a:cubicBezTo>
                <a:cubicBezTo>
                  <a:pt x="867605" y="881367"/>
                  <a:pt x="871537" y="866775"/>
                  <a:pt x="876300" y="852487"/>
                </a:cubicBezTo>
                <a:lnTo>
                  <a:pt x="881062" y="838200"/>
                </a:lnTo>
                <a:cubicBezTo>
                  <a:pt x="882650" y="827087"/>
                  <a:pt x="883102" y="815752"/>
                  <a:pt x="885825" y="804862"/>
                </a:cubicBezTo>
                <a:cubicBezTo>
                  <a:pt x="889478" y="790252"/>
                  <a:pt x="896459" y="776610"/>
                  <a:pt x="900112" y="762000"/>
                </a:cubicBezTo>
                <a:cubicBezTo>
                  <a:pt x="901700" y="755650"/>
                  <a:pt x="903077" y="749244"/>
                  <a:pt x="904875" y="742950"/>
                </a:cubicBezTo>
                <a:cubicBezTo>
                  <a:pt x="906254" y="738123"/>
                  <a:pt x="908419" y="733532"/>
                  <a:pt x="909637" y="728662"/>
                </a:cubicBezTo>
                <a:cubicBezTo>
                  <a:pt x="911600" y="720809"/>
                  <a:pt x="912270" y="712659"/>
                  <a:pt x="914400" y="704850"/>
                </a:cubicBezTo>
                <a:cubicBezTo>
                  <a:pt x="917042" y="695164"/>
                  <a:pt x="920750" y="685800"/>
                  <a:pt x="923925" y="676275"/>
                </a:cubicBezTo>
                <a:cubicBezTo>
                  <a:pt x="925512" y="671512"/>
                  <a:pt x="927862" y="666939"/>
                  <a:pt x="928687" y="661987"/>
                </a:cubicBezTo>
                <a:lnTo>
                  <a:pt x="938212" y="604837"/>
                </a:lnTo>
                <a:cubicBezTo>
                  <a:pt x="936625" y="534987"/>
                  <a:pt x="936359" y="465094"/>
                  <a:pt x="933450" y="395287"/>
                </a:cubicBezTo>
                <a:cubicBezTo>
                  <a:pt x="933178" y="388747"/>
                  <a:pt x="930107" y="382627"/>
                  <a:pt x="928687" y="376237"/>
                </a:cubicBezTo>
                <a:cubicBezTo>
                  <a:pt x="926931" y="368335"/>
                  <a:pt x="926767" y="360004"/>
                  <a:pt x="923925" y="352425"/>
                </a:cubicBezTo>
                <a:cubicBezTo>
                  <a:pt x="921915" y="347065"/>
                  <a:pt x="917434" y="342991"/>
                  <a:pt x="914400" y="338137"/>
                </a:cubicBezTo>
                <a:cubicBezTo>
                  <a:pt x="909494" y="330287"/>
                  <a:pt x="904252" y="322604"/>
                  <a:pt x="900112" y="314325"/>
                </a:cubicBezTo>
                <a:cubicBezTo>
                  <a:pt x="894705" y="303511"/>
                  <a:pt x="891514" y="291655"/>
                  <a:pt x="885825" y="280987"/>
                </a:cubicBezTo>
                <a:cubicBezTo>
                  <a:pt x="878777" y="267772"/>
                  <a:pt x="862012" y="242887"/>
                  <a:pt x="862012" y="242887"/>
                </a:cubicBezTo>
                <a:cubicBezTo>
                  <a:pt x="851093" y="210128"/>
                  <a:pt x="866029" y="249918"/>
                  <a:pt x="842962" y="209550"/>
                </a:cubicBezTo>
                <a:cubicBezTo>
                  <a:pt x="830100" y="187041"/>
                  <a:pt x="848156" y="202621"/>
                  <a:pt x="828675" y="180975"/>
                </a:cubicBezTo>
                <a:cubicBezTo>
                  <a:pt x="818162" y="169294"/>
                  <a:pt x="804766" y="160210"/>
                  <a:pt x="795337" y="147637"/>
                </a:cubicBezTo>
                <a:cubicBezTo>
                  <a:pt x="782201" y="130122"/>
                  <a:pt x="779264" y="124335"/>
                  <a:pt x="762000" y="109537"/>
                </a:cubicBezTo>
                <a:cubicBezTo>
                  <a:pt x="757654" y="105812"/>
                  <a:pt x="752475" y="103187"/>
                  <a:pt x="747712" y="100012"/>
                </a:cubicBezTo>
                <a:cubicBezTo>
                  <a:pt x="727093" y="72519"/>
                  <a:pt x="742119" y="88151"/>
                  <a:pt x="719137" y="71437"/>
                </a:cubicBezTo>
                <a:cubicBezTo>
                  <a:pt x="673737" y="38419"/>
                  <a:pt x="697289" y="46925"/>
                  <a:pt x="661987" y="38100"/>
                </a:cubicBezTo>
                <a:cubicBezTo>
                  <a:pt x="655637" y="34925"/>
                  <a:pt x="649101" y="32097"/>
                  <a:pt x="642937" y="28575"/>
                </a:cubicBezTo>
                <a:cubicBezTo>
                  <a:pt x="637967" y="25735"/>
                  <a:pt x="633964" y="21176"/>
                  <a:pt x="628650" y="19050"/>
                </a:cubicBezTo>
                <a:cubicBezTo>
                  <a:pt x="611965" y="12376"/>
                  <a:pt x="593529" y="9695"/>
                  <a:pt x="576262" y="4762"/>
                </a:cubicBezTo>
                <a:cubicBezTo>
                  <a:pt x="571435" y="3383"/>
                  <a:pt x="566737" y="1587"/>
                  <a:pt x="561975" y="0"/>
                </a:cubicBezTo>
                <a:cubicBezTo>
                  <a:pt x="506412" y="1587"/>
                  <a:pt x="450796" y="1840"/>
                  <a:pt x="395287" y="4762"/>
                </a:cubicBezTo>
                <a:cubicBezTo>
                  <a:pt x="390274" y="5026"/>
                  <a:pt x="385900" y="8436"/>
                  <a:pt x="381000" y="9525"/>
                </a:cubicBezTo>
                <a:cubicBezTo>
                  <a:pt x="371574" y="11620"/>
                  <a:pt x="361894" y="12393"/>
                  <a:pt x="352425" y="14287"/>
                </a:cubicBezTo>
                <a:cubicBezTo>
                  <a:pt x="346007" y="15571"/>
                  <a:pt x="339793" y="17766"/>
                  <a:pt x="333375" y="19050"/>
                </a:cubicBezTo>
                <a:cubicBezTo>
                  <a:pt x="315777" y="22570"/>
                  <a:pt x="302351" y="23041"/>
                  <a:pt x="285750" y="28575"/>
                </a:cubicBezTo>
                <a:cubicBezTo>
                  <a:pt x="277640" y="31279"/>
                  <a:pt x="269971" y="35178"/>
                  <a:pt x="261937" y="38100"/>
                </a:cubicBezTo>
                <a:cubicBezTo>
                  <a:pt x="252501" y="41531"/>
                  <a:pt x="241716" y="42056"/>
                  <a:pt x="233362" y="47625"/>
                </a:cubicBezTo>
                <a:cubicBezTo>
                  <a:pt x="214898" y="59935"/>
                  <a:pt x="224505" y="55340"/>
                  <a:pt x="204787" y="61912"/>
                </a:cubicBezTo>
                <a:lnTo>
                  <a:pt x="176212" y="80962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29058" y="5572140"/>
            <a:ext cx="266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옵션이 클릭되면 </a:t>
            </a:r>
            <a:r>
              <a:rPr lang="en-US" altLang="ko-KR" sz="1200" dirty="0" smtClean="0"/>
              <a:t>text</a:t>
            </a:r>
            <a:r>
              <a:rPr lang="ko-KR" altLang="en-US" sz="1200" dirty="0" smtClean="0"/>
              <a:t>에 클릭한 값이</a:t>
            </a:r>
            <a:endParaRPr lang="en-US" altLang="ko-KR" sz="1200" dirty="0" smtClean="0"/>
          </a:p>
          <a:p>
            <a:r>
              <a:rPr lang="ko-KR" altLang="en-US" sz="1200" dirty="0" smtClean="0"/>
              <a:t>설정된다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 rot="10800000" flipV="1">
            <a:off x="3643306" y="4857760"/>
            <a:ext cx="71438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67828" y="4714884"/>
            <a:ext cx="3290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text</a:t>
            </a:r>
            <a:r>
              <a:rPr lang="ko-KR" altLang="en-US" sz="1200" dirty="0" smtClean="0"/>
              <a:t>에 값이 입력되면 시작문자열에 해당하는</a:t>
            </a:r>
            <a:endParaRPr lang="en-US" altLang="ko-KR" sz="1200" dirty="0" smtClean="0"/>
          </a:p>
          <a:p>
            <a:r>
              <a:rPr lang="en-US" altLang="ko-KR" sz="1200" dirty="0" smtClean="0"/>
              <a:t>option</a:t>
            </a:r>
            <a:r>
              <a:rPr lang="ko-KR" altLang="en-US" sz="1200" dirty="0" smtClean="0"/>
              <a:t>만 제공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042586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*media </a:t>
            </a:r>
            <a:r>
              <a:rPr lang="ko-KR" altLang="en-US" sz="1600" dirty="0" smtClean="0"/>
              <a:t>재생태그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동영상이나 음악을 재생할 때 사용하는 태그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-HTML4.01</a:t>
            </a:r>
            <a:r>
              <a:rPr lang="ko-KR" altLang="en-US" sz="1600" dirty="0" smtClean="0"/>
              <a:t>까지는 </a:t>
            </a:r>
            <a:r>
              <a:rPr lang="en-US" altLang="ko-KR" sz="1600" dirty="0" smtClean="0"/>
              <a:t>&lt;embed&gt;</a:t>
            </a:r>
            <a:r>
              <a:rPr lang="ko-KR" altLang="en-US" sz="1600" dirty="0" smtClean="0"/>
              <a:t>태그로 동영상과 음악을 모두 재생했으나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HTML5</a:t>
            </a:r>
            <a:r>
              <a:rPr lang="ko-KR" altLang="en-US" sz="1600" dirty="0" smtClean="0"/>
              <a:t>부터는 동영상은 </a:t>
            </a:r>
            <a:r>
              <a:rPr lang="en-US" altLang="ko-KR" sz="1600" dirty="0" smtClean="0"/>
              <a:t>&lt;video&gt;</a:t>
            </a:r>
            <a:r>
              <a:rPr lang="ko-KR" altLang="en-US" sz="1600" dirty="0" smtClean="0"/>
              <a:t>태그로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음악은</a:t>
            </a:r>
            <a:r>
              <a:rPr lang="en-US" altLang="ko-KR" sz="1600" dirty="0" smtClean="0"/>
              <a:t> &lt;audio&gt;</a:t>
            </a:r>
            <a:r>
              <a:rPr lang="ko-KR" altLang="en-US" sz="1600" dirty="0" smtClean="0"/>
              <a:t>태그로 구분하여 재생한다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*&lt;embed&gt;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&lt;embed </a:t>
            </a:r>
            <a:r>
              <a:rPr lang="en-US" altLang="ko-KR" sz="1600" dirty="0" err="1" smtClean="0"/>
              <a:t>src</a:t>
            </a:r>
            <a:r>
              <a:rPr lang="en-US" altLang="ko-KR" sz="1600" dirty="0" smtClean="0"/>
              <a:t>=“</a:t>
            </a:r>
            <a:r>
              <a:rPr lang="ko-KR" altLang="en-US" sz="1600" dirty="0" err="1" smtClean="0"/>
              <a:t>미디어파일의경로</a:t>
            </a:r>
            <a:r>
              <a:rPr lang="en-US" altLang="ko-KR" sz="1600" dirty="0" smtClean="0"/>
              <a:t>” width=“</a:t>
            </a:r>
            <a:r>
              <a:rPr lang="ko-KR" altLang="en-US" sz="1600" dirty="0" smtClean="0"/>
              <a:t>넓이</a:t>
            </a:r>
            <a:r>
              <a:rPr lang="en-US" altLang="ko-KR" sz="1600" dirty="0" smtClean="0"/>
              <a:t>” height=“</a:t>
            </a:r>
            <a:r>
              <a:rPr lang="ko-KR" altLang="en-US" sz="1600" dirty="0" smtClean="0"/>
              <a:t>높이</a:t>
            </a:r>
            <a:r>
              <a:rPr lang="en-US" altLang="ko-KR" sz="1600" dirty="0" smtClean="0"/>
              <a:t>” controller=“true”/&gt;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*&lt;audio&gt;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-</a:t>
            </a:r>
            <a:r>
              <a:rPr lang="ko-KR" altLang="en-US" sz="1600" dirty="0" smtClean="0"/>
              <a:t>음악 재생할 </a:t>
            </a:r>
            <a:r>
              <a:rPr lang="ko-KR" altLang="en-US" sz="1600" dirty="0" smtClean="0"/>
              <a:t>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&lt;audio </a:t>
            </a:r>
            <a:r>
              <a:rPr lang="en-US" altLang="ko-KR" sz="1600" dirty="0" err="1" smtClean="0"/>
              <a:t>src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음악파일의 경로</a:t>
            </a:r>
            <a:r>
              <a:rPr lang="en-US" altLang="ko-KR" sz="1600" dirty="0" smtClean="0"/>
              <a:t>” controls=“controls”&gt;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당신의 브라우저는 이 태그를 지원하지 않습니다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&lt;/audio&gt;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-audio</a:t>
            </a:r>
            <a:r>
              <a:rPr lang="ko-KR" altLang="en-US" sz="1600" dirty="0" smtClean="0"/>
              <a:t>태그는 지원하나 </a:t>
            </a:r>
            <a:r>
              <a:rPr lang="en-US" altLang="ko-KR" sz="1600" dirty="0" smtClean="0"/>
              <a:t>mp3</a:t>
            </a:r>
            <a:r>
              <a:rPr lang="ko-KR" altLang="en-US" sz="1600" dirty="0" smtClean="0"/>
              <a:t>를 지원하지 않는 브라우저가 존재할 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&lt;audio controls=“controls”&gt;</a:t>
            </a:r>
          </a:p>
          <a:p>
            <a:r>
              <a:rPr lang="en-US" altLang="ko-KR" sz="1600" dirty="0" smtClean="0"/>
              <a:t>    &lt;source </a:t>
            </a:r>
            <a:r>
              <a:rPr lang="en-US" altLang="ko-KR" sz="1600" dirty="0" err="1" smtClean="0"/>
              <a:t>src</a:t>
            </a:r>
            <a:r>
              <a:rPr lang="en-US" altLang="ko-KR" sz="1600" dirty="0" smtClean="0"/>
              <a:t>=“</a:t>
            </a:r>
            <a:r>
              <a:rPr lang="ko-KR" altLang="en-US" sz="1600" dirty="0" err="1" smtClean="0"/>
              <a:t>음악파일의경로</a:t>
            </a:r>
            <a:r>
              <a:rPr lang="en-US" altLang="ko-KR" sz="1600" dirty="0" smtClean="0"/>
              <a:t>”/&gt;	 </a:t>
            </a:r>
          </a:p>
          <a:p>
            <a:r>
              <a:rPr lang="en-US" altLang="ko-KR" sz="1600" dirty="0" smtClean="0"/>
              <a:t>    &lt;source </a:t>
            </a:r>
            <a:r>
              <a:rPr lang="en-US" altLang="ko-KR" sz="1600" dirty="0" err="1" smtClean="0"/>
              <a:t>src</a:t>
            </a:r>
            <a:r>
              <a:rPr lang="en-US" altLang="ko-KR" sz="1600" dirty="0" smtClean="0"/>
              <a:t>=“</a:t>
            </a:r>
            <a:r>
              <a:rPr lang="ko-KR" altLang="en-US" sz="1600" dirty="0" err="1" smtClean="0"/>
              <a:t>음악파일의경로</a:t>
            </a:r>
            <a:r>
              <a:rPr lang="en-US" altLang="ko-KR" sz="1600" dirty="0" smtClean="0"/>
              <a:t>”/&gt;	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.</a:t>
            </a:r>
          </a:p>
          <a:p>
            <a:r>
              <a:rPr lang="en-US" altLang="ko-KR" sz="1600" dirty="0" smtClean="0"/>
              <a:t>  &lt;/audio&gt;    </a:t>
            </a:r>
          </a:p>
          <a:p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571472" y="71435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0800000">
            <a:off x="928662" y="785794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1538" y="785794"/>
            <a:ext cx="5428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Codec</a:t>
            </a:r>
            <a:r>
              <a:rPr lang="ko-KR" altLang="en-US" sz="1200" dirty="0" smtClean="0"/>
              <a:t>이 있는 파일만 재생가능</a:t>
            </a:r>
            <a:r>
              <a:rPr lang="en-US" altLang="ko-KR" sz="1200" dirty="0" smtClean="0"/>
              <a:t>.( </a:t>
            </a:r>
            <a:r>
              <a:rPr lang="ko-KR" altLang="en-US" sz="1200" dirty="0" smtClean="0"/>
              <a:t>브라우저는 모든 동영상을 재생할 수 없다</a:t>
            </a:r>
            <a:r>
              <a:rPr lang="en-US" altLang="ko-KR" sz="1200" dirty="0" smtClean="0"/>
              <a:t>.)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rot="10800000" flipV="1">
            <a:off x="3714744" y="5214950"/>
            <a:ext cx="42862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71934" y="5000636"/>
            <a:ext cx="3080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처음 </a:t>
            </a:r>
            <a:r>
              <a:rPr lang="en-US" altLang="ko-KR" sz="1200" dirty="0" smtClean="0"/>
              <a:t>source</a:t>
            </a:r>
            <a:r>
              <a:rPr lang="ko-KR" altLang="en-US" sz="1200" dirty="0" smtClean="0"/>
              <a:t>에 있는 파일을 재생 </a:t>
            </a:r>
            <a:r>
              <a:rPr lang="en-US" altLang="ko-KR" sz="1200" dirty="0" smtClean="0"/>
              <a:t>(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a.mp3 )</a:t>
            </a:r>
            <a:endParaRPr lang="ko-KR" altLang="en-US" sz="1200" dirty="0"/>
          </a:p>
        </p:txBody>
      </p:sp>
      <p:cxnSp>
        <p:nvCxnSpPr>
          <p:cNvPr id="13" name="직선 화살표 연결선 12"/>
          <p:cNvCxnSpPr/>
          <p:nvPr/>
        </p:nvCxnSpPr>
        <p:spPr>
          <a:xfrm rot="10800000" flipV="1">
            <a:off x="3714745" y="5500701"/>
            <a:ext cx="42862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71935" y="5286387"/>
            <a:ext cx="3221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위의 </a:t>
            </a:r>
            <a:r>
              <a:rPr lang="en-US" altLang="ko-KR" sz="1200" dirty="0" smtClean="0"/>
              <a:t>source</a:t>
            </a:r>
            <a:r>
              <a:rPr lang="ko-KR" altLang="en-US" sz="1200" dirty="0" smtClean="0"/>
              <a:t>에 있는 파일이 재생되지 않으면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ko-KR" altLang="en-US" sz="1200" dirty="0" smtClean="0"/>
              <a:t>아래 </a:t>
            </a:r>
            <a:r>
              <a:rPr lang="en-US" altLang="ko-KR" sz="1200" dirty="0" smtClean="0"/>
              <a:t>source</a:t>
            </a:r>
            <a:r>
              <a:rPr lang="ko-KR" altLang="en-US" sz="1200" dirty="0" smtClean="0"/>
              <a:t>에 있는 파일을 재생 </a:t>
            </a:r>
            <a:r>
              <a:rPr lang="en-US" altLang="ko-KR" sz="1200" dirty="0" smtClean="0"/>
              <a:t>(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a.wav )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864473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*video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동영상을 </a:t>
            </a:r>
            <a:r>
              <a:rPr lang="ko-KR" altLang="en-US" sz="1600" dirty="0" smtClean="0"/>
              <a:t>재생하기 위한 </a:t>
            </a:r>
            <a:r>
              <a:rPr lang="ko-KR" altLang="en-US" sz="1600" dirty="0" smtClean="0"/>
              <a:t>태그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&lt;video </a:t>
            </a:r>
            <a:r>
              <a:rPr lang="en-US" altLang="ko-KR" sz="1600" dirty="0" err="1" smtClean="0"/>
              <a:t>src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동영상파일경로</a:t>
            </a:r>
            <a:r>
              <a:rPr lang="en-US" altLang="ko-KR" sz="1600" dirty="0" smtClean="0"/>
              <a:t>” </a:t>
            </a:r>
            <a:r>
              <a:rPr lang="en-US" altLang="ko-KR" sz="1600" dirty="0" smtClean="0"/>
              <a:t>controls</a:t>
            </a:r>
            <a:r>
              <a:rPr lang="en-US" altLang="ko-KR" sz="1600" dirty="0" smtClean="0"/>
              <a:t>=“</a:t>
            </a:r>
            <a:r>
              <a:rPr lang="en-US" altLang="ko-KR" sz="1600" dirty="0" smtClean="0"/>
              <a:t>controls</a:t>
            </a:r>
            <a:r>
              <a:rPr lang="en-US" altLang="ko-KR" sz="1600" dirty="0" smtClean="0"/>
              <a:t>”  width=“</a:t>
            </a:r>
            <a:r>
              <a:rPr lang="ko-KR" altLang="en-US" sz="1600" dirty="0" smtClean="0"/>
              <a:t>넓이</a:t>
            </a:r>
            <a:r>
              <a:rPr lang="en-US" altLang="ko-KR" sz="1600" dirty="0" smtClean="0"/>
              <a:t>” height=“</a:t>
            </a:r>
            <a:r>
              <a:rPr lang="ko-KR" altLang="en-US" sz="1600" dirty="0" smtClean="0"/>
              <a:t>높이</a:t>
            </a:r>
            <a:r>
              <a:rPr lang="en-US" altLang="ko-KR" sz="1600" dirty="0" smtClean="0"/>
              <a:t>”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poster=“thumbnail </a:t>
            </a:r>
            <a:r>
              <a:rPr lang="ko-KR" altLang="en-US" sz="1600" dirty="0" smtClean="0"/>
              <a:t>이미지경로</a:t>
            </a:r>
            <a:r>
              <a:rPr lang="en-US" altLang="ko-KR" sz="1600" dirty="0" smtClean="0"/>
              <a:t>”&gt;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당신의 브라우저는 이 태그를 지원하지 않습니다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&lt;/video&gt;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 video </a:t>
            </a:r>
            <a:r>
              <a:rPr lang="ko-KR" altLang="en-US" sz="1600" dirty="0" smtClean="0"/>
              <a:t>태그는 지원하나 </a:t>
            </a:r>
            <a:r>
              <a:rPr lang="en-US" altLang="ko-KR" sz="1600" dirty="0" smtClean="0"/>
              <a:t>codec</a:t>
            </a:r>
            <a:r>
              <a:rPr lang="ko-KR" altLang="en-US" sz="1600" dirty="0" smtClean="0"/>
              <a:t>을 지원하지 않는 브라우저가 존재할 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&lt;video controls=“controls” width=“</a:t>
            </a:r>
            <a:r>
              <a:rPr lang="ko-KR" altLang="en-US" sz="1600" dirty="0" smtClean="0"/>
              <a:t>넓이</a:t>
            </a:r>
            <a:r>
              <a:rPr lang="en-US" altLang="ko-KR" sz="1600" dirty="0" smtClean="0"/>
              <a:t>” height=“</a:t>
            </a:r>
            <a:r>
              <a:rPr lang="ko-KR" altLang="en-US" sz="1600" dirty="0" smtClean="0"/>
              <a:t>높이</a:t>
            </a:r>
            <a:r>
              <a:rPr lang="en-US" altLang="ko-KR" sz="1600" dirty="0" smtClean="0"/>
              <a:t>” poster=“thumbnail </a:t>
            </a:r>
            <a:r>
              <a:rPr lang="ko-KR" altLang="en-US" sz="1600" dirty="0" smtClean="0"/>
              <a:t>이미지경로</a:t>
            </a:r>
            <a:r>
              <a:rPr lang="en-US" altLang="ko-KR" sz="1600" dirty="0" smtClean="0"/>
              <a:t>”&gt;</a:t>
            </a:r>
          </a:p>
          <a:p>
            <a:r>
              <a:rPr lang="en-US" altLang="ko-KR" sz="1600" dirty="0" smtClean="0"/>
              <a:t>    &lt;source </a:t>
            </a:r>
            <a:r>
              <a:rPr lang="en-US" altLang="ko-KR" sz="1600" dirty="0" err="1" smtClean="0"/>
              <a:t>src</a:t>
            </a:r>
            <a:r>
              <a:rPr lang="en-US" altLang="ko-KR" sz="1600" dirty="0" smtClean="0"/>
              <a:t>=“</a:t>
            </a:r>
            <a:r>
              <a:rPr lang="ko-KR" altLang="en-US" sz="1600" dirty="0" err="1" smtClean="0"/>
              <a:t>미디어파일의경로</a:t>
            </a:r>
            <a:r>
              <a:rPr lang="en-US" altLang="ko-KR" sz="1600" dirty="0" smtClean="0"/>
              <a:t>”/&gt;	 </a:t>
            </a:r>
          </a:p>
          <a:p>
            <a:r>
              <a:rPr lang="en-US" altLang="ko-KR" sz="1600" dirty="0" smtClean="0"/>
              <a:t>    &lt;source </a:t>
            </a:r>
            <a:r>
              <a:rPr lang="en-US" altLang="ko-KR" sz="1600" dirty="0" err="1" smtClean="0"/>
              <a:t>src</a:t>
            </a:r>
            <a:r>
              <a:rPr lang="en-US" altLang="ko-KR" sz="1600" dirty="0" smtClean="0"/>
              <a:t>=“</a:t>
            </a:r>
            <a:r>
              <a:rPr lang="ko-KR" altLang="en-US" sz="1600" dirty="0" err="1" smtClean="0"/>
              <a:t>미디어파일의경로</a:t>
            </a:r>
            <a:r>
              <a:rPr lang="en-US" altLang="ko-KR" sz="1600" dirty="0" smtClean="0"/>
              <a:t>”/&gt;	 </a:t>
            </a:r>
          </a:p>
          <a:p>
            <a:r>
              <a:rPr lang="en-US" altLang="ko-KR" sz="1600" dirty="0" smtClean="0"/>
              <a:t>               .</a:t>
            </a:r>
          </a:p>
          <a:p>
            <a:r>
              <a:rPr lang="en-US" altLang="ko-KR" sz="1600" dirty="0" smtClean="0"/>
              <a:t>  &lt;/video &gt;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흘러가는 글자</a:t>
            </a:r>
            <a:endParaRPr lang="en-US" altLang="ko-KR" sz="1600" dirty="0" smtClean="0"/>
          </a:p>
          <a:p>
            <a:r>
              <a:rPr lang="en-US" altLang="ko-KR" sz="1600" dirty="0" smtClean="0"/>
              <a:t>&lt;marquee </a:t>
            </a:r>
            <a:r>
              <a:rPr lang="en-US" altLang="ko-KR" sz="1600" dirty="0" err="1" smtClean="0"/>
              <a:t>scrollamount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글자의 속도</a:t>
            </a:r>
            <a:r>
              <a:rPr lang="en-US" altLang="ko-KR" sz="1600" dirty="0" smtClean="0"/>
              <a:t>” direction=“</a:t>
            </a:r>
            <a:r>
              <a:rPr lang="ko-KR" altLang="en-US" sz="1600" dirty="0" smtClean="0"/>
              <a:t>진행방향</a:t>
            </a:r>
            <a:r>
              <a:rPr lang="en-US" altLang="ko-KR" sz="1600" dirty="0" smtClean="0"/>
              <a:t>”&gt;</a:t>
            </a:r>
            <a:r>
              <a:rPr lang="ko-KR" altLang="en-US" sz="1600" dirty="0" smtClean="0"/>
              <a:t>글자</a:t>
            </a:r>
            <a:r>
              <a:rPr lang="en-US" altLang="ko-KR" sz="1600" dirty="0" smtClean="0"/>
              <a:t>&lt;/marquee&gt;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cxnSp>
        <p:nvCxnSpPr>
          <p:cNvPr id="5" name="직선 화살표 연결선 4"/>
          <p:cNvCxnSpPr>
            <a:stCxn id="6" idx="1"/>
          </p:cNvCxnSpPr>
          <p:nvPr/>
        </p:nvCxnSpPr>
        <p:spPr>
          <a:xfrm rot="10800000">
            <a:off x="3921988" y="3143248"/>
            <a:ext cx="357190" cy="34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79178" y="3038774"/>
            <a:ext cx="3080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처음 </a:t>
            </a:r>
            <a:r>
              <a:rPr lang="en-US" altLang="ko-KR" sz="1200" dirty="0" smtClean="0"/>
              <a:t>source</a:t>
            </a:r>
            <a:r>
              <a:rPr lang="ko-KR" altLang="en-US" sz="1200" dirty="0" smtClean="0"/>
              <a:t>에 있는 파일을 재생 </a:t>
            </a:r>
            <a:r>
              <a:rPr lang="en-US" altLang="ko-KR" sz="1200" dirty="0" smtClean="0"/>
              <a:t>(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a.mp4 )</a:t>
            </a:r>
            <a:endParaRPr lang="ko-KR" altLang="en-US" sz="1200" dirty="0"/>
          </a:p>
        </p:txBody>
      </p:sp>
      <p:cxnSp>
        <p:nvCxnSpPr>
          <p:cNvPr id="7" name="직선 화살표 연결선 6"/>
          <p:cNvCxnSpPr/>
          <p:nvPr/>
        </p:nvCxnSpPr>
        <p:spPr>
          <a:xfrm rot="10800000">
            <a:off x="3921990" y="3429000"/>
            <a:ext cx="43569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79179" y="3324525"/>
            <a:ext cx="3221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위의 </a:t>
            </a:r>
            <a:r>
              <a:rPr lang="en-US" altLang="ko-KR" sz="1200" dirty="0" smtClean="0"/>
              <a:t>source</a:t>
            </a:r>
            <a:r>
              <a:rPr lang="ko-KR" altLang="en-US" sz="1200" dirty="0" smtClean="0"/>
              <a:t>에 있는 파일이 재생되지 않으면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ko-KR" altLang="en-US" sz="1200" dirty="0" smtClean="0"/>
              <a:t>아래 </a:t>
            </a:r>
            <a:r>
              <a:rPr lang="en-US" altLang="ko-KR" sz="1200" dirty="0" smtClean="0"/>
              <a:t>source</a:t>
            </a:r>
            <a:r>
              <a:rPr lang="ko-KR" altLang="en-US" sz="1200" dirty="0" smtClean="0"/>
              <a:t>에 있는 파일을 재생 </a:t>
            </a:r>
            <a:r>
              <a:rPr lang="en-US" altLang="ko-KR" sz="1200" dirty="0" smtClean="0"/>
              <a:t>(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a.avi )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772198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*ML Escape Character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모든 </a:t>
            </a:r>
            <a:r>
              <a:rPr lang="en-US" altLang="ko-KR" sz="1600" dirty="0" smtClean="0"/>
              <a:t>Markup Language</a:t>
            </a:r>
            <a:r>
              <a:rPr lang="ko-KR" altLang="en-US" sz="1600" dirty="0" smtClean="0"/>
              <a:t>는 동일한 특수문자를 사용</a:t>
            </a:r>
            <a:r>
              <a:rPr lang="en-US" altLang="ko-KR" sz="1600" dirty="0" smtClean="0"/>
              <a:t>. ( HTML</a:t>
            </a:r>
            <a:r>
              <a:rPr lang="ko-KR" altLang="en-US" sz="1600" dirty="0" smtClean="0"/>
              <a:t>이든</a:t>
            </a:r>
            <a:r>
              <a:rPr lang="en-US" altLang="ko-KR" sz="1600" dirty="0" smtClean="0"/>
              <a:t>, XML</a:t>
            </a:r>
            <a:r>
              <a:rPr lang="ko-KR" altLang="en-US" sz="1600" dirty="0" smtClean="0"/>
              <a:t>이든 같다</a:t>
            </a:r>
            <a:r>
              <a:rPr lang="en-US" altLang="ko-KR" sz="1600" dirty="0" smtClean="0"/>
              <a:t>.)</a:t>
            </a:r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&amp;</a:t>
            </a:r>
            <a:r>
              <a:rPr lang="ko-KR" altLang="en-US" sz="1600" dirty="0" smtClean="0"/>
              <a:t>문자열</a:t>
            </a:r>
            <a:r>
              <a:rPr lang="en-US" altLang="ko-KR" sz="1600" b="1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HTML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&lt;</a:t>
            </a:r>
            <a:r>
              <a:rPr lang="ko-KR" altLang="en-US" sz="1600" dirty="0" err="1" smtClean="0"/>
              <a:t>태그명</a:t>
            </a:r>
            <a:r>
              <a:rPr lang="ko-KR" altLang="en-US" sz="1600" dirty="0" smtClean="0"/>
              <a:t> 속성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” ,, &gt; </a:t>
            </a:r>
            <a:r>
              <a:rPr lang="ko-KR" altLang="en-US" sz="1600" dirty="0" smtClean="0"/>
              <a:t>작성된다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214414" y="2071678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6200000" flipV="1">
            <a:off x="1464447" y="2178835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42976" y="2214554"/>
            <a:ext cx="3449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뒤에는 </a:t>
            </a:r>
            <a:r>
              <a:rPr lang="ko-KR" altLang="en-US" sz="1400" dirty="0" err="1" smtClean="0"/>
              <a:t>공백없이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태그명이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나와야한다</a:t>
            </a:r>
            <a:r>
              <a:rPr lang="en-US" altLang="ko-KR" sz="1400" dirty="0" smtClean="0"/>
              <a:t>..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5400000">
            <a:off x="3214678" y="1714488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64239" y="1478149"/>
            <a:ext cx="2372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&gt; </a:t>
            </a:r>
            <a:r>
              <a:rPr lang="ko-KR" altLang="en-US" sz="1400" dirty="0" smtClean="0"/>
              <a:t>앞에는 공백이 허용된다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428596" y="2643182"/>
          <a:ext cx="361950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8"/>
                <a:gridCol w="2119306"/>
              </a:tblGrid>
              <a:tr h="1474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특수문자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하는 일</a:t>
                      </a:r>
                      <a:endParaRPr lang="ko-KR" altLang="en-US" sz="1200" dirty="0"/>
                    </a:p>
                  </a:txBody>
                  <a:tcPr/>
                </a:tc>
              </a:tr>
              <a:tr h="147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&amp;</a:t>
                      </a:r>
                      <a:r>
                        <a:rPr lang="en-US" altLang="ko-KR" sz="1200" dirty="0" err="1" smtClean="0"/>
                        <a:t>lt</a:t>
                      </a:r>
                      <a:r>
                        <a:rPr lang="en-US" altLang="ko-KR" sz="1200" dirty="0" smtClean="0"/>
                        <a:t>; (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&amp;#60;)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&lt;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기호 표현</a:t>
                      </a:r>
                      <a:endParaRPr lang="ko-KR" altLang="en-US" sz="1200" dirty="0"/>
                    </a:p>
                  </a:txBody>
                  <a:tcPr/>
                </a:tc>
              </a:tr>
              <a:tr h="147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&amp;</a:t>
                      </a:r>
                      <a:r>
                        <a:rPr lang="en-US" altLang="ko-KR" sz="1200" dirty="0" err="1" smtClean="0"/>
                        <a:t>gt</a:t>
                      </a:r>
                      <a:r>
                        <a:rPr lang="en-US" altLang="ko-KR" sz="1200" dirty="0" smtClean="0"/>
                        <a:t>; (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&amp;#62);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&gt;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기호 표현</a:t>
                      </a:r>
                      <a:endParaRPr lang="ko-KR" altLang="en-US" sz="1200" dirty="0"/>
                    </a:p>
                  </a:txBody>
                  <a:tcPr/>
                </a:tc>
              </a:tr>
              <a:tr h="147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&amp;</a:t>
                      </a:r>
                      <a:r>
                        <a:rPr lang="en-US" altLang="ko-KR" sz="1200" dirty="0" err="1" smtClean="0"/>
                        <a:t>nbsp</a:t>
                      </a:r>
                      <a:r>
                        <a:rPr lang="en-US" altLang="ko-KR" sz="1200" dirty="0" smtClean="0"/>
                        <a:t>; (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&amp;#160;)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공백한칸</a:t>
                      </a:r>
                      <a:endParaRPr lang="ko-KR" altLang="en-US" sz="1200" dirty="0"/>
                    </a:p>
                  </a:txBody>
                  <a:tcPr/>
                </a:tc>
              </a:tr>
              <a:tr h="147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&amp;amp; (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&amp;#38;)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&amp; </a:t>
                      </a:r>
                      <a:r>
                        <a:rPr lang="ko-KR" altLang="en-US" sz="1200" dirty="0" smtClean="0"/>
                        <a:t>기호출력</a:t>
                      </a:r>
                      <a:endParaRPr lang="ko-KR" altLang="en-US" sz="1200" dirty="0"/>
                    </a:p>
                  </a:txBody>
                  <a:tcPr/>
                </a:tc>
              </a:tr>
              <a:tr h="147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&amp;</a:t>
                      </a:r>
                      <a:r>
                        <a:rPr lang="en-US" altLang="ko-KR" sz="1200" dirty="0" err="1" smtClean="0"/>
                        <a:t>quot</a:t>
                      </a:r>
                      <a:r>
                        <a:rPr lang="en-US" altLang="ko-KR" sz="1200" dirty="0" smtClean="0"/>
                        <a:t>; (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&amp;#34;)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“ </a:t>
                      </a:r>
                      <a:r>
                        <a:rPr lang="ko-KR" altLang="en-US" sz="1200" dirty="0" smtClean="0"/>
                        <a:t>기호출력</a:t>
                      </a:r>
                      <a:endParaRPr lang="ko-KR" altLang="en-US" sz="1200" dirty="0"/>
                    </a:p>
                  </a:txBody>
                  <a:tcPr/>
                </a:tc>
              </a:tr>
              <a:tr h="147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&amp;copy; (&amp;#169;)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Ⓒ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3" y="2214554"/>
            <a:ext cx="122997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71538" y="3071810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-DB</a:t>
            </a:r>
            <a:r>
              <a:rPr lang="ko-KR" altLang="en-US" sz="1400" dirty="0" smtClean="0"/>
              <a:t>서버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파일서버</a:t>
            </a:r>
            <a:endParaRPr lang="ko-KR" altLang="en-US" sz="1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643314"/>
            <a:ext cx="122997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809633" y="4500570"/>
            <a:ext cx="797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교수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담당자</a:t>
            </a:r>
            <a:endParaRPr lang="ko-KR" altLang="en-US" sz="1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2285992"/>
            <a:ext cx="122997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881335" y="3143248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학생</a:t>
            </a:r>
            <a:endParaRPr lang="ko-KR" altLang="en-US" sz="1400" dirty="0"/>
          </a:p>
        </p:txBody>
      </p:sp>
      <p:sp>
        <p:nvSpPr>
          <p:cNvPr id="11" name="자유형 10"/>
          <p:cNvSpPr/>
          <p:nvPr/>
        </p:nvSpPr>
        <p:spPr>
          <a:xfrm>
            <a:off x="2146766" y="2814565"/>
            <a:ext cx="739309" cy="2081285"/>
          </a:xfrm>
          <a:custGeom>
            <a:avLst/>
            <a:gdLst>
              <a:gd name="connsiteX0" fmla="*/ 739309 w 739309"/>
              <a:gd name="connsiteY0" fmla="*/ 2081285 h 2081285"/>
              <a:gd name="connsiteX1" fmla="*/ 577384 w 739309"/>
              <a:gd name="connsiteY1" fmla="*/ 2071760 h 2081285"/>
              <a:gd name="connsiteX2" fmla="*/ 553572 w 739309"/>
              <a:gd name="connsiteY2" fmla="*/ 2057473 h 2081285"/>
              <a:gd name="connsiteX3" fmla="*/ 520234 w 739309"/>
              <a:gd name="connsiteY3" fmla="*/ 2043185 h 2081285"/>
              <a:gd name="connsiteX4" fmla="*/ 477372 w 739309"/>
              <a:gd name="connsiteY4" fmla="*/ 2014610 h 2081285"/>
              <a:gd name="connsiteX5" fmla="*/ 444034 w 739309"/>
              <a:gd name="connsiteY5" fmla="*/ 1995560 h 2081285"/>
              <a:gd name="connsiteX6" fmla="*/ 401172 w 739309"/>
              <a:gd name="connsiteY6" fmla="*/ 1962223 h 2081285"/>
              <a:gd name="connsiteX7" fmla="*/ 363072 w 739309"/>
              <a:gd name="connsiteY7" fmla="*/ 1914598 h 2081285"/>
              <a:gd name="connsiteX8" fmla="*/ 348784 w 739309"/>
              <a:gd name="connsiteY8" fmla="*/ 1890785 h 2081285"/>
              <a:gd name="connsiteX9" fmla="*/ 334497 w 739309"/>
              <a:gd name="connsiteY9" fmla="*/ 1876498 h 2081285"/>
              <a:gd name="connsiteX10" fmla="*/ 301159 w 739309"/>
              <a:gd name="connsiteY10" fmla="*/ 1819348 h 2081285"/>
              <a:gd name="connsiteX11" fmla="*/ 282109 w 739309"/>
              <a:gd name="connsiteY11" fmla="*/ 1766960 h 2081285"/>
              <a:gd name="connsiteX12" fmla="*/ 258297 w 739309"/>
              <a:gd name="connsiteY12" fmla="*/ 1705048 h 2081285"/>
              <a:gd name="connsiteX13" fmla="*/ 248772 w 739309"/>
              <a:gd name="connsiteY13" fmla="*/ 1681235 h 2081285"/>
              <a:gd name="connsiteX14" fmla="*/ 224959 w 739309"/>
              <a:gd name="connsiteY14" fmla="*/ 1619323 h 2081285"/>
              <a:gd name="connsiteX15" fmla="*/ 220197 w 739309"/>
              <a:gd name="connsiteY15" fmla="*/ 1585985 h 2081285"/>
              <a:gd name="connsiteX16" fmla="*/ 205909 w 739309"/>
              <a:gd name="connsiteY16" fmla="*/ 1538360 h 2081285"/>
              <a:gd name="connsiteX17" fmla="*/ 196384 w 739309"/>
              <a:gd name="connsiteY17" fmla="*/ 1447873 h 2081285"/>
              <a:gd name="connsiteX18" fmla="*/ 205909 w 739309"/>
              <a:gd name="connsiteY18" fmla="*/ 1109735 h 2081285"/>
              <a:gd name="connsiteX19" fmla="*/ 215434 w 739309"/>
              <a:gd name="connsiteY19" fmla="*/ 1081160 h 2081285"/>
              <a:gd name="connsiteX20" fmla="*/ 220197 w 739309"/>
              <a:gd name="connsiteY20" fmla="*/ 1057348 h 2081285"/>
              <a:gd name="connsiteX21" fmla="*/ 234484 w 739309"/>
              <a:gd name="connsiteY21" fmla="*/ 1033535 h 2081285"/>
              <a:gd name="connsiteX22" fmla="*/ 258297 w 739309"/>
              <a:gd name="connsiteY22" fmla="*/ 962098 h 2081285"/>
              <a:gd name="connsiteX23" fmla="*/ 267822 w 739309"/>
              <a:gd name="connsiteY23" fmla="*/ 919235 h 2081285"/>
              <a:gd name="connsiteX24" fmla="*/ 286872 w 739309"/>
              <a:gd name="connsiteY24" fmla="*/ 866848 h 2081285"/>
              <a:gd name="connsiteX25" fmla="*/ 291634 w 739309"/>
              <a:gd name="connsiteY25" fmla="*/ 838273 h 2081285"/>
              <a:gd name="connsiteX26" fmla="*/ 301159 w 739309"/>
              <a:gd name="connsiteY26" fmla="*/ 804935 h 2081285"/>
              <a:gd name="connsiteX27" fmla="*/ 305922 w 739309"/>
              <a:gd name="connsiteY27" fmla="*/ 771598 h 2081285"/>
              <a:gd name="connsiteX28" fmla="*/ 320209 w 739309"/>
              <a:gd name="connsiteY28" fmla="*/ 738260 h 2081285"/>
              <a:gd name="connsiteX29" fmla="*/ 315447 w 739309"/>
              <a:gd name="connsiteY29" fmla="*/ 481085 h 2081285"/>
              <a:gd name="connsiteX30" fmla="*/ 310684 w 739309"/>
              <a:gd name="connsiteY30" fmla="*/ 466798 h 2081285"/>
              <a:gd name="connsiteX31" fmla="*/ 305922 w 739309"/>
              <a:gd name="connsiteY31" fmla="*/ 442985 h 2081285"/>
              <a:gd name="connsiteX32" fmla="*/ 296397 w 739309"/>
              <a:gd name="connsiteY32" fmla="*/ 423935 h 2081285"/>
              <a:gd name="connsiteX33" fmla="*/ 291634 w 739309"/>
              <a:gd name="connsiteY33" fmla="*/ 400123 h 2081285"/>
              <a:gd name="connsiteX34" fmla="*/ 277347 w 739309"/>
              <a:gd name="connsiteY34" fmla="*/ 376310 h 2081285"/>
              <a:gd name="connsiteX35" fmla="*/ 267822 w 739309"/>
              <a:gd name="connsiteY35" fmla="*/ 357260 h 2081285"/>
              <a:gd name="connsiteX36" fmla="*/ 258297 w 739309"/>
              <a:gd name="connsiteY36" fmla="*/ 342973 h 2081285"/>
              <a:gd name="connsiteX37" fmla="*/ 248772 w 739309"/>
              <a:gd name="connsiteY37" fmla="*/ 319160 h 2081285"/>
              <a:gd name="connsiteX38" fmla="*/ 244009 w 739309"/>
              <a:gd name="connsiteY38" fmla="*/ 304873 h 2081285"/>
              <a:gd name="connsiteX39" fmla="*/ 224959 w 739309"/>
              <a:gd name="connsiteY39" fmla="*/ 281060 h 2081285"/>
              <a:gd name="connsiteX40" fmla="*/ 205909 w 739309"/>
              <a:gd name="connsiteY40" fmla="*/ 252485 h 2081285"/>
              <a:gd name="connsiteX41" fmla="*/ 191622 w 739309"/>
              <a:gd name="connsiteY41" fmla="*/ 233435 h 2081285"/>
              <a:gd name="connsiteX42" fmla="*/ 182097 w 739309"/>
              <a:gd name="connsiteY42" fmla="*/ 219148 h 2081285"/>
              <a:gd name="connsiteX43" fmla="*/ 158284 w 739309"/>
              <a:gd name="connsiteY43" fmla="*/ 185810 h 2081285"/>
              <a:gd name="connsiteX44" fmla="*/ 134472 w 739309"/>
              <a:gd name="connsiteY44" fmla="*/ 152473 h 2081285"/>
              <a:gd name="connsiteX45" fmla="*/ 105897 w 739309"/>
              <a:gd name="connsiteY45" fmla="*/ 123898 h 2081285"/>
              <a:gd name="connsiteX46" fmla="*/ 82084 w 739309"/>
              <a:gd name="connsiteY46" fmla="*/ 95323 h 2081285"/>
              <a:gd name="connsiteX47" fmla="*/ 63034 w 739309"/>
              <a:gd name="connsiteY47" fmla="*/ 71510 h 2081285"/>
              <a:gd name="connsiteX48" fmla="*/ 53509 w 739309"/>
              <a:gd name="connsiteY48" fmla="*/ 57223 h 2081285"/>
              <a:gd name="connsiteX49" fmla="*/ 39222 w 739309"/>
              <a:gd name="connsiteY49" fmla="*/ 47698 h 2081285"/>
              <a:gd name="connsiteX50" fmla="*/ 29697 w 739309"/>
              <a:gd name="connsiteY50" fmla="*/ 33410 h 2081285"/>
              <a:gd name="connsiteX51" fmla="*/ 1122 w 739309"/>
              <a:gd name="connsiteY51" fmla="*/ 73 h 208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39309" h="2081285">
                <a:moveTo>
                  <a:pt x="739309" y="2081285"/>
                </a:moveTo>
                <a:cubicBezTo>
                  <a:pt x="685334" y="2078110"/>
                  <a:pt x="631013" y="2078635"/>
                  <a:pt x="577384" y="2071760"/>
                </a:cubicBezTo>
                <a:cubicBezTo>
                  <a:pt x="568203" y="2070583"/>
                  <a:pt x="561851" y="2061613"/>
                  <a:pt x="553572" y="2057473"/>
                </a:cubicBezTo>
                <a:cubicBezTo>
                  <a:pt x="542758" y="2052066"/>
                  <a:pt x="531048" y="2048592"/>
                  <a:pt x="520234" y="2043185"/>
                </a:cubicBezTo>
                <a:cubicBezTo>
                  <a:pt x="486353" y="2026245"/>
                  <a:pt x="506624" y="2033225"/>
                  <a:pt x="477372" y="2014610"/>
                </a:cubicBezTo>
                <a:cubicBezTo>
                  <a:pt x="466574" y="2007739"/>
                  <a:pt x="454385" y="2003088"/>
                  <a:pt x="444034" y="1995560"/>
                </a:cubicBezTo>
                <a:cubicBezTo>
                  <a:pt x="363591" y="1937057"/>
                  <a:pt x="489219" y="2015050"/>
                  <a:pt x="401172" y="1962223"/>
                </a:cubicBezTo>
                <a:cubicBezTo>
                  <a:pt x="366087" y="1903749"/>
                  <a:pt x="411645" y="1975314"/>
                  <a:pt x="363072" y="1914598"/>
                </a:cubicBezTo>
                <a:cubicBezTo>
                  <a:pt x="357289" y="1907370"/>
                  <a:pt x="354338" y="1898190"/>
                  <a:pt x="348784" y="1890785"/>
                </a:cubicBezTo>
                <a:cubicBezTo>
                  <a:pt x="344743" y="1885397"/>
                  <a:pt x="338233" y="1882102"/>
                  <a:pt x="334497" y="1876498"/>
                </a:cubicBezTo>
                <a:cubicBezTo>
                  <a:pt x="322263" y="1858148"/>
                  <a:pt x="301159" y="1819348"/>
                  <a:pt x="301159" y="1819348"/>
                </a:cubicBezTo>
                <a:cubicBezTo>
                  <a:pt x="292364" y="1775369"/>
                  <a:pt x="302575" y="1815567"/>
                  <a:pt x="282109" y="1766960"/>
                </a:cubicBezTo>
                <a:cubicBezTo>
                  <a:pt x="273529" y="1746582"/>
                  <a:pt x="266311" y="1725656"/>
                  <a:pt x="258297" y="1705048"/>
                </a:cubicBezTo>
                <a:cubicBezTo>
                  <a:pt x="255198" y="1697080"/>
                  <a:pt x="252595" y="1688881"/>
                  <a:pt x="248772" y="1681235"/>
                </a:cubicBezTo>
                <a:cubicBezTo>
                  <a:pt x="229315" y="1642323"/>
                  <a:pt x="237410" y="1662900"/>
                  <a:pt x="224959" y="1619323"/>
                </a:cubicBezTo>
                <a:cubicBezTo>
                  <a:pt x="223372" y="1608210"/>
                  <a:pt x="222721" y="1596923"/>
                  <a:pt x="220197" y="1585985"/>
                </a:cubicBezTo>
                <a:cubicBezTo>
                  <a:pt x="209549" y="1539842"/>
                  <a:pt x="212490" y="1574555"/>
                  <a:pt x="205909" y="1538360"/>
                </a:cubicBezTo>
                <a:cubicBezTo>
                  <a:pt x="200168" y="1506783"/>
                  <a:pt x="199144" y="1480985"/>
                  <a:pt x="196384" y="1447873"/>
                </a:cubicBezTo>
                <a:cubicBezTo>
                  <a:pt x="199559" y="1335160"/>
                  <a:pt x="200059" y="1222341"/>
                  <a:pt x="205909" y="1109735"/>
                </a:cubicBezTo>
                <a:cubicBezTo>
                  <a:pt x="206430" y="1099708"/>
                  <a:pt x="212792" y="1090846"/>
                  <a:pt x="215434" y="1081160"/>
                </a:cubicBezTo>
                <a:cubicBezTo>
                  <a:pt x="217564" y="1073351"/>
                  <a:pt x="217191" y="1064864"/>
                  <a:pt x="220197" y="1057348"/>
                </a:cubicBezTo>
                <a:cubicBezTo>
                  <a:pt x="223635" y="1048753"/>
                  <a:pt x="229722" y="1041473"/>
                  <a:pt x="234484" y="1033535"/>
                </a:cubicBezTo>
                <a:cubicBezTo>
                  <a:pt x="245201" y="947807"/>
                  <a:pt x="228530" y="1041475"/>
                  <a:pt x="258297" y="962098"/>
                </a:cubicBezTo>
                <a:cubicBezTo>
                  <a:pt x="263436" y="948394"/>
                  <a:pt x="264051" y="933377"/>
                  <a:pt x="267822" y="919235"/>
                </a:cubicBezTo>
                <a:cubicBezTo>
                  <a:pt x="272714" y="900892"/>
                  <a:pt x="279865" y="884365"/>
                  <a:pt x="286872" y="866848"/>
                </a:cubicBezTo>
                <a:cubicBezTo>
                  <a:pt x="288459" y="857323"/>
                  <a:pt x="289463" y="847682"/>
                  <a:pt x="291634" y="838273"/>
                </a:cubicBezTo>
                <a:cubicBezTo>
                  <a:pt x="294233" y="827012"/>
                  <a:pt x="298737" y="816236"/>
                  <a:pt x="301159" y="804935"/>
                </a:cubicBezTo>
                <a:cubicBezTo>
                  <a:pt x="303511" y="793959"/>
                  <a:pt x="303721" y="782605"/>
                  <a:pt x="305922" y="771598"/>
                </a:cubicBezTo>
                <a:cubicBezTo>
                  <a:pt x="308259" y="759915"/>
                  <a:pt x="315043" y="748591"/>
                  <a:pt x="320209" y="738260"/>
                </a:cubicBezTo>
                <a:cubicBezTo>
                  <a:pt x="318622" y="652535"/>
                  <a:pt x="318454" y="566772"/>
                  <a:pt x="315447" y="481085"/>
                </a:cubicBezTo>
                <a:cubicBezTo>
                  <a:pt x="315271" y="476068"/>
                  <a:pt x="311902" y="471668"/>
                  <a:pt x="310684" y="466798"/>
                </a:cubicBezTo>
                <a:cubicBezTo>
                  <a:pt x="308721" y="458945"/>
                  <a:pt x="308482" y="450664"/>
                  <a:pt x="305922" y="442985"/>
                </a:cubicBezTo>
                <a:cubicBezTo>
                  <a:pt x="303677" y="436250"/>
                  <a:pt x="299572" y="430285"/>
                  <a:pt x="296397" y="423935"/>
                </a:cubicBezTo>
                <a:cubicBezTo>
                  <a:pt x="294809" y="415998"/>
                  <a:pt x="294640" y="407639"/>
                  <a:pt x="291634" y="400123"/>
                </a:cubicBezTo>
                <a:cubicBezTo>
                  <a:pt x="288196" y="391528"/>
                  <a:pt x="281842" y="384402"/>
                  <a:pt x="277347" y="376310"/>
                </a:cubicBezTo>
                <a:cubicBezTo>
                  <a:pt x="273899" y="370104"/>
                  <a:pt x="271344" y="363424"/>
                  <a:pt x="267822" y="357260"/>
                </a:cubicBezTo>
                <a:cubicBezTo>
                  <a:pt x="264982" y="352290"/>
                  <a:pt x="260857" y="348092"/>
                  <a:pt x="258297" y="342973"/>
                </a:cubicBezTo>
                <a:cubicBezTo>
                  <a:pt x="254474" y="335326"/>
                  <a:pt x="251774" y="327165"/>
                  <a:pt x="248772" y="319160"/>
                </a:cubicBezTo>
                <a:cubicBezTo>
                  <a:pt x="247009" y="314460"/>
                  <a:pt x="246670" y="309130"/>
                  <a:pt x="244009" y="304873"/>
                </a:cubicBezTo>
                <a:cubicBezTo>
                  <a:pt x="238621" y="296253"/>
                  <a:pt x="230938" y="289281"/>
                  <a:pt x="224959" y="281060"/>
                </a:cubicBezTo>
                <a:cubicBezTo>
                  <a:pt x="218226" y="271802"/>
                  <a:pt x="212474" y="261863"/>
                  <a:pt x="205909" y="252485"/>
                </a:cubicBezTo>
                <a:cubicBezTo>
                  <a:pt x="201357" y="245982"/>
                  <a:pt x="196236" y="239894"/>
                  <a:pt x="191622" y="233435"/>
                </a:cubicBezTo>
                <a:cubicBezTo>
                  <a:pt x="188295" y="228777"/>
                  <a:pt x="185424" y="223805"/>
                  <a:pt x="182097" y="219148"/>
                </a:cubicBezTo>
                <a:cubicBezTo>
                  <a:pt x="152572" y="177815"/>
                  <a:pt x="180723" y="219469"/>
                  <a:pt x="158284" y="185810"/>
                </a:cubicBezTo>
                <a:cubicBezTo>
                  <a:pt x="149711" y="160089"/>
                  <a:pt x="158810" y="180287"/>
                  <a:pt x="134472" y="152473"/>
                </a:cubicBezTo>
                <a:cubicBezTo>
                  <a:pt x="109661" y="124118"/>
                  <a:pt x="131900" y="141234"/>
                  <a:pt x="105897" y="123898"/>
                </a:cubicBezTo>
                <a:cubicBezTo>
                  <a:pt x="86402" y="94654"/>
                  <a:pt x="107755" y="124661"/>
                  <a:pt x="82084" y="95323"/>
                </a:cubicBezTo>
                <a:cubicBezTo>
                  <a:pt x="75390" y="87673"/>
                  <a:pt x="69133" y="79642"/>
                  <a:pt x="63034" y="71510"/>
                </a:cubicBezTo>
                <a:cubicBezTo>
                  <a:pt x="59600" y="66931"/>
                  <a:pt x="57556" y="61270"/>
                  <a:pt x="53509" y="57223"/>
                </a:cubicBezTo>
                <a:cubicBezTo>
                  <a:pt x="49462" y="53176"/>
                  <a:pt x="43984" y="50873"/>
                  <a:pt x="39222" y="47698"/>
                </a:cubicBezTo>
                <a:cubicBezTo>
                  <a:pt x="36047" y="42935"/>
                  <a:pt x="33500" y="37688"/>
                  <a:pt x="29697" y="33410"/>
                </a:cubicBezTo>
                <a:cubicBezTo>
                  <a:pt x="0" y="0"/>
                  <a:pt x="1122" y="18743"/>
                  <a:pt x="1122" y="7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214546" y="3000372"/>
            <a:ext cx="2321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자신정보관리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학생정보추가 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데이터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이미지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3" name="자유형 12"/>
          <p:cNvSpPr/>
          <p:nvPr/>
        </p:nvSpPr>
        <p:spPr>
          <a:xfrm>
            <a:off x="2124075" y="2490788"/>
            <a:ext cx="2867025" cy="833437"/>
          </a:xfrm>
          <a:custGeom>
            <a:avLst/>
            <a:gdLst>
              <a:gd name="connsiteX0" fmla="*/ 2867025 w 2867025"/>
              <a:gd name="connsiteY0" fmla="*/ 833437 h 833437"/>
              <a:gd name="connsiteX1" fmla="*/ 2838450 w 2867025"/>
              <a:gd name="connsiteY1" fmla="*/ 828675 h 833437"/>
              <a:gd name="connsiteX2" fmla="*/ 2824163 w 2867025"/>
              <a:gd name="connsiteY2" fmla="*/ 823912 h 833437"/>
              <a:gd name="connsiteX3" fmla="*/ 2795588 w 2867025"/>
              <a:gd name="connsiteY3" fmla="*/ 819150 h 833437"/>
              <a:gd name="connsiteX4" fmla="*/ 2747963 w 2867025"/>
              <a:gd name="connsiteY4" fmla="*/ 795337 h 833437"/>
              <a:gd name="connsiteX5" fmla="*/ 2700338 w 2867025"/>
              <a:gd name="connsiteY5" fmla="*/ 742950 h 833437"/>
              <a:gd name="connsiteX6" fmla="*/ 2676525 w 2867025"/>
              <a:gd name="connsiteY6" fmla="*/ 714375 h 833437"/>
              <a:gd name="connsiteX7" fmla="*/ 2657475 w 2867025"/>
              <a:gd name="connsiteY7" fmla="*/ 671512 h 833437"/>
              <a:gd name="connsiteX8" fmla="*/ 2628900 w 2867025"/>
              <a:gd name="connsiteY8" fmla="*/ 642937 h 833437"/>
              <a:gd name="connsiteX9" fmla="*/ 2600325 w 2867025"/>
              <a:gd name="connsiteY9" fmla="*/ 595312 h 833437"/>
              <a:gd name="connsiteX10" fmla="*/ 2543175 w 2867025"/>
              <a:gd name="connsiteY10" fmla="*/ 519112 h 833437"/>
              <a:gd name="connsiteX11" fmla="*/ 2519363 w 2867025"/>
              <a:gd name="connsiteY11" fmla="*/ 485775 h 833437"/>
              <a:gd name="connsiteX12" fmla="*/ 2490788 w 2867025"/>
              <a:gd name="connsiteY12" fmla="*/ 442912 h 833437"/>
              <a:gd name="connsiteX13" fmla="*/ 2452688 w 2867025"/>
              <a:gd name="connsiteY13" fmla="*/ 395287 h 833437"/>
              <a:gd name="connsiteX14" fmla="*/ 2433638 w 2867025"/>
              <a:gd name="connsiteY14" fmla="*/ 366712 h 833437"/>
              <a:gd name="connsiteX15" fmla="*/ 2386013 w 2867025"/>
              <a:gd name="connsiteY15" fmla="*/ 304800 h 833437"/>
              <a:gd name="connsiteX16" fmla="*/ 2338388 w 2867025"/>
              <a:gd name="connsiteY16" fmla="*/ 238125 h 833437"/>
              <a:gd name="connsiteX17" fmla="*/ 2295525 w 2867025"/>
              <a:gd name="connsiteY17" fmla="*/ 166687 h 833437"/>
              <a:gd name="connsiteX18" fmla="*/ 2243138 w 2867025"/>
              <a:gd name="connsiteY18" fmla="*/ 109537 h 833437"/>
              <a:gd name="connsiteX19" fmla="*/ 2195513 w 2867025"/>
              <a:gd name="connsiteY19" fmla="*/ 52387 h 833437"/>
              <a:gd name="connsiteX20" fmla="*/ 2181225 w 2867025"/>
              <a:gd name="connsiteY20" fmla="*/ 38100 h 833437"/>
              <a:gd name="connsiteX21" fmla="*/ 2143125 w 2867025"/>
              <a:gd name="connsiteY21" fmla="*/ 19050 h 833437"/>
              <a:gd name="connsiteX22" fmla="*/ 2081213 w 2867025"/>
              <a:gd name="connsiteY22" fmla="*/ 4762 h 833437"/>
              <a:gd name="connsiteX23" fmla="*/ 2024063 w 2867025"/>
              <a:gd name="connsiteY23" fmla="*/ 0 h 833437"/>
              <a:gd name="connsiteX24" fmla="*/ 1333500 w 2867025"/>
              <a:gd name="connsiteY24" fmla="*/ 4762 h 833437"/>
              <a:gd name="connsiteX25" fmla="*/ 1281113 w 2867025"/>
              <a:gd name="connsiteY25" fmla="*/ 14287 h 833437"/>
              <a:gd name="connsiteX26" fmla="*/ 1223963 w 2867025"/>
              <a:gd name="connsiteY26" fmla="*/ 19050 h 833437"/>
              <a:gd name="connsiteX27" fmla="*/ 1162050 w 2867025"/>
              <a:gd name="connsiteY27" fmla="*/ 28575 h 833437"/>
              <a:gd name="connsiteX28" fmla="*/ 1062038 w 2867025"/>
              <a:gd name="connsiteY28" fmla="*/ 47625 h 833437"/>
              <a:gd name="connsiteX29" fmla="*/ 1009650 w 2867025"/>
              <a:gd name="connsiteY29" fmla="*/ 52387 h 833437"/>
              <a:gd name="connsiteX30" fmla="*/ 962025 w 2867025"/>
              <a:gd name="connsiteY30" fmla="*/ 57150 h 833437"/>
              <a:gd name="connsiteX31" fmla="*/ 938213 w 2867025"/>
              <a:gd name="connsiteY31" fmla="*/ 66675 h 833437"/>
              <a:gd name="connsiteX32" fmla="*/ 852488 w 2867025"/>
              <a:gd name="connsiteY32" fmla="*/ 76200 h 833437"/>
              <a:gd name="connsiteX33" fmla="*/ 752475 w 2867025"/>
              <a:gd name="connsiteY33" fmla="*/ 90487 h 833437"/>
              <a:gd name="connsiteX34" fmla="*/ 642938 w 2867025"/>
              <a:gd name="connsiteY34" fmla="*/ 104775 h 833437"/>
              <a:gd name="connsiteX35" fmla="*/ 552450 w 2867025"/>
              <a:gd name="connsiteY35" fmla="*/ 119062 h 833437"/>
              <a:gd name="connsiteX36" fmla="*/ 523875 w 2867025"/>
              <a:gd name="connsiteY36" fmla="*/ 123825 h 833437"/>
              <a:gd name="connsiteX37" fmla="*/ 447675 w 2867025"/>
              <a:gd name="connsiteY37" fmla="*/ 133350 h 833437"/>
              <a:gd name="connsiteX38" fmla="*/ 414338 w 2867025"/>
              <a:gd name="connsiteY38" fmla="*/ 138112 h 833437"/>
              <a:gd name="connsiteX39" fmla="*/ 333375 w 2867025"/>
              <a:gd name="connsiteY39" fmla="*/ 147637 h 833437"/>
              <a:gd name="connsiteX40" fmla="*/ 266700 w 2867025"/>
              <a:gd name="connsiteY40" fmla="*/ 157162 h 833437"/>
              <a:gd name="connsiteX41" fmla="*/ 233363 w 2867025"/>
              <a:gd name="connsiteY41" fmla="*/ 161925 h 833437"/>
              <a:gd name="connsiteX42" fmla="*/ 0 w 2867025"/>
              <a:gd name="connsiteY42" fmla="*/ 166687 h 83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867025" h="833437">
                <a:moveTo>
                  <a:pt x="2867025" y="833437"/>
                </a:moveTo>
                <a:cubicBezTo>
                  <a:pt x="2857500" y="831850"/>
                  <a:pt x="2847876" y="830770"/>
                  <a:pt x="2838450" y="828675"/>
                </a:cubicBezTo>
                <a:cubicBezTo>
                  <a:pt x="2833550" y="827586"/>
                  <a:pt x="2829063" y="825001"/>
                  <a:pt x="2824163" y="823912"/>
                </a:cubicBezTo>
                <a:cubicBezTo>
                  <a:pt x="2814737" y="821817"/>
                  <a:pt x="2805113" y="820737"/>
                  <a:pt x="2795588" y="819150"/>
                </a:cubicBezTo>
                <a:cubicBezTo>
                  <a:pt x="2779713" y="811212"/>
                  <a:pt x="2760514" y="807887"/>
                  <a:pt x="2747963" y="795337"/>
                </a:cubicBezTo>
                <a:cubicBezTo>
                  <a:pt x="2693353" y="740729"/>
                  <a:pt x="2731963" y="782481"/>
                  <a:pt x="2700338" y="742950"/>
                </a:cubicBezTo>
                <a:cubicBezTo>
                  <a:pt x="2692592" y="733268"/>
                  <a:pt x="2682904" y="725007"/>
                  <a:pt x="2676525" y="714375"/>
                </a:cubicBezTo>
                <a:cubicBezTo>
                  <a:pt x="2668481" y="700968"/>
                  <a:pt x="2666148" y="684521"/>
                  <a:pt x="2657475" y="671512"/>
                </a:cubicBezTo>
                <a:cubicBezTo>
                  <a:pt x="2650003" y="660304"/>
                  <a:pt x="2636982" y="653713"/>
                  <a:pt x="2628900" y="642937"/>
                </a:cubicBezTo>
                <a:cubicBezTo>
                  <a:pt x="2617792" y="628126"/>
                  <a:pt x="2610863" y="610533"/>
                  <a:pt x="2600325" y="595312"/>
                </a:cubicBezTo>
                <a:cubicBezTo>
                  <a:pt x="2582253" y="569207"/>
                  <a:pt x="2562047" y="544645"/>
                  <a:pt x="2543175" y="519112"/>
                </a:cubicBezTo>
                <a:cubicBezTo>
                  <a:pt x="2535058" y="508130"/>
                  <a:pt x="2527099" y="497028"/>
                  <a:pt x="2519363" y="485775"/>
                </a:cubicBezTo>
                <a:cubicBezTo>
                  <a:pt x="2509635" y="471625"/>
                  <a:pt x="2501781" y="456103"/>
                  <a:pt x="2490788" y="442912"/>
                </a:cubicBezTo>
                <a:cubicBezTo>
                  <a:pt x="2476028" y="425200"/>
                  <a:pt x="2465366" y="413398"/>
                  <a:pt x="2452688" y="395287"/>
                </a:cubicBezTo>
                <a:cubicBezTo>
                  <a:pt x="2446123" y="385909"/>
                  <a:pt x="2440429" y="375928"/>
                  <a:pt x="2433638" y="366712"/>
                </a:cubicBezTo>
                <a:cubicBezTo>
                  <a:pt x="2418193" y="345751"/>
                  <a:pt x="2401635" y="325629"/>
                  <a:pt x="2386013" y="304800"/>
                </a:cubicBezTo>
                <a:cubicBezTo>
                  <a:pt x="2386012" y="304798"/>
                  <a:pt x="2338390" y="238128"/>
                  <a:pt x="2338388" y="238125"/>
                </a:cubicBezTo>
                <a:cubicBezTo>
                  <a:pt x="2324100" y="214312"/>
                  <a:pt x="2315161" y="186323"/>
                  <a:pt x="2295525" y="166687"/>
                </a:cubicBezTo>
                <a:cubicBezTo>
                  <a:pt x="2276976" y="148138"/>
                  <a:pt x="2258276" y="131163"/>
                  <a:pt x="2243138" y="109537"/>
                </a:cubicBezTo>
                <a:cubicBezTo>
                  <a:pt x="2202175" y="51018"/>
                  <a:pt x="2297845" y="154717"/>
                  <a:pt x="2195513" y="52387"/>
                </a:cubicBezTo>
                <a:cubicBezTo>
                  <a:pt x="2190750" y="47625"/>
                  <a:pt x="2187249" y="41112"/>
                  <a:pt x="2181225" y="38100"/>
                </a:cubicBezTo>
                <a:cubicBezTo>
                  <a:pt x="2168525" y="31750"/>
                  <a:pt x="2156900" y="22494"/>
                  <a:pt x="2143125" y="19050"/>
                </a:cubicBezTo>
                <a:cubicBezTo>
                  <a:pt x="2126189" y="14816"/>
                  <a:pt x="2093989" y="6587"/>
                  <a:pt x="2081213" y="4762"/>
                </a:cubicBezTo>
                <a:cubicBezTo>
                  <a:pt x="2062289" y="2059"/>
                  <a:pt x="2043113" y="1587"/>
                  <a:pt x="2024063" y="0"/>
                </a:cubicBezTo>
                <a:lnTo>
                  <a:pt x="1333500" y="4762"/>
                </a:lnTo>
                <a:cubicBezTo>
                  <a:pt x="1315755" y="5103"/>
                  <a:pt x="1298713" y="11991"/>
                  <a:pt x="1281113" y="14287"/>
                </a:cubicBezTo>
                <a:cubicBezTo>
                  <a:pt x="1262158" y="16760"/>
                  <a:pt x="1243013" y="17462"/>
                  <a:pt x="1223963" y="19050"/>
                </a:cubicBezTo>
                <a:cubicBezTo>
                  <a:pt x="1175979" y="31045"/>
                  <a:pt x="1244335" y="14861"/>
                  <a:pt x="1162050" y="28575"/>
                </a:cubicBezTo>
                <a:cubicBezTo>
                  <a:pt x="1158283" y="29203"/>
                  <a:pt x="1083892" y="45054"/>
                  <a:pt x="1062038" y="47625"/>
                </a:cubicBezTo>
                <a:cubicBezTo>
                  <a:pt x="1044623" y="49674"/>
                  <a:pt x="1027106" y="50725"/>
                  <a:pt x="1009650" y="52387"/>
                </a:cubicBezTo>
                <a:lnTo>
                  <a:pt x="962025" y="57150"/>
                </a:lnTo>
                <a:cubicBezTo>
                  <a:pt x="954088" y="60325"/>
                  <a:pt x="946507" y="64602"/>
                  <a:pt x="938213" y="66675"/>
                </a:cubicBezTo>
                <a:cubicBezTo>
                  <a:pt x="919881" y="71258"/>
                  <a:pt x="865501" y="74573"/>
                  <a:pt x="852488" y="76200"/>
                </a:cubicBezTo>
                <a:cubicBezTo>
                  <a:pt x="819072" y="80377"/>
                  <a:pt x="785891" y="86310"/>
                  <a:pt x="752475" y="90487"/>
                </a:cubicBezTo>
                <a:lnTo>
                  <a:pt x="642938" y="104775"/>
                </a:lnTo>
                <a:cubicBezTo>
                  <a:pt x="584612" y="121439"/>
                  <a:pt x="632045" y="110218"/>
                  <a:pt x="552450" y="119062"/>
                </a:cubicBezTo>
                <a:cubicBezTo>
                  <a:pt x="542853" y="120128"/>
                  <a:pt x="533443" y="122520"/>
                  <a:pt x="523875" y="123825"/>
                </a:cubicBezTo>
                <a:cubicBezTo>
                  <a:pt x="498512" y="127284"/>
                  <a:pt x="473058" y="130039"/>
                  <a:pt x="447675" y="133350"/>
                </a:cubicBezTo>
                <a:cubicBezTo>
                  <a:pt x="436544" y="134802"/>
                  <a:pt x="425465" y="136628"/>
                  <a:pt x="414338" y="138112"/>
                </a:cubicBezTo>
                <a:cubicBezTo>
                  <a:pt x="381569" y="142481"/>
                  <a:pt x="366949" y="143907"/>
                  <a:pt x="333375" y="147637"/>
                </a:cubicBezTo>
                <a:cubicBezTo>
                  <a:pt x="295885" y="157011"/>
                  <a:pt x="328060" y="149943"/>
                  <a:pt x="266700" y="157162"/>
                </a:cubicBezTo>
                <a:cubicBezTo>
                  <a:pt x="255552" y="158474"/>
                  <a:pt x="244581" y="161524"/>
                  <a:pt x="233363" y="161925"/>
                </a:cubicBezTo>
                <a:cubicBezTo>
                  <a:pt x="155609" y="164702"/>
                  <a:pt x="0" y="166687"/>
                  <a:pt x="0" y="16668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1966816" y="2989263"/>
            <a:ext cx="966884" cy="1654175"/>
          </a:xfrm>
          <a:custGeom>
            <a:avLst/>
            <a:gdLst>
              <a:gd name="connsiteX0" fmla="*/ 966884 w 966884"/>
              <a:gd name="connsiteY0" fmla="*/ 1654175 h 1654175"/>
              <a:gd name="connsiteX1" fmla="*/ 881159 w 966884"/>
              <a:gd name="connsiteY1" fmla="*/ 1649412 h 1654175"/>
              <a:gd name="connsiteX2" fmla="*/ 862109 w 966884"/>
              <a:gd name="connsiteY2" fmla="*/ 1639887 h 1654175"/>
              <a:gd name="connsiteX3" fmla="*/ 814484 w 966884"/>
              <a:gd name="connsiteY3" fmla="*/ 1601787 h 1654175"/>
              <a:gd name="connsiteX4" fmla="*/ 785909 w 966884"/>
              <a:gd name="connsiteY4" fmla="*/ 1573212 h 1654175"/>
              <a:gd name="connsiteX5" fmla="*/ 766859 w 966884"/>
              <a:gd name="connsiteY5" fmla="*/ 1558925 h 1654175"/>
              <a:gd name="connsiteX6" fmla="*/ 738284 w 966884"/>
              <a:gd name="connsiteY6" fmla="*/ 1516062 h 1654175"/>
              <a:gd name="connsiteX7" fmla="*/ 723997 w 966884"/>
              <a:gd name="connsiteY7" fmla="*/ 1501775 h 1654175"/>
              <a:gd name="connsiteX8" fmla="*/ 695422 w 966884"/>
              <a:gd name="connsiteY8" fmla="*/ 1449387 h 1654175"/>
              <a:gd name="connsiteX9" fmla="*/ 676372 w 966884"/>
              <a:gd name="connsiteY9" fmla="*/ 1416050 h 1654175"/>
              <a:gd name="connsiteX10" fmla="*/ 662084 w 966884"/>
              <a:gd name="connsiteY10" fmla="*/ 1387475 h 1654175"/>
              <a:gd name="connsiteX11" fmla="*/ 643034 w 966884"/>
              <a:gd name="connsiteY11" fmla="*/ 1344612 h 1654175"/>
              <a:gd name="connsiteX12" fmla="*/ 628747 w 966884"/>
              <a:gd name="connsiteY12" fmla="*/ 1296987 h 1654175"/>
              <a:gd name="connsiteX13" fmla="*/ 619222 w 966884"/>
              <a:gd name="connsiteY13" fmla="*/ 1273175 h 1654175"/>
              <a:gd name="connsiteX14" fmla="*/ 614459 w 966884"/>
              <a:gd name="connsiteY14" fmla="*/ 1244600 h 1654175"/>
              <a:gd name="connsiteX15" fmla="*/ 604934 w 966884"/>
              <a:gd name="connsiteY15" fmla="*/ 1220787 h 1654175"/>
              <a:gd name="connsiteX16" fmla="*/ 595409 w 966884"/>
              <a:gd name="connsiteY16" fmla="*/ 1154112 h 1654175"/>
              <a:gd name="connsiteX17" fmla="*/ 585884 w 966884"/>
              <a:gd name="connsiteY17" fmla="*/ 1130300 h 1654175"/>
              <a:gd name="connsiteX18" fmla="*/ 581122 w 966884"/>
              <a:gd name="connsiteY18" fmla="*/ 1116012 h 1654175"/>
              <a:gd name="connsiteX19" fmla="*/ 566834 w 966884"/>
              <a:gd name="connsiteY19" fmla="*/ 1092200 h 1654175"/>
              <a:gd name="connsiteX20" fmla="*/ 547784 w 966884"/>
              <a:gd name="connsiteY20" fmla="*/ 1058862 h 1654175"/>
              <a:gd name="connsiteX21" fmla="*/ 509684 w 966884"/>
              <a:gd name="connsiteY21" fmla="*/ 1016000 h 1654175"/>
              <a:gd name="connsiteX22" fmla="*/ 443009 w 966884"/>
              <a:gd name="connsiteY22" fmla="*/ 977900 h 1654175"/>
              <a:gd name="connsiteX23" fmla="*/ 366809 w 966884"/>
              <a:gd name="connsiteY23" fmla="*/ 949325 h 1654175"/>
              <a:gd name="connsiteX24" fmla="*/ 352522 w 966884"/>
              <a:gd name="connsiteY24" fmla="*/ 939800 h 1654175"/>
              <a:gd name="connsiteX25" fmla="*/ 276322 w 966884"/>
              <a:gd name="connsiteY25" fmla="*/ 892175 h 1654175"/>
              <a:gd name="connsiteX26" fmla="*/ 247747 w 966884"/>
              <a:gd name="connsiteY26" fmla="*/ 873125 h 1654175"/>
              <a:gd name="connsiteX27" fmla="*/ 219172 w 966884"/>
              <a:gd name="connsiteY27" fmla="*/ 844550 h 1654175"/>
              <a:gd name="connsiteX28" fmla="*/ 204884 w 966884"/>
              <a:gd name="connsiteY28" fmla="*/ 830262 h 1654175"/>
              <a:gd name="connsiteX29" fmla="*/ 171547 w 966884"/>
              <a:gd name="connsiteY29" fmla="*/ 792162 h 1654175"/>
              <a:gd name="connsiteX30" fmla="*/ 162022 w 966884"/>
              <a:gd name="connsiteY30" fmla="*/ 768350 h 1654175"/>
              <a:gd name="connsiteX31" fmla="*/ 147734 w 966884"/>
              <a:gd name="connsiteY31" fmla="*/ 754062 h 1654175"/>
              <a:gd name="connsiteX32" fmla="*/ 128684 w 966884"/>
              <a:gd name="connsiteY32" fmla="*/ 720725 h 1654175"/>
              <a:gd name="connsiteX33" fmla="*/ 123922 w 966884"/>
              <a:gd name="connsiteY33" fmla="*/ 692150 h 1654175"/>
              <a:gd name="connsiteX34" fmla="*/ 104872 w 966884"/>
              <a:gd name="connsiteY34" fmla="*/ 658812 h 1654175"/>
              <a:gd name="connsiteX35" fmla="*/ 100109 w 966884"/>
              <a:gd name="connsiteY35" fmla="*/ 644525 h 1654175"/>
              <a:gd name="connsiteX36" fmla="*/ 85822 w 966884"/>
              <a:gd name="connsiteY36" fmla="*/ 615950 h 1654175"/>
              <a:gd name="connsiteX37" fmla="*/ 81059 w 966884"/>
              <a:gd name="connsiteY37" fmla="*/ 587375 h 1654175"/>
              <a:gd name="connsiteX38" fmla="*/ 76297 w 966884"/>
              <a:gd name="connsiteY38" fmla="*/ 573087 h 1654175"/>
              <a:gd name="connsiteX39" fmla="*/ 66772 w 966884"/>
              <a:gd name="connsiteY39" fmla="*/ 492125 h 1654175"/>
              <a:gd name="connsiteX40" fmla="*/ 71534 w 966884"/>
              <a:gd name="connsiteY40" fmla="*/ 263525 h 1654175"/>
              <a:gd name="connsiteX41" fmla="*/ 76297 w 966884"/>
              <a:gd name="connsiteY41" fmla="*/ 244475 h 1654175"/>
              <a:gd name="connsiteX42" fmla="*/ 85822 w 966884"/>
              <a:gd name="connsiteY42" fmla="*/ 1587 h 165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966884" h="1654175">
                <a:moveTo>
                  <a:pt x="966884" y="1654175"/>
                </a:moveTo>
                <a:cubicBezTo>
                  <a:pt x="938309" y="1652587"/>
                  <a:pt x="909516" y="1653279"/>
                  <a:pt x="881159" y="1649412"/>
                </a:cubicBezTo>
                <a:cubicBezTo>
                  <a:pt x="874125" y="1648453"/>
                  <a:pt x="867886" y="1644014"/>
                  <a:pt x="862109" y="1639887"/>
                </a:cubicBezTo>
                <a:cubicBezTo>
                  <a:pt x="845566" y="1628070"/>
                  <a:pt x="828859" y="1616162"/>
                  <a:pt x="814484" y="1601787"/>
                </a:cubicBezTo>
                <a:cubicBezTo>
                  <a:pt x="804959" y="1592262"/>
                  <a:pt x="795922" y="1582223"/>
                  <a:pt x="785909" y="1573212"/>
                </a:cubicBezTo>
                <a:cubicBezTo>
                  <a:pt x="780009" y="1567902"/>
                  <a:pt x="772472" y="1564538"/>
                  <a:pt x="766859" y="1558925"/>
                </a:cubicBezTo>
                <a:cubicBezTo>
                  <a:pt x="727834" y="1519900"/>
                  <a:pt x="763208" y="1550956"/>
                  <a:pt x="738284" y="1516062"/>
                </a:cubicBezTo>
                <a:cubicBezTo>
                  <a:pt x="734369" y="1510582"/>
                  <a:pt x="727859" y="1507293"/>
                  <a:pt x="723997" y="1501775"/>
                </a:cubicBezTo>
                <a:cubicBezTo>
                  <a:pt x="702614" y="1471227"/>
                  <a:pt x="710011" y="1474918"/>
                  <a:pt x="695422" y="1449387"/>
                </a:cubicBezTo>
                <a:cubicBezTo>
                  <a:pt x="681755" y="1425470"/>
                  <a:pt x="688710" y="1444838"/>
                  <a:pt x="676372" y="1416050"/>
                </a:cubicBezTo>
                <a:cubicBezTo>
                  <a:pt x="664542" y="1388447"/>
                  <a:pt x="680388" y="1414929"/>
                  <a:pt x="662084" y="1387475"/>
                </a:cubicBezTo>
                <a:cubicBezTo>
                  <a:pt x="648445" y="1319273"/>
                  <a:pt x="669357" y="1406032"/>
                  <a:pt x="643034" y="1344612"/>
                </a:cubicBezTo>
                <a:cubicBezTo>
                  <a:pt x="636505" y="1329378"/>
                  <a:pt x="633988" y="1312710"/>
                  <a:pt x="628747" y="1296987"/>
                </a:cubicBezTo>
                <a:cubicBezTo>
                  <a:pt x="626044" y="1288877"/>
                  <a:pt x="622397" y="1281112"/>
                  <a:pt x="619222" y="1273175"/>
                </a:cubicBezTo>
                <a:cubicBezTo>
                  <a:pt x="617634" y="1263650"/>
                  <a:pt x="617000" y="1253916"/>
                  <a:pt x="614459" y="1244600"/>
                </a:cubicBezTo>
                <a:cubicBezTo>
                  <a:pt x="612210" y="1236352"/>
                  <a:pt x="606725" y="1229146"/>
                  <a:pt x="604934" y="1220787"/>
                </a:cubicBezTo>
                <a:cubicBezTo>
                  <a:pt x="597723" y="1187132"/>
                  <a:pt x="603867" y="1182306"/>
                  <a:pt x="595409" y="1154112"/>
                </a:cubicBezTo>
                <a:cubicBezTo>
                  <a:pt x="592952" y="1145924"/>
                  <a:pt x="588886" y="1138305"/>
                  <a:pt x="585884" y="1130300"/>
                </a:cubicBezTo>
                <a:cubicBezTo>
                  <a:pt x="584121" y="1125599"/>
                  <a:pt x="583367" y="1120502"/>
                  <a:pt x="581122" y="1116012"/>
                </a:cubicBezTo>
                <a:cubicBezTo>
                  <a:pt x="576982" y="1107733"/>
                  <a:pt x="571597" y="1100137"/>
                  <a:pt x="566834" y="1092200"/>
                </a:cubicBezTo>
                <a:cubicBezTo>
                  <a:pt x="559520" y="1062940"/>
                  <a:pt x="567646" y="1081561"/>
                  <a:pt x="547784" y="1058862"/>
                </a:cubicBezTo>
                <a:cubicBezTo>
                  <a:pt x="536759" y="1046262"/>
                  <a:pt x="523875" y="1026137"/>
                  <a:pt x="509684" y="1016000"/>
                </a:cubicBezTo>
                <a:cubicBezTo>
                  <a:pt x="507090" y="1014147"/>
                  <a:pt x="459015" y="984056"/>
                  <a:pt x="443009" y="977900"/>
                </a:cubicBezTo>
                <a:cubicBezTo>
                  <a:pt x="400922" y="961712"/>
                  <a:pt x="404160" y="968000"/>
                  <a:pt x="366809" y="949325"/>
                </a:cubicBezTo>
                <a:cubicBezTo>
                  <a:pt x="361690" y="946765"/>
                  <a:pt x="357525" y="942580"/>
                  <a:pt x="352522" y="939800"/>
                </a:cubicBezTo>
                <a:cubicBezTo>
                  <a:pt x="284349" y="901925"/>
                  <a:pt x="373188" y="958770"/>
                  <a:pt x="276322" y="892175"/>
                </a:cubicBezTo>
                <a:cubicBezTo>
                  <a:pt x="266889" y="885690"/>
                  <a:pt x="255842" y="881220"/>
                  <a:pt x="247747" y="873125"/>
                </a:cubicBezTo>
                <a:lnTo>
                  <a:pt x="219172" y="844550"/>
                </a:lnTo>
                <a:lnTo>
                  <a:pt x="204884" y="830262"/>
                </a:lnTo>
                <a:cubicBezTo>
                  <a:pt x="193039" y="818417"/>
                  <a:pt x="180269" y="806699"/>
                  <a:pt x="171547" y="792162"/>
                </a:cubicBezTo>
                <a:cubicBezTo>
                  <a:pt x="167149" y="784831"/>
                  <a:pt x="166553" y="775599"/>
                  <a:pt x="162022" y="768350"/>
                </a:cubicBezTo>
                <a:cubicBezTo>
                  <a:pt x="158452" y="762638"/>
                  <a:pt x="152046" y="759236"/>
                  <a:pt x="147734" y="754062"/>
                </a:cubicBezTo>
                <a:cubicBezTo>
                  <a:pt x="139319" y="743964"/>
                  <a:pt x="134507" y="732371"/>
                  <a:pt x="128684" y="720725"/>
                </a:cubicBezTo>
                <a:cubicBezTo>
                  <a:pt x="127097" y="711200"/>
                  <a:pt x="127388" y="701163"/>
                  <a:pt x="123922" y="692150"/>
                </a:cubicBezTo>
                <a:cubicBezTo>
                  <a:pt x="119328" y="680204"/>
                  <a:pt x="110596" y="670260"/>
                  <a:pt x="104872" y="658812"/>
                </a:cubicBezTo>
                <a:cubicBezTo>
                  <a:pt x="102627" y="654322"/>
                  <a:pt x="102148" y="649112"/>
                  <a:pt x="100109" y="644525"/>
                </a:cubicBezTo>
                <a:cubicBezTo>
                  <a:pt x="95784" y="634794"/>
                  <a:pt x="90584" y="625475"/>
                  <a:pt x="85822" y="615950"/>
                </a:cubicBezTo>
                <a:cubicBezTo>
                  <a:pt x="84234" y="606425"/>
                  <a:pt x="83154" y="596801"/>
                  <a:pt x="81059" y="587375"/>
                </a:cubicBezTo>
                <a:cubicBezTo>
                  <a:pt x="79970" y="582474"/>
                  <a:pt x="77282" y="578010"/>
                  <a:pt x="76297" y="573087"/>
                </a:cubicBezTo>
                <a:cubicBezTo>
                  <a:pt x="72084" y="552020"/>
                  <a:pt x="68663" y="511033"/>
                  <a:pt x="66772" y="492125"/>
                </a:cubicBezTo>
                <a:cubicBezTo>
                  <a:pt x="68359" y="415925"/>
                  <a:pt x="68605" y="339685"/>
                  <a:pt x="71534" y="263525"/>
                </a:cubicBezTo>
                <a:cubicBezTo>
                  <a:pt x="71786" y="256984"/>
                  <a:pt x="76059" y="251016"/>
                  <a:pt x="76297" y="244475"/>
                </a:cubicBezTo>
                <a:cubicBezTo>
                  <a:pt x="85187" y="0"/>
                  <a:pt x="0" y="1587"/>
                  <a:pt x="85822" y="158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71538" y="3571876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자신정보관리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과목관리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000364" y="2285992"/>
            <a:ext cx="169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자신정보관리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이미지</a:t>
            </a:r>
            <a:r>
              <a:rPr lang="en-US" altLang="ko-KR" sz="1200" dirty="0" smtClean="0"/>
              <a:t>),</a:t>
            </a:r>
          </a:p>
          <a:p>
            <a:r>
              <a:rPr lang="ko-KR" altLang="en-US" sz="1200" dirty="0" smtClean="0"/>
              <a:t>성적관리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2143108" y="2428868"/>
            <a:ext cx="142876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643438" y="2500306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2305050" y="2005013"/>
            <a:ext cx="2347913" cy="586910"/>
          </a:xfrm>
          <a:custGeom>
            <a:avLst/>
            <a:gdLst>
              <a:gd name="connsiteX0" fmla="*/ 0 w 2347913"/>
              <a:gd name="connsiteY0" fmla="*/ 457200 h 586910"/>
              <a:gd name="connsiteX1" fmla="*/ 38100 w 2347913"/>
              <a:gd name="connsiteY1" fmla="*/ 447675 h 586910"/>
              <a:gd name="connsiteX2" fmla="*/ 61913 w 2347913"/>
              <a:gd name="connsiteY2" fmla="*/ 442912 h 586910"/>
              <a:gd name="connsiteX3" fmla="*/ 85725 w 2347913"/>
              <a:gd name="connsiteY3" fmla="*/ 433387 h 586910"/>
              <a:gd name="connsiteX4" fmla="*/ 238125 w 2347913"/>
              <a:gd name="connsiteY4" fmla="*/ 357187 h 586910"/>
              <a:gd name="connsiteX5" fmla="*/ 333375 w 2347913"/>
              <a:gd name="connsiteY5" fmla="*/ 295275 h 586910"/>
              <a:gd name="connsiteX6" fmla="*/ 385763 w 2347913"/>
              <a:gd name="connsiteY6" fmla="*/ 257175 h 586910"/>
              <a:gd name="connsiteX7" fmla="*/ 490538 w 2347913"/>
              <a:gd name="connsiteY7" fmla="*/ 147637 h 586910"/>
              <a:gd name="connsiteX8" fmla="*/ 557213 w 2347913"/>
              <a:gd name="connsiteY8" fmla="*/ 104775 h 586910"/>
              <a:gd name="connsiteX9" fmla="*/ 571500 w 2347913"/>
              <a:gd name="connsiteY9" fmla="*/ 85725 h 586910"/>
              <a:gd name="connsiteX10" fmla="*/ 585788 w 2347913"/>
              <a:gd name="connsiteY10" fmla="*/ 76200 h 586910"/>
              <a:gd name="connsiteX11" fmla="*/ 604838 w 2347913"/>
              <a:gd name="connsiteY11" fmla="*/ 61912 h 586910"/>
              <a:gd name="connsiteX12" fmla="*/ 619125 w 2347913"/>
              <a:gd name="connsiteY12" fmla="*/ 57150 h 586910"/>
              <a:gd name="connsiteX13" fmla="*/ 638175 w 2347913"/>
              <a:gd name="connsiteY13" fmla="*/ 47625 h 586910"/>
              <a:gd name="connsiteX14" fmla="*/ 681038 w 2347913"/>
              <a:gd name="connsiteY14" fmla="*/ 38100 h 586910"/>
              <a:gd name="connsiteX15" fmla="*/ 723900 w 2347913"/>
              <a:gd name="connsiteY15" fmla="*/ 23812 h 586910"/>
              <a:gd name="connsiteX16" fmla="*/ 828675 w 2347913"/>
              <a:gd name="connsiteY16" fmla="*/ 14287 h 586910"/>
              <a:gd name="connsiteX17" fmla="*/ 862013 w 2347913"/>
              <a:gd name="connsiteY17" fmla="*/ 4762 h 586910"/>
              <a:gd name="connsiteX18" fmla="*/ 895350 w 2347913"/>
              <a:gd name="connsiteY18" fmla="*/ 0 h 586910"/>
              <a:gd name="connsiteX19" fmla="*/ 1347788 w 2347913"/>
              <a:gd name="connsiteY19" fmla="*/ 4762 h 586910"/>
              <a:gd name="connsiteX20" fmla="*/ 1447800 w 2347913"/>
              <a:gd name="connsiteY20" fmla="*/ 9525 h 586910"/>
              <a:gd name="connsiteX21" fmla="*/ 1471613 w 2347913"/>
              <a:gd name="connsiteY21" fmla="*/ 19050 h 586910"/>
              <a:gd name="connsiteX22" fmla="*/ 1547813 w 2347913"/>
              <a:gd name="connsiteY22" fmla="*/ 28575 h 586910"/>
              <a:gd name="connsiteX23" fmla="*/ 1581150 w 2347913"/>
              <a:gd name="connsiteY23" fmla="*/ 42862 h 586910"/>
              <a:gd name="connsiteX24" fmla="*/ 1609725 w 2347913"/>
              <a:gd name="connsiteY24" fmla="*/ 47625 h 586910"/>
              <a:gd name="connsiteX25" fmla="*/ 1633538 w 2347913"/>
              <a:gd name="connsiteY25" fmla="*/ 52387 h 586910"/>
              <a:gd name="connsiteX26" fmla="*/ 1662113 w 2347913"/>
              <a:gd name="connsiteY26" fmla="*/ 57150 h 586910"/>
              <a:gd name="connsiteX27" fmla="*/ 1695450 w 2347913"/>
              <a:gd name="connsiteY27" fmla="*/ 66675 h 586910"/>
              <a:gd name="connsiteX28" fmla="*/ 1781175 w 2347913"/>
              <a:gd name="connsiteY28" fmla="*/ 80962 h 586910"/>
              <a:gd name="connsiteX29" fmla="*/ 1838325 w 2347913"/>
              <a:gd name="connsiteY29" fmla="*/ 95250 h 586910"/>
              <a:gd name="connsiteX30" fmla="*/ 1914525 w 2347913"/>
              <a:gd name="connsiteY30" fmla="*/ 114300 h 586910"/>
              <a:gd name="connsiteX31" fmla="*/ 1943100 w 2347913"/>
              <a:gd name="connsiteY31" fmla="*/ 128587 h 586910"/>
              <a:gd name="connsiteX32" fmla="*/ 1985963 w 2347913"/>
              <a:gd name="connsiteY32" fmla="*/ 142875 h 586910"/>
              <a:gd name="connsiteX33" fmla="*/ 2019300 w 2347913"/>
              <a:gd name="connsiteY33" fmla="*/ 157162 h 586910"/>
              <a:gd name="connsiteX34" fmla="*/ 2057400 w 2347913"/>
              <a:gd name="connsiteY34" fmla="*/ 171450 h 586910"/>
              <a:gd name="connsiteX35" fmla="*/ 2085975 w 2347913"/>
              <a:gd name="connsiteY35" fmla="*/ 195262 h 586910"/>
              <a:gd name="connsiteX36" fmla="*/ 2124075 w 2347913"/>
              <a:gd name="connsiteY36" fmla="*/ 223837 h 586910"/>
              <a:gd name="connsiteX37" fmla="*/ 2147888 w 2347913"/>
              <a:gd name="connsiteY37" fmla="*/ 238125 h 586910"/>
              <a:gd name="connsiteX38" fmla="*/ 2185988 w 2347913"/>
              <a:gd name="connsiteY38" fmla="*/ 280987 h 586910"/>
              <a:gd name="connsiteX39" fmla="*/ 2214563 w 2347913"/>
              <a:gd name="connsiteY39" fmla="*/ 314325 h 586910"/>
              <a:gd name="connsiteX40" fmla="*/ 2228850 w 2347913"/>
              <a:gd name="connsiteY40" fmla="*/ 357187 h 586910"/>
              <a:gd name="connsiteX41" fmla="*/ 2238375 w 2347913"/>
              <a:gd name="connsiteY41" fmla="*/ 376237 h 586910"/>
              <a:gd name="connsiteX42" fmla="*/ 2243138 w 2347913"/>
              <a:gd name="connsiteY42" fmla="*/ 390525 h 586910"/>
              <a:gd name="connsiteX43" fmla="*/ 2252663 w 2347913"/>
              <a:gd name="connsiteY43" fmla="*/ 409575 h 586910"/>
              <a:gd name="connsiteX44" fmla="*/ 2257425 w 2347913"/>
              <a:gd name="connsiteY44" fmla="*/ 423862 h 586910"/>
              <a:gd name="connsiteX45" fmla="*/ 2271713 w 2347913"/>
              <a:gd name="connsiteY45" fmla="*/ 452437 h 586910"/>
              <a:gd name="connsiteX46" fmla="*/ 2276475 w 2347913"/>
              <a:gd name="connsiteY46" fmla="*/ 481012 h 586910"/>
              <a:gd name="connsiteX47" fmla="*/ 2309813 w 2347913"/>
              <a:gd name="connsiteY47" fmla="*/ 538162 h 586910"/>
              <a:gd name="connsiteX48" fmla="*/ 2328863 w 2347913"/>
              <a:gd name="connsiteY48" fmla="*/ 557212 h 586910"/>
              <a:gd name="connsiteX49" fmla="*/ 2343150 w 2347913"/>
              <a:gd name="connsiteY49" fmla="*/ 585787 h 586910"/>
              <a:gd name="connsiteX50" fmla="*/ 2347913 w 2347913"/>
              <a:gd name="connsiteY50" fmla="*/ 585787 h 58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347913" h="586910">
                <a:moveTo>
                  <a:pt x="0" y="457200"/>
                </a:moveTo>
                <a:cubicBezTo>
                  <a:pt x="12700" y="454025"/>
                  <a:pt x="25263" y="450243"/>
                  <a:pt x="38100" y="447675"/>
                </a:cubicBezTo>
                <a:cubicBezTo>
                  <a:pt x="46038" y="446087"/>
                  <a:pt x="54160" y="445238"/>
                  <a:pt x="61913" y="442912"/>
                </a:cubicBezTo>
                <a:cubicBezTo>
                  <a:pt x="70101" y="440455"/>
                  <a:pt x="77867" y="436755"/>
                  <a:pt x="85725" y="433387"/>
                </a:cubicBezTo>
                <a:cubicBezTo>
                  <a:pt x="146752" y="407233"/>
                  <a:pt x="181776" y="393814"/>
                  <a:pt x="238125" y="357187"/>
                </a:cubicBezTo>
                <a:cubicBezTo>
                  <a:pt x="269875" y="336550"/>
                  <a:pt x="302024" y="316513"/>
                  <a:pt x="333375" y="295275"/>
                </a:cubicBezTo>
                <a:cubicBezTo>
                  <a:pt x="351252" y="283165"/>
                  <a:pt x="371544" y="273425"/>
                  <a:pt x="385763" y="257175"/>
                </a:cubicBezTo>
                <a:cubicBezTo>
                  <a:pt x="411436" y="227834"/>
                  <a:pt x="466716" y="162951"/>
                  <a:pt x="490538" y="147637"/>
                </a:cubicBezTo>
                <a:lnTo>
                  <a:pt x="557213" y="104775"/>
                </a:lnTo>
                <a:cubicBezTo>
                  <a:pt x="561975" y="98425"/>
                  <a:pt x="565887" y="91338"/>
                  <a:pt x="571500" y="85725"/>
                </a:cubicBezTo>
                <a:cubicBezTo>
                  <a:pt x="575547" y="81678"/>
                  <a:pt x="581130" y="79527"/>
                  <a:pt x="585788" y="76200"/>
                </a:cubicBezTo>
                <a:cubicBezTo>
                  <a:pt x="592247" y="71586"/>
                  <a:pt x="597946" y="65850"/>
                  <a:pt x="604838" y="61912"/>
                </a:cubicBezTo>
                <a:cubicBezTo>
                  <a:pt x="609196" y="59421"/>
                  <a:pt x="614511" y="59127"/>
                  <a:pt x="619125" y="57150"/>
                </a:cubicBezTo>
                <a:cubicBezTo>
                  <a:pt x="625651" y="54353"/>
                  <a:pt x="631528" y="50118"/>
                  <a:pt x="638175" y="47625"/>
                </a:cubicBezTo>
                <a:cubicBezTo>
                  <a:pt x="650894" y="42855"/>
                  <a:pt x="668348" y="41726"/>
                  <a:pt x="681038" y="38100"/>
                </a:cubicBezTo>
                <a:cubicBezTo>
                  <a:pt x="695519" y="33963"/>
                  <a:pt x="708932" y="25475"/>
                  <a:pt x="723900" y="23812"/>
                </a:cubicBezTo>
                <a:cubicBezTo>
                  <a:pt x="787335" y="16765"/>
                  <a:pt x="752430" y="20153"/>
                  <a:pt x="828675" y="14287"/>
                </a:cubicBezTo>
                <a:cubicBezTo>
                  <a:pt x="839788" y="11112"/>
                  <a:pt x="850712" y="7184"/>
                  <a:pt x="862013" y="4762"/>
                </a:cubicBezTo>
                <a:cubicBezTo>
                  <a:pt x="872989" y="2410"/>
                  <a:pt x="884125" y="0"/>
                  <a:pt x="895350" y="0"/>
                </a:cubicBezTo>
                <a:cubicBezTo>
                  <a:pt x="1046171" y="0"/>
                  <a:pt x="1196975" y="3175"/>
                  <a:pt x="1347788" y="4762"/>
                </a:cubicBezTo>
                <a:cubicBezTo>
                  <a:pt x="1381125" y="6350"/>
                  <a:pt x="1414645" y="5699"/>
                  <a:pt x="1447800" y="9525"/>
                </a:cubicBezTo>
                <a:cubicBezTo>
                  <a:pt x="1456293" y="10505"/>
                  <a:pt x="1463365" y="16801"/>
                  <a:pt x="1471613" y="19050"/>
                </a:cubicBezTo>
                <a:cubicBezTo>
                  <a:pt x="1488711" y="23713"/>
                  <a:pt x="1535543" y="27348"/>
                  <a:pt x="1547813" y="28575"/>
                </a:cubicBezTo>
                <a:cubicBezTo>
                  <a:pt x="1558925" y="33337"/>
                  <a:pt x="1569595" y="39307"/>
                  <a:pt x="1581150" y="42862"/>
                </a:cubicBezTo>
                <a:cubicBezTo>
                  <a:pt x="1590379" y="45702"/>
                  <a:pt x="1600224" y="45898"/>
                  <a:pt x="1609725" y="47625"/>
                </a:cubicBezTo>
                <a:cubicBezTo>
                  <a:pt x="1617689" y="49073"/>
                  <a:pt x="1625574" y="50939"/>
                  <a:pt x="1633538" y="52387"/>
                </a:cubicBezTo>
                <a:cubicBezTo>
                  <a:pt x="1643039" y="54114"/>
                  <a:pt x="1652704" y="54979"/>
                  <a:pt x="1662113" y="57150"/>
                </a:cubicBezTo>
                <a:cubicBezTo>
                  <a:pt x="1673374" y="59749"/>
                  <a:pt x="1684200" y="64028"/>
                  <a:pt x="1695450" y="66675"/>
                </a:cubicBezTo>
                <a:cubicBezTo>
                  <a:pt x="1736371" y="76304"/>
                  <a:pt x="1742232" y="76095"/>
                  <a:pt x="1781175" y="80962"/>
                </a:cubicBezTo>
                <a:cubicBezTo>
                  <a:pt x="1855202" y="110572"/>
                  <a:pt x="1744277" y="68379"/>
                  <a:pt x="1838325" y="95250"/>
                </a:cubicBezTo>
                <a:cubicBezTo>
                  <a:pt x="1922960" y="119432"/>
                  <a:pt x="1814364" y="103170"/>
                  <a:pt x="1914525" y="114300"/>
                </a:cubicBezTo>
                <a:cubicBezTo>
                  <a:pt x="1924050" y="119062"/>
                  <a:pt x="1933212" y="124632"/>
                  <a:pt x="1943100" y="128587"/>
                </a:cubicBezTo>
                <a:cubicBezTo>
                  <a:pt x="1957083" y="134180"/>
                  <a:pt x="1972492" y="136140"/>
                  <a:pt x="1985963" y="142875"/>
                </a:cubicBezTo>
                <a:cubicBezTo>
                  <a:pt x="2049146" y="174466"/>
                  <a:pt x="1970247" y="136140"/>
                  <a:pt x="2019300" y="157162"/>
                </a:cubicBezTo>
                <a:cubicBezTo>
                  <a:pt x="2054169" y="172106"/>
                  <a:pt x="2022275" y="162668"/>
                  <a:pt x="2057400" y="171450"/>
                </a:cubicBezTo>
                <a:cubicBezTo>
                  <a:pt x="2080937" y="194985"/>
                  <a:pt x="2061664" y="177581"/>
                  <a:pt x="2085975" y="195262"/>
                </a:cubicBezTo>
                <a:cubicBezTo>
                  <a:pt x="2098814" y="204599"/>
                  <a:pt x="2110462" y="215669"/>
                  <a:pt x="2124075" y="223837"/>
                </a:cubicBezTo>
                <a:cubicBezTo>
                  <a:pt x="2132013" y="228600"/>
                  <a:pt x="2140724" y="232263"/>
                  <a:pt x="2147888" y="238125"/>
                </a:cubicBezTo>
                <a:cubicBezTo>
                  <a:pt x="2201750" y="282194"/>
                  <a:pt x="2159966" y="250628"/>
                  <a:pt x="2185988" y="280987"/>
                </a:cubicBezTo>
                <a:cubicBezTo>
                  <a:pt x="2220631" y="321403"/>
                  <a:pt x="2192698" y="281526"/>
                  <a:pt x="2214563" y="314325"/>
                </a:cubicBezTo>
                <a:cubicBezTo>
                  <a:pt x="2220091" y="336439"/>
                  <a:pt x="2218601" y="334128"/>
                  <a:pt x="2228850" y="357187"/>
                </a:cubicBezTo>
                <a:cubicBezTo>
                  <a:pt x="2231733" y="363675"/>
                  <a:pt x="2235578" y="369712"/>
                  <a:pt x="2238375" y="376237"/>
                </a:cubicBezTo>
                <a:cubicBezTo>
                  <a:pt x="2240353" y="380851"/>
                  <a:pt x="2241160" y="385911"/>
                  <a:pt x="2243138" y="390525"/>
                </a:cubicBezTo>
                <a:cubicBezTo>
                  <a:pt x="2245935" y="397050"/>
                  <a:pt x="2249866" y="403049"/>
                  <a:pt x="2252663" y="409575"/>
                </a:cubicBezTo>
                <a:cubicBezTo>
                  <a:pt x="2254640" y="414189"/>
                  <a:pt x="2255180" y="419372"/>
                  <a:pt x="2257425" y="423862"/>
                </a:cubicBezTo>
                <a:cubicBezTo>
                  <a:pt x="2275893" y="460798"/>
                  <a:pt x="2259739" y="416520"/>
                  <a:pt x="2271713" y="452437"/>
                </a:cubicBezTo>
                <a:cubicBezTo>
                  <a:pt x="2273300" y="461962"/>
                  <a:pt x="2273227" y="471918"/>
                  <a:pt x="2276475" y="481012"/>
                </a:cubicBezTo>
                <a:cubicBezTo>
                  <a:pt x="2283476" y="500614"/>
                  <a:pt x="2295726" y="522062"/>
                  <a:pt x="2309813" y="538162"/>
                </a:cubicBezTo>
                <a:cubicBezTo>
                  <a:pt x="2315727" y="544920"/>
                  <a:pt x="2322513" y="550862"/>
                  <a:pt x="2328863" y="557212"/>
                </a:cubicBezTo>
                <a:cubicBezTo>
                  <a:pt x="2332736" y="568833"/>
                  <a:pt x="2333917" y="576555"/>
                  <a:pt x="2343150" y="585787"/>
                </a:cubicBezTo>
                <a:cubicBezTo>
                  <a:pt x="2344273" y="586910"/>
                  <a:pt x="2346325" y="585787"/>
                  <a:pt x="2347913" y="58578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4286256"/>
            <a:ext cx="122997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92" y="3143248"/>
            <a:ext cx="122997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2330" y="4071942"/>
            <a:ext cx="122997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2330" y="5143512"/>
            <a:ext cx="122997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4929190" y="5072074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-DB</a:t>
            </a:r>
            <a:r>
              <a:rPr lang="ko-KR" altLang="en-US" sz="1400" dirty="0" smtClean="0"/>
              <a:t>서버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파일서버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7143768" y="292893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대</a:t>
            </a:r>
            <a:r>
              <a:rPr lang="ko-KR" altLang="en-US" sz="1400" smtClean="0"/>
              <a:t>표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7143768" y="383560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박부장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7143768" y="490717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강이사</a:t>
            </a:r>
            <a:endParaRPr lang="ko-KR" altLang="en-US" sz="1400" dirty="0"/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5857884" y="3714752"/>
            <a:ext cx="1143008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000760" y="4572008"/>
            <a:ext cx="12858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1" idx="3"/>
          </p:cNvCxnSpPr>
          <p:nvPr/>
        </p:nvCxnSpPr>
        <p:spPr>
          <a:xfrm>
            <a:off x="6087728" y="4679165"/>
            <a:ext cx="1341792" cy="964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576</Words>
  <Application>Microsoft Office PowerPoint</Application>
  <PresentationFormat>화면 슬라이드 쇼(4:3)</PresentationFormat>
  <Paragraphs>122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30</cp:revision>
  <dcterms:created xsi:type="dcterms:W3CDTF">2023-08-30T00:59:21Z</dcterms:created>
  <dcterms:modified xsi:type="dcterms:W3CDTF">2023-08-31T00:34:38Z</dcterms:modified>
</cp:coreProperties>
</file>