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37" autoAdjust="0"/>
    <p:restoredTop sz="94660"/>
  </p:normalViewPr>
  <p:slideViewPr>
    <p:cSldViewPr>
      <p:cViewPr>
        <p:scale>
          <a:sx n="200" d="100"/>
          <a:sy n="200" d="100"/>
        </p:scale>
        <p:origin x="1110" y="3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BB29-FE2D-427C-9394-81320199513E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F637-5E53-42F1-B958-EE73A07DAF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444072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 (Cascading Style Sheet)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하콤</a:t>
            </a:r>
            <a:r>
              <a:rPr lang="ko-KR" altLang="en-US" sz="1600" dirty="0" smtClean="0"/>
              <a:t> 비움 리</a:t>
            </a:r>
            <a:r>
              <a:rPr lang="en-US" altLang="ko-KR" sz="1600" dirty="0" smtClean="0"/>
              <a:t>(</a:t>
            </a:r>
            <a:r>
              <a:rPr lang="en-US" sz="1600" dirty="0" err="1"/>
              <a:t>Hakon</a:t>
            </a:r>
            <a:r>
              <a:rPr lang="en-US" sz="1600" dirty="0"/>
              <a:t> </a:t>
            </a:r>
            <a:r>
              <a:rPr lang="en-US" sz="1600" dirty="0" err="1"/>
              <a:t>Wium</a:t>
            </a:r>
            <a:r>
              <a:rPr lang="en-US" sz="1600" dirty="0"/>
              <a:t> </a:t>
            </a:r>
            <a:r>
              <a:rPr lang="en-US" sz="1600" dirty="0" smtClean="0"/>
              <a:t>Lie)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1994</a:t>
            </a:r>
            <a:r>
              <a:rPr lang="ko-KR" altLang="en-US" sz="1600" dirty="0" smtClean="0"/>
              <a:t>년 제안한 </a:t>
            </a:r>
            <a:r>
              <a:rPr lang="en-US" altLang="ko-KR" sz="1600" dirty="0" smtClean="0"/>
              <a:t>Style Sheet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디자이너가 주로 사용하는 </a:t>
            </a:r>
            <a:r>
              <a:rPr lang="en-US" altLang="ko-KR" sz="1600" dirty="0" smtClean="0"/>
              <a:t>Style sheet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페이지에서 </a:t>
            </a:r>
            <a:r>
              <a:rPr lang="ko-KR" altLang="en-US" sz="1600" dirty="0" err="1" smtClean="0"/>
              <a:t>통일성있는</a:t>
            </a:r>
            <a:r>
              <a:rPr lang="ko-KR" altLang="en-US" sz="1600" dirty="0" smtClean="0"/>
              <a:t> 디자인을 제공할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 Framework – bootstrap</a:t>
            </a:r>
            <a:r>
              <a:rPr lang="ko-KR" altLang="en-US" sz="1600" dirty="0" smtClean="0"/>
              <a:t>가 존재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- 3</a:t>
            </a:r>
            <a:r>
              <a:rPr lang="ko-KR" altLang="en-US" sz="1600" dirty="0" smtClean="0"/>
              <a:t>가지 방식으로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</a:t>
            </a:r>
            <a:r>
              <a:rPr lang="ko-KR" altLang="en-US" sz="1600" dirty="0" smtClean="0"/>
              <a:t>는 에러가 발생하지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*inline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HTML </a:t>
            </a:r>
            <a:r>
              <a:rPr lang="ko-KR" altLang="en-US" sz="1600" dirty="0" smtClean="0"/>
              <a:t>태그에 직접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selector</a:t>
            </a:r>
            <a:r>
              <a:rPr lang="ko-KR" altLang="en-US" sz="1600" dirty="0" smtClean="0"/>
              <a:t>가 사용되지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적용 우선순위가 가장 높다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디자인 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가장 높다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style=“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  <a:r>
              <a:rPr lang="en-US" altLang="ko-KR" sz="1600" dirty="0" smtClean="0"/>
              <a:t> ,,,,,&gt;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-142900"/>
            <a:ext cx="583449" cy="55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648777" cy="5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0800000" flipV="1">
            <a:off x="5500694" y="1571612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357298"/>
            <a:ext cx="937455" cy="95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929322" y="142873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HTML : </a:t>
            </a:r>
            <a:r>
              <a:rPr lang="ko-KR" altLang="en-US" sz="1100" dirty="0" smtClean="0"/>
              <a:t>구조담당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5500694" y="192880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1722" y="181006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CSS : </a:t>
            </a:r>
            <a:r>
              <a:rPr lang="ko-KR" altLang="en-US" sz="1100" dirty="0" smtClean="0"/>
              <a:t>디자인</a:t>
            </a:r>
            <a:endParaRPr lang="ko-KR" altLang="en-US" sz="1100" dirty="0"/>
          </a:p>
        </p:txBody>
      </p:sp>
      <p:sp>
        <p:nvSpPr>
          <p:cNvPr id="14" name="타원형 설명선 13"/>
          <p:cNvSpPr/>
          <p:nvPr/>
        </p:nvSpPr>
        <p:spPr>
          <a:xfrm>
            <a:off x="5357818" y="1000108"/>
            <a:ext cx="928694" cy="42862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43570" y="107154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8+31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6286512" y="11429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00826" y="1000108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JavaScript : </a:t>
            </a:r>
            <a:r>
              <a:rPr lang="ko-KR" altLang="en-US" sz="1100" dirty="0" smtClean="0"/>
              <a:t>연산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857224" y="171448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2976" y="1857364"/>
            <a:ext cx="234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Inline, embed, external file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43306" y="2928934"/>
            <a:ext cx="46746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site :  </a:t>
            </a:r>
            <a:r>
              <a:rPr lang="ko-KR" altLang="en-US" sz="1100" dirty="0" smtClean="0"/>
              <a:t>사용대상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일반사용자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</a:t>
            </a:r>
            <a:r>
              <a:rPr lang="ko-KR" altLang="en-US" sz="1100" dirty="0" smtClean="0"/>
              <a:t>별도의 교육 없이 사용가능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</a:t>
            </a:r>
            <a:r>
              <a:rPr lang="ko-KR" altLang="en-US" sz="1100" dirty="0" err="1" smtClean="0"/>
              <a:t>업무로직이</a:t>
            </a:r>
            <a:r>
              <a:rPr lang="ko-KR" altLang="en-US" sz="1100" dirty="0" smtClean="0"/>
              <a:t> 복잡하지 않다</a:t>
            </a:r>
            <a:r>
              <a:rPr lang="en-US" altLang="ko-KR" sz="1100" dirty="0" smtClean="0"/>
              <a:t>.( </a:t>
            </a:r>
            <a:r>
              <a:rPr lang="ko-KR" altLang="en-US" sz="1100" dirty="0" smtClean="0"/>
              <a:t>주로</a:t>
            </a:r>
            <a:r>
              <a:rPr lang="en-US" altLang="ko-KR" sz="1100" dirty="0" smtClean="0"/>
              <a:t> asp, </a:t>
            </a:r>
            <a:r>
              <a:rPr lang="en-US" altLang="ko-KR" sz="1100" dirty="0" err="1" smtClean="0"/>
              <a:t>php</a:t>
            </a:r>
            <a:r>
              <a:rPr lang="ko-KR" altLang="en-US" sz="1100" dirty="0" smtClean="0"/>
              <a:t>를 사용하여 개발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643306" y="3524580"/>
            <a:ext cx="38282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application :  </a:t>
            </a:r>
            <a:r>
              <a:rPr lang="ko-KR" altLang="en-US" sz="1100" dirty="0" smtClean="0"/>
              <a:t>사용자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기업에서 일을 하는 현업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</a:t>
            </a:r>
            <a:r>
              <a:rPr lang="ko-KR" altLang="en-US" sz="1100" dirty="0" smtClean="0"/>
              <a:t>별도의 사용</a:t>
            </a:r>
            <a:r>
              <a:rPr lang="ko-KR" altLang="en-US" sz="1100" dirty="0"/>
              <a:t>자</a:t>
            </a:r>
            <a:r>
              <a:rPr lang="ko-KR" altLang="en-US" sz="1100" dirty="0" smtClean="0"/>
              <a:t>가 교육이 있어야 사용가능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web site</a:t>
            </a:r>
            <a:r>
              <a:rPr lang="ko-KR" altLang="en-US" sz="1100" dirty="0" smtClean="0"/>
              <a:t>보다 개발 난이도가 높다</a:t>
            </a:r>
            <a:r>
              <a:rPr lang="en-US" altLang="ko-KR" sz="1100" dirty="0" smtClean="0"/>
              <a:t>. (SI</a:t>
            </a:r>
            <a:r>
              <a:rPr lang="ko-KR" altLang="en-US" sz="1100" dirty="0" smtClean="0"/>
              <a:t>개발자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3214678" y="3081337"/>
            <a:ext cx="495310" cy="133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>
            <a:off x="3238500" y="3224213"/>
            <a:ext cx="471488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232" y="3143248"/>
            <a:ext cx="1783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에서 동작</a:t>
            </a:r>
            <a:endParaRPr lang="ko-KR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2428868"/>
            <a:ext cx="1357322" cy="81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자유형 32"/>
          <p:cNvSpPr/>
          <p:nvPr/>
        </p:nvSpPr>
        <p:spPr>
          <a:xfrm>
            <a:off x="4143375" y="2454618"/>
            <a:ext cx="2014538" cy="507657"/>
          </a:xfrm>
          <a:custGeom>
            <a:avLst/>
            <a:gdLst>
              <a:gd name="connsiteX0" fmla="*/ 0 w 2014538"/>
              <a:gd name="connsiteY0" fmla="*/ 507657 h 507657"/>
              <a:gd name="connsiteX1" fmla="*/ 28575 w 2014538"/>
              <a:gd name="connsiteY1" fmla="*/ 488607 h 507657"/>
              <a:gd name="connsiteX2" fmla="*/ 42863 w 2014538"/>
              <a:gd name="connsiteY2" fmla="*/ 460032 h 507657"/>
              <a:gd name="connsiteX3" fmla="*/ 61913 w 2014538"/>
              <a:gd name="connsiteY3" fmla="*/ 431457 h 507657"/>
              <a:gd name="connsiteX4" fmla="*/ 114300 w 2014538"/>
              <a:gd name="connsiteY4" fmla="*/ 355257 h 507657"/>
              <a:gd name="connsiteX5" fmla="*/ 133350 w 2014538"/>
              <a:gd name="connsiteY5" fmla="*/ 340970 h 507657"/>
              <a:gd name="connsiteX6" fmla="*/ 147638 w 2014538"/>
              <a:gd name="connsiteY6" fmla="*/ 321920 h 507657"/>
              <a:gd name="connsiteX7" fmla="*/ 238125 w 2014538"/>
              <a:gd name="connsiteY7" fmla="*/ 240957 h 507657"/>
              <a:gd name="connsiteX8" fmla="*/ 257175 w 2014538"/>
              <a:gd name="connsiteY8" fmla="*/ 231432 h 507657"/>
              <a:gd name="connsiteX9" fmla="*/ 276225 w 2014538"/>
              <a:gd name="connsiteY9" fmla="*/ 217145 h 507657"/>
              <a:gd name="connsiteX10" fmla="*/ 290513 w 2014538"/>
              <a:gd name="connsiteY10" fmla="*/ 207620 h 507657"/>
              <a:gd name="connsiteX11" fmla="*/ 328613 w 2014538"/>
              <a:gd name="connsiteY11" fmla="*/ 179045 h 507657"/>
              <a:gd name="connsiteX12" fmla="*/ 357188 w 2014538"/>
              <a:gd name="connsiteY12" fmla="*/ 169520 h 507657"/>
              <a:gd name="connsiteX13" fmla="*/ 400050 w 2014538"/>
              <a:gd name="connsiteY13" fmla="*/ 136182 h 507657"/>
              <a:gd name="connsiteX14" fmla="*/ 476250 w 2014538"/>
              <a:gd name="connsiteY14" fmla="*/ 112370 h 507657"/>
              <a:gd name="connsiteX15" fmla="*/ 509588 w 2014538"/>
              <a:gd name="connsiteY15" fmla="*/ 98082 h 507657"/>
              <a:gd name="connsiteX16" fmla="*/ 528638 w 2014538"/>
              <a:gd name="connsiteY16" fmla="*/ 88557 h 507657"/>
              <a:gd name="connsiteX17" fmla="*/ 557213 w 2014538"/>
              <a:gd name="connsiteY17" fmla="*/ 83795 h 507657"/>
              <a:gd name="connsiteX18" fmla="*/ 590550 w 2014538"/>
              <a:gd name="connsiteY18" fmla="*/ 69507 h 507657"/>
              <a:gd name="connsiteX19" fmla="*/ 609600 w 2014538"/>
              <a:gd name="connsiteY19" fmla="*/ 64745 h 507657"/>
              <a:gd name="connsiteX20" fmla="*/ 657225 w 2014538"/>
              <a:gd name="connsiteY20" fmla="*/ 55220 h 507657"/>
              <a:gd name="connsiteX21" fmla="*/ 700088 w 2014538"/>
              <a:gd name="connsiteY21" fmla="*/ 40932 h 507657"/>
              <a:gd name="connsiteX22" fmla="*/ 714375 w 2014538"/>
              <a:gd name="connsiteY22" fmla="*/ 36170 h 507657"/>
              <a:gd name="connsiteX23" fmla="*/ 771525 w 2014538"/>
              <a:gd name="connsiteY23" fmla="*/ 26645 h 507657"/>
              <a:gd name="connsiteX24" fmla="*/ 838200 w 2014538"/>
              <a:gd name="connsiteY24" fmla="*/ 17120 h 507657"/>
              <a:gd name="connsiteX25" fmla="*/ 900113 w 2014538"/>
              <a:gd name="connsiteY25" fmla="*/ 7595 h 507657"/>
              <a:gd name="connsiteX26" fmla="*/ 1671638 w 2014538"/>
              <a:gd name="connsiteY26" fmla="*/ 12357 h 507657"/>
              <a:gd name="connsiteX27" fmla="*/ 1719263 w 2014538"/>
              <a:gd name="connsiteY27" fmla="*/ 21882 h 507657"/>
              <a:gd name="connsiteX28" fmla="*/ 1743075 w 2014538"/>
              <a:gd name="connsiteY28" fmla="*/ 31407 h 507657"/>
              <a:gd name="connsiteX29" fmla="*/ 1804988 w 2014538"/>
              <a:gd name="connsiteY29" fmla="*/ 40932 h 507657"/>
              <a:gd name="connsiteX30" fmla="*/ 1847850 w 2014538"/>
              <a:gd name="connsiteY30" fmla="*/ 50457 h 507657"/>
              <a:gd name="connsiteX31" fmla="*/ 1862138 w 2014538"/>
              <a:gd name="connsiteY31" fmla="*/ 55220 h 507657"/>
              <a:gd name="connsiteX32" fmla="*/ 1876425 w 2014538"/>
              <a:gd name="connsiteY32" fmla="*/ 64745 h 507657"/>
              <a:gd name="connsiteX33" fmla="*/ 1928813 w 2014538"/>
              <a:gd name="connsiteY33" fmla="*/ 74270 h 507657"/>
              <a:gd name="connsiteX34" fmla="*/ 1947863 w 2014538"/>
              <a:gd name="connsiteY34" fmla="*/ 83795 h 507657"/>
              <a:gd name="connsiteX35" fmla="*/ 1990725 w 2014538"/>
              <a:gd name="connsiteY35" fmla="*/ 93320 h 507657"/>
              <a:gd name="connsiteX36" fmla="*/ 2014538 w 2014538"/>
              <a:gd name="connsiteY36" fmla="*/ 102845 h 50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14538" h="507657">
                <a:moveTo>
                  <a:pt x="0" y="507657"/>
                </a:moveTo>
                <a:cubicBezTo>
                  <a:pt x="9525" y="501307"/>
                  <a:pt x="24954" y="499467"/>
                  <a:pt x="28575" y="488607"/>
                </a:cubicBezTo>
                <a:cubicBezTo>
                  <a:pt x="35148" y="468890"/>
                  <a:pt x="30553" y="478497"/>
                  <a:pt x="42863" y="460032"/>
                </a:cubicBezTo>
                <a:cubicBezTo>
                  <a:pt x="53553" y="427961"/>
                  <a:pt x="38980" y="464583"/>
                  <a:pt x="61913" y="431457"/>
                </a:cubicBezTo>
                <a:cubicBezTo>
                  <a:pt x="90378" y="390341"/>
                  <a:pt x="82982" y="386575"/>
                  <a:pt x="114300" y="355257"/>
                </a:cubicBezTo>
                <a:cubicBezTo>
                  <a:pt x="119913" y="349644"/>
                  <a:pt x="127737" y="346583"/>
                  <a:pt x="133350" y="340970"/>
                </a:cubicBezTo>
                <a:cubicBezTo>
                  <a:pt x="138963" y="335357"/>
                  <a:pt x="142237" y="327737"/>
                  <a:pt x="147638" y="321920"/>
                </a:cubicBezTo>
                <a:cubicBezTo>
                  <a:pt x="163822" y="304491"/>
                  <a:pt x="213209" y="253415"/>
                  <a:pt x="238125" y="240957"/>
                </a:cubicBezTo>
                <a:cubicBezTo>
                  <a:pt x="244475" y="237782"/>
                  <a:pt x="251155" y="235195"/>
                  <a:pt x="257175" y="231432"/>
                </a:cubicBezTo>
                <a:cubicBezTo>
                  <a:pt x="263906" y="227225"/>
                  <a:pt x="269766" y="221758"/>
                  <a:pt x="276225" y="217145"/>
                </a:cubicBezTo>
                <a:cubicBezTo>
                  <a:pt x="280883" y="213818"/>
                  <a:pt x="285884" y="210987"/>
                  <a:pt x="290513" y="207620"/>
                </a:cubicBezTo>
                <a:cubicBezTo>
                  <a:pt x="303352" y="198283"/>
                  <a:pt x="313553" y="184065"/>
                  <a:pt x="328613" y="179045"/>
                </a:cubicBezTo>
                <a:lnTo>
                  <a:pt x="357188" y="169520"/>
                </a:lnTo>
                <a:cubicBezTo>
                  <a:pt x="371475" y="158407"/>
                  <a:pt x="382713" y="141383"/>
                  <a:pt x="400050" y="136182"/>
                </a:cubicBezTo>
                <a:cubicBezTo>
                  <a:pt x="412977" y="132304"/>
                  <a:pt x="458797" y="119083"/>
                  <a:pt x="476250" y="112370"/>
                </a:cubicBezTo>
                <a:cubicBezTo>
                  <a:pt x="487534" y="108030"/>
                  <a:pt x="498581" y="103085"/>
                  <a:pt x="509588" y="98082"/>
                </a:cubicBezTo>
                <a:cubicBezTo>
                  <a:pt x="516051" y="95144"/>
                  <a:pt x="521838" y="90597"/>
                  <a:pt x="528638" y="88557"/>
                </a:cubicBezTo>
                <a:cubicBezTo>
                  <a:pt x="537887" y="85782"/>
                  <a:pt x="547688" y="85382"/>
                  <a:pt x="557213" y="83795"/>
                </a:cubicBezTo>
                <a:cubicBezTo>
                  <a:pt x="568325" y="79032"/>
                  <a:pt x="579188" y="73639"/>
                  <a:pt x="590550" y="69507"/>
                </a:cubicBezTo>
                <a:cubicBezTo>
                  <a:pt x="596701" y="67270"/>
                  <a:pt x="603200" y="66116"/>
                  <a:pt x="609600" y="64745"/>
                </a:cubicBezTo>
                <a:cubicBezTo>
                  <a:pt x="625430" y="61353"/>
                  <a:pt x="641866" y="60340"/>
                  <a:pt x="657225" y="55220"/>
                </a:cubicBezTo>
                <a:lnTo>
                  <a:pt x="700088" y="40932"/>
                </a:lnTo>
                <a:cubicBezTo>
                  <a:pt x="704850" y="39345"/>
                  <a:pt x="709453" y="37155"/>
                  <a:pt x="714375" y="36170"/>
                </a:cubicBezTo>
                <a:cubicBezTo>
                  <a:pt x="770496" y="24945"/>
                  <a:pt x="700637" y="38460"/>
                  <a:pt x="771525" y="26645"/>
                </a:cubicBezTo>
                <a:cubicBezTo>
                  <a:pt x="832187" y="16535"/>
                  <a:pt x="746888" y="27265"/>
                  <a:pt x="838200" y="17120"/>
                </a:cubicBezTo>
                <a:cubicBezTo>
                  <a:pt x="861208" y="11367"/>
                  <a:pt x="872681" y="7595"/>
                  <a:pt x="900113" y="7595"/>
                </a:cubicBezTo>
                <a:lnTo>
                  <a:pt x="1671638" y="12357"/>
                </a:lnTo>
                <a:cubicBezTo>
                  <a:pt x="1718587" y="28009"/>
                  <a:pt x="1631732" y="0"/>
                  <a:pt x="1719263" y="21882"/>
                </a:cubicBezTo>
                <a:cubicBezTo>
                  <a:pt x="1727557" y="23955"/>
                  <a:pt x="1734965" y="28704"/>
                  <a:pt x="1743075" y="31407"/>
                </a:cubicBezTo>
                <a:cubicBezTo>
                  <a:pt x="1763701" y="38283"/>
                  <a:pt x="1782788" y="38466"/>
                  <a:pt x="1804988" y="40932"/>
                </a:cubicBezTo>
                <a:cubicBezTo>
                  <a:pt x="1819275" y="44107"/>
                  <a:pt x="1833651" y="46907"/>
                  <a:pt x="1847850" y="50457"/>
                </a:cubicBezTo>
                <a:cubicBezTo>
                  <a:pt x="1852720" y="51675"/>
                  <a:pt x="1857648" y="52975"/>
                  <a:pt x="1862138" y="55220"/>
                </a:cubicBezTo>
                <a:cubicBezTo>
                  <a:pt x="1867257" y="57780"/>
                  <a:pt x="1871066" y="62735"/>
                  <a:pt x="1876425" y="64745"/>
                </a:cubicBezTo>
                <a:cubicBezTo>
                  <a:pt x="1881744" y="66740"/>
                  <a:pt x="1925611" y="73736"/>
                  <a:pt x="1928813" y="74270"/>
                </a:cubicBezTo>
                <a:cubicBezTo>
                  <a:pt x="1935163" y="77445"/>
                  <a:pt x="1941215" y="81302"/>
                  <a:pt x="1947863" y="83795"/>
                </a:cubicBezTo>
                <a:cubicBezTo>
                  <a:pt x="1957631" y="87458"/>
                  <a:pt x="1981685" y="91060"/>
                  <a:pt x="1990725" y="93320"/>
                </a:cubicBezTo>
                <a:cubicBezTo>
                  <a:pt x="2002500" y="96264"/>
                  <a:pt x="2004681" y="97916"/>
                  <a:pt x="2014538" y="1028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7715272" y="300037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58148" y="2714620"/>
            <a:ext cx="1049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agency</a:t>
            </a:r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3300" y="3643314"/>
            <a:ext cx="1790700" cy="53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화살표 연결선 38"/>
          <p:cNvCxnSpPr/>
          <p:nvPr/>
        </p:nvCxnSpPr>
        <p:spPr>
          <a:xfrm rot="10800000" flipV="1">
            <a:off x="2928926" y="5715016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 flipV="1">
            <a:off x="3643306" y="5715016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29124" y="5572140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속성을 구분할 때 사용하는 </a:t>
            </a:r>
            <a:r>
              <a:rPr lang="ko-KR" altLang="en-US" sz="1200" dirty="0" err="1" smtClean="0"/>
              <a:t>구분자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00732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*embed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sz="1600" dirty="0" smtClean="0"/>
              <a:t> - HTML &lt;head&gt;</a:t>
            </a:r>
            <a:r>
              <a:rPr lang="ko-KR" altLang="en-US" sz="1600" dirty="0" smtClean="0"/>
              <a:t>태그 사이에 </a:t>
            </a:r>
            <a:r>
              <a:rPr lang="en-US" altLang="ko-KR" sz="1600" dirty="0" smtClean="0"/>
              <a:t>&lt;style&gt;</a:t>
            </a:r>
            <a:r>
              <a:rPr lang="ko-KR" altLang="en-US" sz="1600" dirty="0" smtClean="0"/>
              <a:t>태그를 선언하고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디자인 코드를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external </a:t>
            </a:r>
            <a:r>
              <a:rPr lang="ko-KR" altLang="en-US" sz="1600" dirty="0" smtClean="0"/>
              <a:t>방식 보다 적용 우선 순위가 높다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디자인 코드의 </a:t>
            </a:r>
            <a:r>
              <a:rPr lang="ko-KR" altLang="en-US" sz="1600" dirty="0" err="1" smtClean="0"/>
              <a:t>중복성을</a:t>
            </a:r>
            <a:r>
              <a:rPr lang="ko-KR" altLang="en-US" sz="1600" dirty="0" smtClean="0"/>
              <a:t> 낮출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&lt;style&gt;</a:t>
            </a:r>
            <a:r>
              <a:rPr lang="ko-KR" altLang="en-US" sz="1600" dirty="0" smtClean="0"/>
              <a:t>이 적용된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페이지에서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 </a:t>
            </a:r>
            <a:r>
              <a:rPr lang="ko-KR" altLang="en-US" sz="1600" dirty="0" smtClean="0"/>
              <a:t>다른 페이지에서 디자인을 사용하고 싶다면 디자인 코드를 다시 </a:t>
            </a:r>
            <a:r>
              <a:rPr lang="ko-KR" altLang="en-US" sz="1600" dirty="0" err="1" smtClean="0"/>
              <a:t>만들어야한다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특정페이지에서만 사용하는 디자인을 정의할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571472" y="1857364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5852" y="235743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디자인을 </a:t>
            </a:r>
            <a:r>
              <a:rPr lang="ko-KR" altLang="en-US" sz="1400" dirty="0" err="1" smtClean="0"/>
              <a:t>적용받을</a:t>
            </a:r>
            <a:r>
              <a:rPr lang="ko-KR" altLang="en-US" sz="1400" dirty="0" smtClean="0"/>
              <a:t> 태그를 정의하는 것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디자인의 </a:t>
            </a:r>
            <a:r>
              <a:rPr lang="ko-KR" altLang="en-US" sz="1400" dirty="0" err="1" smtClean="0"/>
              <a:t>사용성을</a:t>
            </a:r>
            <a:r>
              <a:rPr lang="ko-KR" altLang="en-US" sz="1400" dirty="0" smtClean="0"/>
              <a:t> 고려하여 하나의 이름을 묶는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1596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&lt;style type=“text/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{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; ,,,,,, }</a:t>
            </a:r>
            <a:endParaRPr lang="en-US" altLang="ko-KR" sz="1400" dirty="0"/>
          </a:p>
          <a:p>
            <a:r>
              <a:rPr lang="en-US" altLang="ko-KR" sz="1400" dirty="0" smtClean="0"/>
              <a:t> &lt;/style&gt;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57554" y="3357562"/>
            <a:ext cx="22758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    &lt;head&gt;</a:t>
            </a:r>
          </a:p>
          <a:p>
            <a:r>
              <a:rPr lang="en-US" altLang="ko-KR" sz="1200" dirty="0" smtClean="0"/>
              <a:t>      &lt;title&gt;&lt;/title&gt;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b="1" dirty="0" smtClean="0"/>
              <a:t>&lt;style type=“text/</a:t>
            </a:r>
            <a:r>
              <a:rPr lang="en-US" altLang="ko-KR" sz="1200" b="1" dirty="0" err="1" smtClean="0"/>
              <a:t>css</a:t>
            </a:r>
            <a:r>
              <a:rPr lang="en-US" altLang="ko-KR" sz="1200" b="1" dirty="0" smtClean="0"/>
              <a:t>”&gt;</a:t>
            </a:r>
          </a:p>
          <a:p>
            <a:r>
              <a:rPr lang="en-US" altLang="ko-KR" sz="1200" b="1" dirty="0" smtClean="0"/>
              <a:t>          selector{ </a:t>
            </a:r>
            <a:r>
              <a:rPr lang="ko-KR" altLang="en-US" sz="1200" b="1" dirty="0" smtClean="0"/>
              <a:t>속성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값</a:t>
            </a:r>
            <a:r>
              <a:rPr lang="en-US" altLang="ko-KR" sz="1200" b="1" dirty="0" smtClean="0"/>
              <a:t>,,,,, }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 .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 &lt;/style&gt;</a:t>
            </a:r>
          </a:p>
          <a:p>
            <a:r>
              <a:rPr lang="en-US" altLang="ko-KR" sz="1200" dirty="0" smtClean="0"/>
              <a:t>    &lt;/head&gt;</a:t>
            </a:r>
          </a:p>
          <a:p>
            <a:r>
              <a:rPr lang="en-US" altLang="ko-KR" sz="1200" dirty="0" smtClean="0"/>
              <a:t>    &lt;body&gt;</a:t>
            </a:r>
          </a:p>
          <a:p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태그 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en-US" altLang="ko-KR" sz="1200" dirty="0" smtClean="0"/>
          </a:p>
          <a:p>
            <a:r>
              <a:rPr lang="en-US" altLang="ko-KR" sz="1200" dirty="0" smtClean="0"/>
              <a:t>    &lt;/body&gt;</a:t>
            </a:r>
          </a:p>
          <a:p>
            <a:r>
              <a:rPr lang="en-US" altLang="ko-KR" sz="1200" dirty="0" smtClean="0"/>
              <a:t> 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3202898" y="4446223"/>
            <a:ext cx="711877" cy="1109162"/>
          </a:xfrm>
          <a:custGeom>
            <a:avLst/>
            <a:gdLst>
              <a:gd name="connsiteX0" fmla="*/ 711877 w 711877"/>
              <a:gd name="connsiteY0" fmla="*/ 21002 h 1109162"/>
              <a:gd name="connsiteX1" fmla="*/ 697590 w 711877"/>
              <a:gd name="connsiteY1" fmla="*/ 16240 h 1109162"/>
              <a:gd name="connsiteX2" fmla="*/ 397552 w 711877"/>
              <a:gd name="connsiteY2" fmla="*/ 16240 h 1109162"/>
              <a:gd name="connsiteX3" fmla="*/ 302302 w 711877"/>
              <a:gd name="connsiteY3" fmla="*/ 30527 h 1109162"/>
              <a:gd name="connsiteX4" fmla="*/ 278490 w 711877"/>
              <a:gd name="connsiteY4" fmla="*/ 35290 h 1109162"/>
              <a:gd name="connsiteX5" fmla="*/ 249915 w 711877"/>
              <a:gd name="connsiteY5" fmla="*/ 49577 h 1109162"/>
              <a:gd name="connsiteX6" fmla="*/ 230865 w 711877"/>
              <a:gd name="connsiteY6" fmla="*/ 63865 h 1109162"/>
              <a:gd name="connsiteX7" fmla="*/ 211815 w 711877"/>
              <a:gd name="connsiteY7" fmla="*/ 68627 h 1109162"/>
              <a:gd name="connsiteX8" fmla="*/ 159427 w 711877"/>
              <a:gd name="connsiteY8" fmla="*/ 101965 h 1109162"/>
              <a:gd name="connsiteX9" fmla="*/ 140377 w 711877"/>
              <a:gd name="connsiteY9" fmla="*/ 121015 h 1109162"/>
              <a:gd name="connsiteX10" fmla="*/ 121327 w 711877"/>
              <a:gd name="connsiteY10" fmla="*/ 130540 h 1109162"/>
              <a:gd name="connsiteX11" fmla="*/ 107040 w 711877"/>
              <a:gd name="connsiteY11" fmla="*/ 140065 h 1109162"/>
              <a:gd name="connsiteX12" fmla="*/ 78465 w 711877"/>
              <a:gd name="connsiteY12" fmla="*/ 168640 h 1109162"/>
              <a:gd name="connsiteX13" fmla="*/ 49890 w 711877"/>
              <a:gd name="connsiteY13" fmla="*/ 216265 h 1109162"/>
              <a:gd name="connsiteX14" fmla="*/ 35602 w 711877"/>
              <a:gd name="connsiteY14" fmla="*/ 230552 h 1109162"/>
              <a:gd name="connsiteX15" fmla="*/ 21315 w 711877"/>
              <a:gd name="connsiteY15" fmla="*/ 287702 h 1109162"/>
              <a:gd name="connsiteX16" fmla="*/ 16552 w 711877"/>
              <a:gd name="connsiteY16" fmla="*/ 306752 h 1109162"/>
              <a:gd name="connsiteX17" fmla="*/ 11790 w 711877"/>
              <a:gd name="connsiteY17" fmla="*/ 354377 h 1109162"/>
              <a:gd name="connsiteX18" fmla="*/ 7027 w 711877"/>
              <a:gd name="connsiteY18" fmla="*/ 373427 h 1109162"/>
              <a:gd name="connsiteX19" fmla="*/ 21315 w 711877"/>
              <a:gd name="connsiteY19" fmla="*/ 549640 h 1109162"/>
              <a:gd name="connsiteX20" fmla="*/ 26077 w 711877"/>
              <a:gd name="connsiteY20" fmla="*/ 578215 h 1109162"/>
              <a:gd name="connsiteX21" fmla="*/ 30840 w 711877"/>
              <a:gd name="connsiteY21" fmla="*/ 592502 h 1109162"/>
              <a:gd name="connsiteX22" fmla="*/ 40365 w 711877"/>
              <a:gd name="connsiteY22" fmla="*/ 625840 h 1109162"/>
              <a:gd name="connsiteX23" fmla="*/ 64177 w 711877"/>
              <a:gd name="connsiteY23" fmla="*/ 682990 h 1109162"/>
              <a:gd name="connsiteX24" fmla="*/ 73702 w 711877"/>
              <a:gd name="connsiteY24" fmla="*/ 706802 h 1109162"/>
              <a:gd name="connsiteX25" fmla="*/ 78465 w 711877"/>
              <a:gd name="connsiteY25" fmla="*/ 725852 h 1109162"/>
              <a:gd name="connsiteX26" fmla="*/ 92752 w 711877"/>
              <a:gd name="connsiteY26" fmla="*/ 740140 h 1109162"/>
              <a:gd name="connsiteX27" fmla="*/ 102277 w 711877"/>
              <a:gd name="connsiteY27" fmla="*/ 773477 h 1109162"/>
              <a:gd name="connsiteX28" fmla="*/ 111802 w 711877"/>
              <a:gd name="connsiteY28" fmla="*/ 787765 h 1109162"/>
              <a:gd name="connsiteX29" fmla="*/ 121327 w 711877"/>
              <a:gd name="connsiteY29" fmla="*/ 806815 h 1109162"/>
              <a:gd name="connsiteX30" fmla="*/ 154665 w 711877"/>
              <a:gd name="connsiteY30" fmla="*/ 854440 h 1109162"/>
              <a:gd name="connsiteX31" fmla="*/ 207052 w 711877"/>
              <a:gd name="connsiteY31" fmla="*/ 902065 h 1109162"/>
              <a:gd name="connsiteX32" fmla="*/ 254677 w 711877"/>
              <a:gd name="connsiteY32" fmla="*/ 935402 h 1109162"/>
              <a:gd name="connsiteX33" fmla="*/ 273727 w 711877"/>
              <a:gd name="connsiteY33" fmla="*/ 954452 h 1109162"/>
              <a:gd name="connsiteX34" fmla="*/ 321352 w 711877"/>
              <a:gd name="connsiteY34" fmla="*/ 983027 h 1109162"/>
              <a:gd name="connsiteX35" fmla="*/ 340402 w 711877"/>
              <a:gd name="connsiteY35" fmla="*/ 997315 h 1109162"/>
              <a:gd name="connsiteX36" fmla="*/ 368977 w 711877"/>
              <a:gd name="connsiteY36" fmla="*/ 1006840 h 1109162"/>
              <a:gd name="connsiteX37" fmla="*/ 378502 w 711877"/>
              <a:gd name="connsiteY37" fmla="*/ 1021127 h 1109162"/>
              <a:gd name="connsiteX38" fmla="*/ 392790 w 711877"/>
              <a:gd name="connsiteY38" fmla="*/ 1025890 h 1109162"/>
              <a:gd name="connsiteX39" fmla="*/ 416602 w 711877"/>
              <a:gd name="connsiteY39" fmla="*/ 1040177 h 1109162"/>
              <a:gd name="connsiteX40" fmla="*/ 440415 w 711877"/>
              <a:gd name="connsiteY40" fmla="*/ 1049702 h 1109162"/>
              <a:gd name="connsiteX41" fmla="*/ 459465 w 711877"/>
              <a:gd name="connsiteY41" fmla="*/ 1059227 h 1109162"/>
              <a:gd name="connsiteX42" fmla="*/ 473752 w 711877"/>
              <a:gd name="connsiteY42" fmla="*/ 1063990 h 1109162"/>
              <a:gd name="connsiteX43" fmla="*/ 521377 w 711877"/>
              <a:gd name="connsiteY43" fmla="*/ 1087802 h 1109162"/>
              <a:gd name="connsiteX44" fmla="*/ 559477 w 711877"/>
              <a:gd name="connsiteY44" fmla="*/ 1092565 h 1109162"/>
              <a:gd name="connsiteX45" fmla="*/ 573765 w 711877"/>
              <a:gd name="connsiteY45" fmla="*/ 1102090 h 1109162"/>
              <a:gd name="connsiteX46" fmla="*/ 621390 w 711877"/>
              <a:gd name="connsiteY46" fmla="*/ 1106852 h 110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11877" h="1109162">
                <a:moveTo>
                  <a:pt x="711877" y="21002"/>
                </a:moveTo>
                <a:cubicBezTo>
                  <a:pt x="707115" y="19415"/>
                  <a:pt x="702529" y="17138"/>
                  <a:pt x="697590" y="16240"/>
                </a:cubicBezTo>
                <a:cubicBezTo>
                  <a:pt x="608271" y="0"/>
                  <a:pt x="430524" y="15640"/>
                  <a:pt x="397552" y="16240"/>
                </a:cubicBezTo>
                <a:cubicBezTo>
                  <a:pt x="367233" y="20571"/>
                  <a:pt x="333274" y="24896"/>
                  <a:pt x="302302" y="30527"/>
                </a:cubicBezTo>
                <a:cubicBezTo>
                  <a:pt x="294338" y="31975"/>
                  <a:pt x="286427" y="33702"/>
                  <a:pt x="278490" y="35290"/>
                </a:cubicBezTo>
                <a:cubicBezTo>
                  <a:pt x="268965" y="40052"/>
                  <a:pt x="259047" y="44098"/>
                  <a:pt x="249915" y="49577"/>
                </a:cubicBezTo>
                <a:cubicBezTo>
                  <a:pt x="243109" y="53661"/>
                  <a:pt x="237965" y="60315"/>
                  <a:pt x="230865" y="63865"/>
                </a:cubicBezTo>
                <a:cubicBezTo>
                  <a:pt x="225011" y="66792"/>
                  <a:pt x="218165" y="67040"/>
                  <a:pt x="211815" y="68627"/>
                </a:cubicBezTo>
                <a:cubicBezTo>
                  <a:pt x="202632" y="74137"/>
                  <a:pt x="165473" y="95919"/>
                  <a:pt x="159427" y="101965"/>
                </a:cubicBezTo>
                <a:cubicBezTo>
                  <a:pt x="153077" y="108315"/>
                  <a:pt x="147561" y="115627"/>
                  <a:pt x="140377" y="121015"/>
                </a:cubicBezTo>
                <a:cubicBezTo>
                  <a:pt x="134697" y="125275"/>
                  <a:pt x="127491" y="127018"/>
                  <a:pt x="121327" y="130540"/>
                </a:cubicBezTo>
                <a:cubicBezTo>
                  <a:pt x="116357" y="133380"/>
                  <a:pt x="111802" y="136890"/>
                  <a:pt x="107040" y="140065"/>
                </a:cubicBezTo>
                <a:cubicBezTo>
                  <a:pt x="76071" y="186517"/>
                  <a:pt x="125726" y="115471"/>
                  <a:pt x="78465" y="168640"/>
                </a:cubicBezTo>
                <a:cubicBezTo>
                  <a:pt x="35294" y="217208"/>
                  <a:pt x="77052" y="178240"/>
                  <a:pt x="49890" y="216265"/>
                </a:cubicBezTo>
                <a:cubicBezTo>
                  <a:pt x="45975" y="221746"/>
                  <a:pt x="40365" y="225790"/>
                  <a:pt x="35602" y="230552"/>
                </a:cubicBezTo>
                <a:lnTo>
                  <a:pt x="21315" y="287702"/>
                </a:lnTo>
                <a:lnTo>
                  <a:pt x="16552" y="306752"/>
                </a:lnTo>
                <a:cubicBezTo>
                  <a:pt x="14965" y="322627"/>
                  <a:pt x="14046" y="338583"/>
                  <a:pt x="11790" y="354377"/>
                </a:cubicBezTo>
                <a:cubicBezTo>
                  <a:pt x="10864" y="360857"/>
                  <a:pt x="6855" y="366884"/>
                  <a:pt x="7027" y="373427"/>
                </a:cubicBezTo>
                <a:cubicBezTo>
                  <a:pt x="10955" y="522688"/>
                  <a:pt x="0" y="485700"/>
                  <a:pt x="21315" y="549640"/>
                </a:cubicBezTo>
                <a:cubicBezTo>
                  <a:pt x="22902" y="559165"/>
                  <a:pt x="23982" y="568789"/>
                  <a:pt x="26077" y="578215"/>
                </a:cubicBezTo>
                <a:cubicBezTo>
                  <a:pt x="27166" y="583115"/>
                  <a:pt x="29461" y="587675"/>
                  <a:pt x="30840" y="592502"/>
                </a:cubicBezTo>
                <a:cubicBezTo>
                  <a:pt x="42803" y="634371"/>
                  <a:pt x="28943" y="591576"/>
                  <a:pt x="40365" y="625840"/>
                </a:cubicBezTo>
                <a:cubicBezTo>
                  <a:pt x="52889" y="700995"/>
                  <a:pt x="32799" y="604547"/>
                  <a:pt x="64177" y="682990"/>
                </a:cubicBezTo>
                <a:cubicBezTo>
                  <a:pt x="67352" y="690927"/>
                  <a:pt x="70999" y="698692"/>
                  <a:pt x="73702" y="706802"/>
                </a:cubicBezTo>
                <a:cubicBezTo>
                  <a:pt x="75772" y="713012"/>
                  <a:pt x="75218" y="720169"/>
                  <a:pt x="78465" y="725852"/>
                </a:cubicBezTo>
                <a:cubicBezTo>
                  <a:pt x="81807" y="731700"/>
                  <a:pt x="87990" y="735377"/>
                  <a:pt x="92752" y="740140"/>
                </a:cubicBezTo>
                <a:cubicBezTo>
                  <a:pt x="94277" y="746239"/>
                  <a:pt x="98862" y="766648"/>
                  <a:pt x="102277" y="773477"/>
                </a:cubicBezTo>
                <a:cubicBezTo>
                  <a:pt x="104837" y="778597"/>
                  <a:pt x="108962" y="782795"/>
                  <a:pt x="111802" y="787765"/>
                </a:cubicBezTo>
                <a:cubicBezTo>
                  <a:pt x="115324" y="793929"/>
                  <a:pt x="117674" y="800727"/>
                  <a:pt x="121327" y="806815"/>
                </a:cubicBezTo>
                <a:cubicBezTo>
                  <a:pt x="125320" y="813471"/>
                  <a:pt x="147001" y="846010"/>
                  <a:pt x="154665" y="854440"/>
                </a:cubicBezTo>
                <a:cubicBezTo>
                  <a:pt x="216345" y="922287"/>
                  <a:pt x="163949" y="863752"/>
                  <a:pt x="207052" y="902065"/>
                </a:cubicBezTo>
                <a:cubicBezTo>
                  <a:pt x="243694" y="934636"/>
                  <a:pt x="215276" y="919641"/>
                  <a:pt x="254677" y="935402"/>
                </a:cubicBezTo>
                <a:cubicBezTo>
                  <a:pt x="261027" y="941752"/>
                  <a:pt x="266715" y="948842"/>
                  <a:pt x="273727" y="954452"/>
                </a:cubicBezTo>
                <a:cubicBezTo>
                  <a:pt x="315675" y="988010"/>
                  <a:pt x="287433" y="961827"/>
                  <a:pt x="321352" y="983027"/>
                </a:cubicBezTo>
                <a:cubicBezTo>
                  <a:pt x="328083" y="987234"/>
                  <a:pt x="333302" y="993765"/>
                  <a:pt x="340402" y="997315"/>
                </a:cubicBezTo>
                <a:cubicBezTo>
                  <a:pt x="349382" y="1001805"/>
                  <a:pt x="368977" y="1006840"/>
                  <a:pt x="368977" y="1006840"/>
                </a:cubicBezTo>
                <a:cubicBezTo>
                  <a:pt x="372152" y="1011602"/>
                  <a:pt x="374033" y="1017551"/>
                  <a:pt x="378502" y="1021127"/>
                </a:cubicBezTo>
                <a:cubicBezTo>
                  <a:pt x="382422" y="1024263"/>
                  <a:pt x="388300" y="1023645"/>
                  <a:pt x="392790" y="1025890"/>
                </a:cubicBezTo>
                <a:cubicBezTo>
                  <a:pt x="401069" y="1030030"/>
                  <a:pt x="408323" y="1036037"/>
                  <a:pt x="416602" y="1040177"/>
                </a:cubicBezTo>
                <a:cubicBezTo>
                  <a:pt x="424249" y="1044000"/>
                  <a:pt x="432603" y="1046230"/>
                  <a:pt x="440415" y="1049702"/>
                </a:cubicBezTo>
                <a:cubicBezTo>
                  <a:pt x="446903" y="1052585"/>
                  <a:pt x="452940" y="1056430"/>
                  <a:pt x="459465" y="1059227"/>
                </a:cubicBezTo>
                <a:cubicBezTo>
                  <a:pt x="464079" y="1061205"/>
                  <a:pt x="469194" y="1061886"/>
                  <a:pt x="473752" y="1063990"/>
                </a:cubicBezTo>
                <a:cubicBezTo>
                  <a:pt x="489867" y="1071428"/>
                  <a:pt x="503765" y="1085600"/>
                  <a:pt x="521377" y="1087802"/>
                </a:cubicBezTo>
                <a:lnTo>
                  <a:pt x="559477" y="1092565"/>
                </a:lnTo>
                <a:cubicBezTo>
                  <a:pt x="564240" y="1095740"/>
                  <a:pt x="568504" y="1099835"/>
                  <a:pt x="573765" y="1102090"/>
                </a:cubicBezTo>
                <a:cubicBezTo>
                  <a:pt x="590267" y="1109162"/>
                  <a:pt x="603425" y="1106852"/>
                  <a:pt x="621390" y="110685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4876" y="457200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/* </a:t>
            </a:r>
            <a:r>
              <a:rPr lang="ko-KR" altLang="en-US" sz="1200" dirty="0" smtClean="0"/>
              <a:t>디자인 코드를 정의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9124" y="5438017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/* </a:t>
            </a:r>
            <a:r>
              <a:rPr lang="ko-KR" altLang="en-US" sz="1200" dirty="0" smtClean="0"/>
              <a:t>정의된 디자인 코드가 적용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472" y="5072074"/>
            <a:ext cx="272542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sz="1600" dirty="0" smtClean="0"/>
              <a:t> -&lt;style&gt;</a:t>
            </a:r>
            <a:r>
              <a:rPr lang="ko-KR" altLang="en-US" sz="1600" dirty="0" err="1" smtClean="0"/>
              <a:t>태그안에서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/*  */ </a:t>
            </a:r>
            <a:r>
              <a:rPr lang="ko-KR" altLang="en-US" sz="1600" dirty="0" smtClean="0"/>
              <a:t>주석사용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줄 주석으로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42852"/>
            <a:ext cx="66784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*external file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CSS</a:t>
            </a:r>
            <a:r>
              <a:rPr lang="ko-KR" altLang="en-US" sz="1600" dirty="0" smtClean="0"/>
              <a:t>코드를 확장자가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인 파일을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안에 정의하는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코드의 </a:t>
            </a:r>
            <a:r>
              <a:rPr lang="ko-KR" altLang="en-US" sz="1600" dirty="0" err="1" smtClean="0"/>
              <a:t>중복성이</a:t>
            </a:r>
            <a:r>
              <a:rPr lang="ko-KR" altLang="en-US" sz="1600" dirty="0" smtClean="0"/>
              <a:t> 가장 낮다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적용의 우선 순위가 가장 낮다</a:t>
            </a:r>
            <a:r>
              <a:rPr lang="en-US" altLang="ko-KR" sz="1600" dirty="0" smtClean="0"/>
              <a:t>. ( inline -&gt; embed -&gt; external file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 </a:t>
            </a:r>
            <a:r>
              <a:rPr lang="ko-KR" altLang="en-US" sz="1600" dirty="0" smtClean="0"/>
              <a:t>사용되어 코드가 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로딩 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페이지에서 사용하는 공통디자인을 정의할 때 가장 적합하다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페이지의 디자인을 적용하는 경우에는 </a:t>
            </a:r>
            <a:r>
              <a:rPr lang="en-US" altLang="ko-KR" sz="1600" dirty="0" smtClean="0"/>
              <a:t>embed</a:t>
            </a:r>
            <a:r>
              <a:rPr lang="ko-KR" altLang="en-US" sz="1600" dirty="0" smtClean="0"/>
              <a:t>방식 적합하다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85749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364331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css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928934"/>
            <a:ext cx="312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 “</a:t>
            </a:r>
            <a:r>
              <a:rPr lang="en-US" altLang="ko-KR" sz="1200" b="1" dirty="0" smtClean="0"/>
              <a:t>UTF-8</a:t>
            </a:r>
            <a:r>
              <a:rPr lang="en-US" altLang="ko-KR" sz="1200" dirty="0" smtClean="0"/>
              <a:t>”;</a:t>
            </a:r>
          </a:p>
          <a:p>
            <a:endParaRPr lang="en-US" altLang="ko-KR" sz="1200" dirty="0"/>
          </a:p>
          <a:p>
            <a:r>
              <a:rPr lang="en-US" altLang="ko-KR" sz="1200" dirty="0"/>
              <a:t>s</a:t>
            </a:r>
            <a:r>
              <a:rPr lang="en-US" altLang="ko-KR" sz="1200" dirty="0" smtClean="0"/>
              <a:t>elector {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,,, } /*</a:t>
            </a:r>
            <a:r>
              <a:rPr lang="ko-KR" altLang="en-US" sz="1200" dirty="0" smtClean="0"/>
              <a:t>공통디자인 정의 </a:t>
            </a:r>
            <a:r>
              <a:rPr lang="en-US" altLang="ko-KR" sz="1200" dirty="0" smtClean="0"/>
              <a:t>*/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25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42405" y="508082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453" y="4286256"/>
            <a:ext cx="57150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151072" y="508082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b.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endCxn id="9" idx="3"/>
          </p:cNvCxnSpPr>
          <p:nvPr/>
        </p:nvCxnSpPr>
        <p:spPr>
          <a:xfrm rot="10800000">
            <a:off x="1477516" y="5219328"/>
            <a:ext cx="451279" cy="35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1"/>
          </p:cNvCxnSpPr>
          <p:nvPr/>
        </p:nvCxnSpPr>
        <p:spPr>
          <a:xfrm flipV="1">
            <a:off x="1928794" y="5219327"/>
            <a:ext cx="1222278" cy="352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2976" y="5580893"/>
            <a:ext cx="4059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공통디자인이 필요한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파일에서</a:t>
            </a:r>
            <a:endParaRPr lang="en-US" altLang="ko-KR" sz="1100" dirty="0" smtClean="0"/>
          </a:p>
          <a:p>
            <a:r>
              <a:rPr lang="en-US" altLang="ko-KR" sz="1100" dirty="0" smtClean="0"/>
              <a:t>&lt;link </a:t>
            </a:r>
            <a:r>
              <a:rPr lang="en-US" altLang="ko-KR" sz="1100" dirty="0" err="1" smtClean="0"/>
              <a:t>rel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stylesheet</a:t>
            </a:r>
            <a:r>
              <a:rPr lang="en-US" altLang="ko-KR" sz="1100" dirty="0" smtClean="0"/>
              <a:t>” type=“text/</a:t>
            </a:r>
            <a:r>
              <a:rPr lang="en-US" altLang="ko-KR" sz="1100" dirty="0" err="1" smtClean="0"/>
              <a:t>css</a:t>
            </a:r>
            <a:r>
              <a:rPr lang="en-US" altLang="ko-KR" sz="1100" dirty="0" smtClean="0"/>
              <a:t>”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=“CSS</a:t>
            </a:r>
            <a:r>
              <a:rPr lang="ko-KR" altLang="en-US" sz="1100" dirty="0" smtClean="0"/>
              <a:t>파일 </a:t>
            </a:r>
            <a:r>
              <a:rPr lang="en-US" altLang="ko-KR" sz="1100" dirty="0" smtClean="0"/>
              <a:t>URL”/&gt;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382" y="4500570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&lt;meta  </a:t>
            </a:r>
            <a:r>
              <a:rPr lang="en-US" altLang="ko-KR" sz="1100" dirty="0" err="1" smtClean="0"/>
              <a:t>charset</a:t>
            </a:r>
            <a:r>
              <a:rPr lang="en-US" altLang="ko-KR" sz="1100" dirty="0" smtClean="0"/>
              <a:t>=“</a:t>
            </a:r>
            <a:r>
              <a:rPr lang="en-US" altLang="ko-KR" sz="1100" b="1" dirty="0" smtClean="0"/>
              <a:t>UTF-8</a:t>
            </a:r>
            <a:r>
              <a:rPr lang="en-US" altLang="ko-KR" sz="1100" dirty="0" smtClean="0"/>
              <a:t>”&gt;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2143108" y="2786058"/>
            <a:ext cx="200026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2143108" y="2786058"/>
            <a:ext cx="200026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4810" y="2714620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CSS</a:t>
            </a:r>
            <a:r>
              <a:rPr lang="ko-KR" altLang="en-US" sz="1200" dirty="0" smtClean="0"/>
              <a:t>파일의 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과 같지 않으면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한글이 사용되는 디자인 코드가 적용되지 않는다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예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글꼴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charset</a:t>
            </a:r>
            <a:r>
              <a:rPr lang="ko-KR" altLang="en-US" sz="1200" dirty="0" smtClean="0"/>
              <a:t>은 일치하도록 작성</a:t>
            </a:r>
            <a:r>
              <a:rPr lang="en-US" altLang="ko-KR" sz="1200" dirty="0" smtClean="0"/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588616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*CSS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selector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r>
              <a:rPr lang="en-US" altLang="ko-KR" sz="1600" dirty="0" smtClean="0"/>
              <a:t> - embed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, external file</a:t>
            </a:r>
            <a:r>
              <a:rPr lang="ko-KR" altLang="en-US" sz="1600" dirty="0" smtClean="0"/>
              <a:t>에서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디자인을 </a:t>
            </a:r>
            <a:r>
              <a:rPr lang="ko-KR" altLang="en-US" sz="1600" dirty="0" err="1" smtClean="0"/>
              <a:t>적용받을</a:t>
            </a:r>
            <a:r>
              <a:rPr lang="ko-KR" altLang="en-US" sz="1600" dirty="0" smtClean="0"/>
              <a:t> 태그를 선택하거나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정의되는 디자인 코드를 하나의 이름으로 묶을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selector</a:t>
            </a:r>
            <a:r>
              <a:rPr lang="ko-KR" altLang="en-US" sz="1600" dirty="0" smtClean="0"/>
              <a:t>종류 </a:t>
            </a:r>
            <a:r>
              <a:rPr lang="en-US" altLang="ko-KR" sz="1600" dirty="0" smtClean="0"/>
              <a:t>: id selector, class selector, tag selector, name(attribute) selector,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sub selector, behavior selector, multiple selector </a:t>
            </a:r>
            <a:r>
              <a:rPr lang="ko-KR" altLang="en-US" sz="1600" dirty="0" smtClean="0"/>
              <a:t>가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selector { 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}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&lt;!DOCTYPE html&gt;</a:t>
            </a:r>
          </a:p>
          <a:p>
            <a:r>
              <a:rPr lang="en-US" altLang="ko-KR" sz="1600" dirty="0" smtClean="0"/>
              <a:t>  &lt;html&gt;</a:t>
            </a:r>
          </a:p>
          <a:p>
            <a:r>
              <a:rPr lang="en-US" altLang="ko-KR" sz="1600" dirty="0" smtClean="0"/>
              <a:t>  &lt;head&gt;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&lt;</a:t>
            </a:r>
            <a:r>
              <a:rPr lang="en-US" altLang="ko-KR" sz="1600" dirty="0" err="1" smtClean="0"/>
              <a:t>titile</a:t>
            </a:r>
            <a:r>
              <a:rPr lang="en-US" altLang="ko-KR" sz="1600" dirty="0" smtClean="0"/>
              <a:t>&gt;&lt;/title&gt;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&lt;meta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=“UTF-8”&gt;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&lt;style type=“text/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”&gt;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en-US" altLang="ko-KR" sz="1600" b="1" dirty="0" smtClean="0"/>
              <a:t>selector { </a:t>
            </a:r>
            <a:r>
              <a:rPr lang="ko-KR" altLang="en-US" sz="1600" b="1" dirty="0" smtClean="0"/>
              <a:t>디자인 코드</a:t>
            </a:r>
            <a:r>
              <a:rPr lang="en-US" altLang="ko-KR" sz="1600" b="1" dirty="0" smtClean="0"/>
              <a:t>,,,, }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&lt;/style&gt;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&lt;/head&gt;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&lt;body&gt;</a:t>
            </a:r>
          </a:p>
          <a:p>
            <a:r>
              <a:rPr lang="en-US" altLang="ko-KR" sz="1600" dirty="0" smtClean="0"/>
              <a:t>        </a:t>
            </a:r>
            <a:r>
              <a:rPr lang="ko-KR" altLang="en-US" sz="1600" b="1" dirty="0" smtClean="0"/>
              <a:t>사용자에게 보여줄 코드 정의</a:t>
            </a:r>
            <a:endParaRPr lang="en-US" altLang="ko-KR" sz="1600" b="1" dirty="0"/>
          </a:p>
          <a:p>
            <a:r>
              <a:rPr lang="en-US" altLang="ko-KR" sz="1600" dirty="0" smtClean="0"/>
              <a:t>   &lt;/body&gt;</a:t>
            </a:r>
          </a:p>
          <a:p>
            <a:r>
              <a:rPr lang="en-US" altLang="ko-KR" sz="1600" dirty="0" smtClean="0"/>
              <a:t>&lt;/html&gt;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42875" y="1439228"/>
            <a:ext cx="785813" cy="946785"/>
          </a:xfrm>
          <a:custGeom>
            <a:avLst/>
            <a:gdLst>
              <a:gd name="connsiteX0" fmla="*/ 404813 w 785813"/>
              <a:gd name="connsiteY0" fmla="*/ 946785 h 946785"/>
              <a:gd name="connsiteX1" fmla="*/ 295275 w 785813"/>
              <a:gd name="connsiteY1" fmla="*/ 937260 h 946785"/>
              <a:gd name="connsiteX2" fmla="*/ 280988 w 785813"/>
              <a:gd name="connsiteY2" fmla="*/ 927735 h 946785"/>
              <a:gd name="connsiteX3" fmla="*/ 223838 w 785813"/>
              <a:gd name="connsiteY3" fmla="*/ 903922 h 946785"/>
              <a:gd name="connsiteX4" fmla="*/ 180975 w 785813"/>
              <a:gd name="connsiteY4" fmla="*/ 880110 h 946785"/>
              <a:gd name="connsiteX5" fmla="*/ 166688 w 785813"/>
              <a:gd name="connsiteY5" fmla="*/ 870585 h 946785"/>
              <a:gd name="connsiteX6" fmla="*/ 123825 w 785813"/>
              <a:gd name="connsiteY6" fmla="*/ 837247 h 946785"/>
              <a:gd name="connsiteX7" fmla="*/ 95250 w 785813"/>
              <a:gd name="connsiteY7" fmla="*/ 822960 h 946785"/>
              <a:gd name="connsiteX8" fmla="*/ 66675 w 785813"/>
              <a:gd name="connsiteY8" fmla="*/ 794385 h 946785"/>
              <a:gd name="connsiteX9" fmla="*/ 52388 w 785813"/>
              <a:gd name="connsiteY9" fmla="*/ 775335 h 946785"/>
              <a:gd name="connsiteX10" fmla="*/ 14288 w 785813"/>
              <a:gd name="connsiteY10" fmla="*/ 741997 h 946785"/>
              <a:gd name="connsiteX11" fmla="*/ 0 w 785813"/>
              <a:gd name="connsiteY11" fmla="*/ 694372 h 946785"/>
              <a:gd name="connsiteX12" fmla="*/ 4763 w 785813"/>
              <a:gd name="connsiteY12" fmla="*/ 565785 h 946785"/>
              <a:gd name="connsiteX13" fmla="*/ 14288 w 785813"/>
              <a:gd name="connsiteY13" fmla="*/ 551497 h 946785"/>
              <a:gd name="connsiteX14" fmla="*/ 19050 w 785813"/>
              <a:gd name="connsiteY14" fmla="*/ 532447 h 946785"/>
              <a:gd name="connsiteX15" fmla="*/ 42863 w 785813"/>
              <a:gd name="connsiteY15" fmla="*/ 494347 h 946785"/>
              <a:gd name="connsiteX16" fmla="*/ 52388 w 785813"/>
              <a:gd name="connsiteY16" fmla="*/ 480060 h 946785"/>
              <a:gd name="connsiteX17" fmla="*/ 66675 w 785813"/>
              <a:gd name="connsiteY17" fmla="*/ 470535 h 946785"/>
              <a:gd name="connsiteX18" fmla="*/ 95250 w 785813"/>
              <a:gd name="connsiteY18" fmla="*/ 418147 h 946785"/>
              <a:gd name="connsiteX19" fmla="*/ 128588 w 785813"/>
              <a:gd name="connsiteY19" fmla="*/ 384810 h 946785"/>
              <a:gd name="connsiteX20" fmla="*/ 176213 w 785813"/>
              <a:gd name="connsiteY20" fmla="*/ 337185 h 946785"/>
              <a:gd name="connsiteX21" fmla="*/ 214313 w 785813"/>
              <a:gd name="connsiteY21" fmla="*/ 308610 h 946785"/>
              <a:gd name="connsiteX22" fmla="*/ 271463 w 785813"/>
              <a:gd name="connsiteY22" fmla="*/ 270510 h 946785"/>
              <a:gd name="connsiteX23" fmla="*/ 295275 w 785813"/>
              <a:gd name="connsiteY23" fmla="*/ 251460 h 946785"/>
              <a:gd name="connsiteX24" fmla="*/ 319088 w 785813"/>
              <a:gd name="connsiteY24" fmla="*/ 237172 h 946785"/>
              <a:gd name="connsiteX25" fmla="*/ 333375 w 785813"/>
              <a:gd name="connsiteY25" fmla="*/ 222885 h 946785"/>
              <a:gd name="connsiteX26" fmla="*/ 352425 w 785813"/>
              <a:gd name="connsiteY26" fmla="*/ 213360 h 946785"/>
              <a:gd name="connsiteX27" fmla="*/ 366713 w 785813"/>
              <a:gd name="connsiteY27" fmla="*/ 199072 h 946785"/>
              <a:gd name="connsiteX28" fmla="*/ 385763 w 785813"/>
              <a:gd name="connsiteY28" fmla="*/ 184785 h 946785"/>
              <a:gd name="connsiteX29" fmla="*/ 414338 w 785813"/>
              <a:gd name="connsiteY29" fmla="*/ 160972 h 946785"/>
              <a:gd name="connsiteX30" fmla="*/ 481013 w 785813"/>
              <a:gd name="connsiteY30" fmla="*/ 132397 h 946785"/>
              <a:gd name="connsiteX31" fmla="*/ 538163 w 785813"/>
              <a:gd name="connsiteY31" fmla="*/ 108585 h 946785"/>
              <a:gd name="connsiteX32" fmla="*/ 590550 w 785813"/>
              <a:gd name="connsiteY32" fmla="*/ 89535 h 946785"/>
              <a:gd name="connsiteX33" fmla="*/ 642938 w 785813"/>
              <a:gd name="connsiteY33" fmla="*/ 65722 h 946785"/>
              <a:gd name="connsiteX34" fmla="*/ 676275 w 785813"/>
              <a:gd name="connsiteY34" fmla="*/ 51435 h 946785"/>
              <a:gd name="connsiteX35" fmla="*/ 723900 w 785813"/>
              <a:gd name="connsiteY35" fmla="*/ 27622 h 946785"/>
              <a:gd name="connsiteX36" fmla="*/ 747713 w 785813"/>
              <a:gd name="connsiteY36" fmla="*/ 18097 h 946785"/>
              <a:gd name="connsiteX37" fmla="*/ 785813 w 785813"/>
              <a:gd name="connsiteY37" fmla="*/ 3810 h 94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85813" h="946785">
                <a:moveTo>
                  <a:pt x="404813" y="946785"/>
                </a:moveTo>
                <a:cubicBezTo>
                  <a:pt x="368300" y="943610"/>
                  <a:pt x="331499" y="942833"/>
                  <a:pt x="295275" y="937260"/>
                </a:cubicBezTo>
                <a:cubicBezTo>
                  <a:pt x="289618" y="936390"/>
                  <a:pt x="286175" y="930156"/>
                  <a:pt x="280988" y="927735"/>
                </a:cubicBezTo>
                <a:cubicBezTo>
                  <a:pt x="262287" y="919008"/>
                  <a:pt x="242297" y="913151"/>
                  <a:pt x="223838" y="903922"/>
                </a:cubicBezTo>
                <a:cubicBezTo>
                  <a:pt x="201099" y="892553"/>
                  <a:pt x="204890" y="895057"/>
                  <a:pt x="180975" y="880110"/>
                </a:cubicBezTo>
                <a:cubicBezTo>
                  <a:pt x="176121" y="877077"/>
                  <a:pt x="171267" y="874019"/>
                  <a:pt x="166688" y="870585"/>
                </a:cubicBezTo>
                <a:cubicBezTo>
                  <a:pt x="152208" y="859725"/>
                  <a:pt x="140015" y="845342"/>
                  <a:pt x="123825" y="837247"/>
                </a:cubicBezTo>
                <a:lnTo>
                  <a:pt x="95250" y="822960"/>
                </a:lnTo>
                <a:cubicBezTo>
                  <a:pt x="72802" y="789287"/>
                  <a:pt x="102119" y="829829"/>
                  <a:pt x="66675" y="794385"/>
                </a:cubicBezTo>
                <a:cubicBezTo>
                  <a:pt x="61062" y="788772"/>
                  <a:pt x="57661" y="781268"/>
                  <a:pt x="52388" y="775335"/>
                </a:cubicBezTo>
                <a:cubicBezTo>
                  <a:pt x="32127" y="752541"/>
                  <a:pt x="34040" y="755166"/>
                  <a:pt x="14288" y="741997"/>
                </a:cubicBezTo>
                <a:cubicBezTo>
                  <a:pt x="2693" y="707212"/>
                  <a:pt x="7198" y="723162"/>
                  <a:pt x="0" y="694372"/>
                </a:cubicBezTo>
                <a:cubicBezTo>
                  <a:pt x="1588" y="651510"/>
                  <a:pt x="495" y="608464"/>
                  <a:pt x="4763" y="565785"/>
                </a:cubicBezTo>
                <a:cubicBezTo>
                  <a:pt x="5333" y="560089"/>
                  <a:pt x="12033" y="556758"/>
                  <a:pt x="14288" y="551497"/>
                </a:cubicBezTo>
                <a:cubicBezTo>
                  <a:pt x="16866" y="545481"/>
                  <a:pt x="16752" y="538576"/>
                  <a:pt x="19050" y="532447"/>
                </a:cubicBezTo>
                <a:cubicBezTo>
                  <a:pt x="26116" y="513603"/>
                  <a:pt x="31033" y="510908"/>
                  <a:pt x="42863" y="494347"/>
                </a:cubicBezTo>
                <a:cubicBezTo>
                  <a:pt x="46190" y="489690"/>
                  <a:pt x="48341" y="484107"/>
                  <a:pt x="52388" y="480060"/>
                </a:cubicBezTo>
                <a:cubicBezTo>
                  <a:pt x="56435" y="476013"/>
                  <a:pt x="61913" y="473710"/>
                  <a:pt x="66675" y="470535"/>
                </a:cubicBezTo>
                <a:cubicBezTo>
                  <a:pt x="76163" y="446816"/>
                  <a:pt x="77201" y="439477"/>
                  <a:pt x="95250" y="418147"/>
                </a:cubicBezTo>
                <a:cubicBezTo>
                  <a:pt x="105401" y="406150"/>
                  <a:pt x="117475" y="395922"/>
                  <a:pt x="128588" y="384810"/>
                </a:cubicBezTo>
                <a:lnTo>
                  <a:pt x="176213" y="337185"/>
                </a:lnTo>
                <a:cubicBezTo>
                  <a:pt x="188913" y="327660"/>
                  <a:pt x="201104" y="317416"/>
                  <a:pt x="214313" y="308610"/>
                </a:cubicBezTo>
                <a:cubicBezTo>
                  <a:pt x="233363" y="295910"/>
                  <a:pt x="253585" y="284813"/>
                  <a:pt x="271463" y="270510"/>
                </a:cubicBezTo>
                <a:cubicBezTo>
                  <a:pt x="279400" y="264160"/>
                  <a:pt x="286948" y="257289"/>
                  <a:pt x="295275" y="251460"/>
                </a:cubicBezTo>
                <a:cubicBezTo>
                  <a:pt x="302858" y="246151"/>
                  <a:pt x="311683" y="242726"/>
                  <a:pt x="319088" y="237172"/>
                </a:cubicBezTo>
                <a:cubicBezTo>
                  <a:pt x="324476" y="233131"/>
                  <a:pt x="327895" y="226800"/>
                  <a:pt x="333375" y="222885"/>
                </a:cubicBezTo>
                <a:cubicBezTo>
                  <a:pt x="339152" y="218759"/>
                  <a:pt x="346648" y="217487"/>
                  <a:pt x="352425" y="213360"/>
                </a:cubicBezTo>
                <a:cubicBezTo>
                  <a:pt x="357906" y="209445"/>
                  <a:pt x="361599" y="203455"/>
                  <a:pt x="366713" y="199072"/>
                </a:cubicBezTo>
                <a:cubicBezTo>
                  <a:pt x="372740" y="193906"/>
                  <a:pt x="379565" y="189743"/>
                  <a:pt x="385763" y="184785"/>
                </a:cubicBezTo>
                <a:cubicBezTo>
                  <a:pt x="395445" y="177039"/>
                  <a:pt x="403908" y="167677"/>
                  <a:pt x="414338" y="160972"/>
                </a:cubicBezTo>
                <a:cubicBezTo>
                  <a:pt x="463972" y="129064"/>
                  <a:pt x="437162" y="152329"/>
                  <a:pt x="481013" y="132397"/>
                </a:cubicBezTo>
                <a:cubicBezTo>
                  <a:pt x="543788" y="103863"/>
                  <a:pt x="459650" y="131017"/>
                  <a:pt x="538163" y="108585"/>
                </a:cubicBezTo>
                <a:cubicBezTo>
                  <a:pt x="619534" y="59760"/>
                  <a:pt x="501438" y="126664"/>
                  <a:pt x="590550" y="89535"/>
                </a:cubicBezTo>
                <a:cubicBezTo>
                  <a:pt x="666609" y="57844"/>
                  <a:pt x="579085" y="78494"/>
                  <a:pt x="642938" y="65722"/>
                </a:cubicBezTo>
                <a:cubicBezTo>
                  <a:pt x="654050" y="60960"/>
                  <a:pt x="665336" y="56583"/>
                  <a:pt x="676275" y="51435"/>
                </a:cubicBezTo>
                <a:cubicBezTo>
                  <a:pt x="692334" y="43878"/>
                  <a:pt x="707421" y="34214"/>
                  <a:pt x="723900" y="27622"/>
                </a:cubicBezTo>
                <a:cubicBezTo>
                  <a:pt x="731838" y="24447"/>
                  <a:pt x="740240" y="22249"/>
                  <a:pt x="747713" y="18097"/>
                </a:cubicBezTo>
                <a:cubicBezTo>
                  <a:pt x="780289" y="0"/>
                  <a:pt x="752069" y="3810"/>
                  <a:pt x="785813" y="381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1928794" y="250030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5984" y="2571744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단일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속성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r>
              <a:rPr lang="ko-KR" altLang="en-US" sz="1200" dirty="0" smtClean="0"/>
              <a:t>복합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속성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값 값 값</a:t>
            </a:r>
            <a:r>
              <a:rPr lang="en-US" altLang="ko-KR" sz="1200" dirty="0" smtClean="0"/>
              <a:t>,, ; 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3248025" y="2422773"/>
            <a:ext cx="342900" cy="220415"/>
          </a:xfrm>
          <a:custGeom>
            <a:avLst/>
            <a:gdLst>
              <a:gd name="connsiteX0" fmla="*/ 342900 w 342900"/>
              <a:gd name="connsiteY0" fmla="*/ 215652 h 220415"/>
              <a:gd name="connsiteX1" fmla="*/ 338138 w 342900"/>
              <a:gd name="connsiteY1" fmla="*/ 77540 h 220415"/>
              <a:gd name="connsiteX2" fmla="*/ 314325 w 342900"/>
              <a:gd name="connsiteY2" fmla="*/ 53727 h 220415"/>
              <a:gd name="connsiteX3" fmla="*/ 295275 w 342900"/>
              <a:gd name="connsiteY3" fmla="*/ 39440 h 220415"/>
              <a:gd name="connsiteX4" fmla="*/ 266700 w 342900"/>
              <a:gd name="connsiteY4" fmla="*/ 25152 h 220415"/>
              <a:gd name="connsiteX5" fmla="*/ 219075 w 342900"/>
              <a:gd name="connsiteY5" fmla="*/ 29915 h 220415"/>
              <a:gd name="connsiteX6" fmla="*/ 171450 w 342900"/>
              <a:gd name="connsiteY6" fmla="*/ 58490 h 220415"/>
              <a:gd name="connsiteX7" fmla="*/ 142875 w 342900"/>
              <a:gd name="connsiteY7" fmla="*/ 77540 h 220415"/>
              <a:gd name="connsiteX8" fmla="*/ 128588 w 342900"/>
              <a:gd name="connsiteY8" fmla="*/ 87065 h 220415"/>
              <a:gd name="connsiteX9" fmla="*/ 100013 w 342900"/>
              <a:gd name="connsiteY9" fmla="*/ 115640 h 220415"/>
              <a:gd name="connsiteX10" fmla="*/ 80963 w 342900"/>
              <a:gd name="connsiteY10" fmla="*/ 129927 h 220415"/>
              <a:gd name="connsiteX11" fmla="*/ 66675 w 342900"/>
              <a:gd name="connsiteY11" fmla="*/ 139452 h 220415"/>
              <a:gd name="connsiteX12" fmla="*/ 52388 w 342900"/>
              <a:gd name="connsiteY12" fmla="*/ 153740 h 220415"/>
              <a:gd name="connsiteX13" fmla="*/ 33338 w 342900"/>
              <a:gd name="connsiteY13" fmla="*/ 177552 h 220415"/>
              <a:gd name="connsiteX14" fmla="*/ 14288 w 342900"/>
              <a:gd name="connsiteY14" fmla="*/ 206127 h 220415"/>
              <a:gd name="connsiteX15" fmla="*/ 0 w 342900"/>
              <a:gd name="connsiteY15" fmla="*/ 220415 h 22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900" h="220415">
                <a:moveTo>
                  <a:pt x="342900" y="215652"/>
                </a:moveTo>
                <a:cubicBezTo>
                  <a:pt x="341313" y="169615"/>
                  <a:pt x="342438" y="123404"/>
                  <a:pt x="338138" y="77540"/>
                </a:cubicBezTo>
                <a:cubicBezTo>
                  <a:pt x="337044" y="65872"/>
                  <a:pt x="321770" y="59044"/>
                  <a:pt x="314325" y="53727"/>
                </a:cubicBezTo>
                <a:cubicBezTo>
                  <a:pt x="307866" y="49114"/>
                  <a:pt x="302167" y="43378"/>
                  <a:pt x="295275" y="39440"/>
                </a:cubicBezTo>
                <a:cubicBezTo>
                  <a:pt x="226256" y="0"/>
                  <a:pt x="341380" y="74937"/>
                  <a:pt x="266700" y="25152"/>
                </a:cubicBezTo>
                <a:cubicBezTo>
                  <a:pt x="250825" y="26740"/>
                  <a:pt x="234675" y="26572"/>
                  <a:pt x="219075" y="29915"/>
                </a:cubicBezTo>
                <a:cubicBezTo>
                  <a:pt x="208284" y="32227"/>
                  <a:pt x="176105" y="55387"/>
                  <a:pt x="171450" y="58490"/>
                </a:cubicBezTo>
                <a:lnTo>
                  <a:pt x="142875" y="77540"/>
                </a:lnTo>
                <a:cubicBezTo>
                  <a:pt x="138113" y="80715"/>
                  <a:pt x="132635" y="83018"/>
                  <a:pt x="128588" y="87065"/>
                </a:cubicBezTo>
                <a:cubicBezTo>
                  <a:pt x="119063" y="96590"/>
                  <a:pt x="110789" y="107558"/>
                  <a:pt x="100013" y="115640"/>
                </a:cubicBezTo>
                <a:cubicBezTo>
                  <a:pt x="93663" y="120402"/>
                  <a:pt x="87422" y="125314"/>
                  <a:pt x="80963" y="129927"/>
                </a:cubicBezTo>
                <a:cubicBezTo>
                  <a:pt x="76305" y="133254"/>
                  <a:pt x="71072" y="135788"/>
                  <a:pt x="66675" y="139452"/>
                </a:cubicBezTo>
                <a:cubicBezTo>
                  <a:pt x="61501" y="143764"/>
                  <a:pt x="57150" y="148977"/>
                  <a:pt x="52388" y="153740"/>
                </a:cubicBezTo>
                <a:cubicBezTo>
                  <a:pt x="41662" y="185915"/>
                  <a:pt x="56537" y="151038"/>
                  <a:pt x="33338" y="177552"/>
                </a:cubicBezTo>
                <a:cubicBezTo>
                  <a:pt x="25800" y="186167"/>
                  <a:pt x="22383" y="198032"/>
                  <a:pt x="14288" y="206127"/>
                </a:cubicBezTo>
                <a:lnTo>
                  <a:pt x="0" y="22041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524238" y="297180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3292167" y="2986088"/>
            <a:ext cx="446396" cy="120483"/>
          </a:xfrm>
          <a:custGeom>
            <a:avLst/>
            <a:gdLst>
              <a:gd name="connsiteX0" fmla="*/ 446396 w 446396"/>
              <a:gd name="connsiteY0" fmla="*/ 14287 h 120483"/>
              <a:gd name="connsiteX1" fmla="*/ 436871 w 446396"/>
              <a:gd name="connsiteY1" fmla="*/ 52387 h 120483"/>
              <a:gd name="connsiteX2" fmla="*/ 413058 w 446396"/>
              <a:gd name="connsiteY2" fmla="*/ 90487 h 120483"/>
              <a:gd name="connsiteX3" fmla="*/ 398771 w 446396"/>
              <a:gd name="connsiteY3" fmla="*/ 104775 h 120483"/>
              <a:gd name="connsiteX4" fmla="*/ 379721 w 446396"/>
              <a:gd name="connsiteY4" fmla="*/ 109537 h 120483"/>
              <a:gd name="connsiteX5" fmla="*/ 360671 w 446396"/>
              <a:gd name="connsiteY5" fmla="*/ 119062 h 120483"/>
              <a:gd name="connsiteX6" fmla="*/ 198746 w 446396"/>
              <a:gd name="connsiteY6" fmla="*/ 114300 h 120483"/>
              <a:gd name="connsiteX7" fmla="*/ 174933 w 446396"/>
              <a:gd name="connsiteY7" fmla="*/ 109537 h 120483"/>
              <a:gd name="connsiteX8" fmla="*/ 141596 w 446396"/>
              <a:gd name="connsiteY8" fmla="*/ 100012 h 120483"/>
              <a:gd name="connsiteX9" fmla="*/ 108258 w 446396"/>
              <a:gd name="connsiteY9" fmla="*/ 90487 h 120483"/>
              <a:gd name="connsiteX10" fmla="*/ 74921 w 446396"/>
              <a:gd name="connsiteY10" fmla="*/ 76200 h 120483"/>
              <a:gd name="connsiteX11" fmla="*/ 60633 w 446396"/>
              <a:gd name="connsiteY11" fmla="*/ 66675 h 120483"/>
              <a:gd name="connsiteX12" fmla="*/ 27296 w 446396"/>
              <a:gd name="connsiteY12" fmla="*/ 42862 h 120483"/>
              <a:gd name="connsiteX13" fmla="*/ 13008 w 446396"/>
              <a:gd name="connsiteY13" fmla="*/ 14287 h 120483"/>
              <a:gd name="connsiteX14" fmla="*/ 3483 w 446396"/>
              <a:gd name="connsiteY14" fmla="*/ 0 h 12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6396" h="120483">
                <a:moveTo>
                  <a:pt x="446396" y="14287"/>
                </a:moveTo>
                <a:cubicBezTo>
                  <a:pt x="443221" y="26987"/>
                  <a:pt x="441011" y="39968"/>
                  <a:pt x="436871" y="52387"/>
                </a:cubicBezTo>
                <a:cubicBezTo>
                  <a:pt x="432436" y="65693"/>
                  <a:pt x="421947" y="80117"/>
                  <a:pt x="413058" y="90487"/>
                </a:cubicBezTo>
                <a:cubicBezTo>
                  <a:pt x="408675" y="95601"/>
                  <a:pt x="404619" y="101433"/>
                  <a:pt x="398771" y="104775"/>
                </a:cubicBezTo>
                <a:cubicBezTo>
                  <a:pt x="393088" y="108022"/>
                  <a:pt x="386071" y="107950"/>
                  <a:pt x="379721" y="109537"/>
                </a:cubicBezTo>
                <a:cubicBezTo>
                  <a:pt x="373371" y="112712"/>
                  <a:pt x="367768" y="118875"/>
                  <a:pt x="360671" y="119062"/>
                </a:cubicBezTo>
                <a:cubicBezTo>
                  <a:pt x="306691" y="120483"/>
                  <a:pt x="252673" y="117066"/>
                  <a:pt x="198746" y="114300"/>
                </a:cubicBezTo>
                <a:cubicBezTo>
                  <a:pt x="190662" y="113885"/>
                  <a:pt x="182835" y="111293"/>
                  <a:pt x="174933" y="109537"/>
                </a:cubicBezTo>
                <a:cubicBezTo>
                  <a:pt x="141409" y="102087"/>
                  <a:pt x="169458" y="107973"/>
                  <a:pt x="141596" y="100012"/>
                </a:cubicBezTo>
                <a:cubicBezTo>
                  <a:pt x="129503" y="96557"/>
                  <a:pt x="119684" y="95384"/>
                  <a:pt x="108258" y="90487"/>
                </a:cubicBezTo>
                <a:cubicBezTo>
                  <a:pt x="67071" y="72835"/>
                  <a:pt x="108421" y="87366"/>
                  <a:pt x="74921" y="76200"/>
                </a:cubicBezTo>
                <a:cubicBezTo>
                  <a:pt x="70158" y="73025"/>
                  <a:pt x="65291" y="70002"/>
                  <a:pt x="60633" y="66675"/>
                </a:cubicBezTo>
                <a:cubicBezTo>
                  <a:pt x="19264" y="37126"/>
                  <a:pt x="60979" y="65318"/>
                  <a:pt x="27296" y="42862"/>
                </a:cubicBezTo>
                <a:cubicBezTo>
                  <a:pt x="0" y="1919"/>
                  <a:pt x="32726" y="53721"/>
                  <a:pt x="13008" y="14287"/>
                </a:cubicBezTo>
                <a:cubicBezTo>
                  <a:pt x="10448" y="9168"/>
                  <a:pt x="3483" y="0"/>
                  <a:pt x="34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857620" y="242886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9124" y="2285992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display:none</a:t>
            </a:r>
            <a:endParaRPr lang="ko-KR" altLang="en-US" sz="1100" dirty="0"/>
          </a:p>
        </p:txBody>
      </p:sp>
      <p:sp>
        <p:nvSpPr>
          <p:cNvPr id="17" name="자유형 16"/>
          <p:cNvSpPr/>
          <p:nvPr/>
        </p:nvSpPr>
        <p:spPr>
          <a:xfrm>
            <a:off x="4805363" y="2278420"/>
            <a:ext cx="277496" cy="136168"/>
          </a:xfrm>
          <a:custGeom>
            <a:avLst/>
            <a:gdLst>
              <a:gd name="connsiteX0" fmla="*/ 266700 w 277496"/>
              <a:gd name="connsiteY0" fmla="*/ 136168 h 136168"/>
              <a:gd name="connsiteX1" fmla="*/ 276225 w 277496"/>
              <a:gd name="connsiteY1" fmla="*/ 121880 h 136168"/>
              <a:gd name="connsiteX2" fmla="*/ 271462 w 277496"/>
              <a:gd name="connsiteY2" fmla="*/ 64730 h 136168"/>
              <a:gd name="connsiteX3" fmla="*/ 247650 w 277496"/>
              <a:gd name="connsiteY3" fmla="*/ 40918 h 136168"/>
              <a:gd name="connsiteX4" fmla="*/ 233362 w 277496"/>
              <a:gd name="connsiteY4" fmla="*/ 26630 h 136168"/>
              <a:gd name="connsiteX5" fmla="*/ 195262 w 277496"/>
              <a:gd name="connsiteY5" fmla="*/ 7580 h 136168"/>
              <a:gd name="connsiteX6" fmla="*/ 90487 w 277496"/>
              <a:gd name="connsiteY6" fmla="*/ 21868 h 136168"/>
              <a:gd name="connsiteX7" fmla="*/ 33337 w 277496"/>
              <a:gd name="connsiteY7" fmla="*/ 69493 h 136168"/>
              <a:gd name="connsiteX8" fmla="*/ 4762 w 277496"/>
              <a:gd name="connsiteY8" fmla="*/ 93305 h 136168"/>
              <a:gd name="connsiteX9" fmla="*/ 0 w 277496"/>
              <a:gd name="connsiteY9" fmla="*/ 93305 h 13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7496" h="136168">
                <a:moveTo>
                  <a:pt x="266700" y="136168"/>
                </a:moveTo>
                <a:cubicBezTo>
                  <a:pt x="269875" y="131405"/>
                  <a:pt x="275844" y="127591"/>
                  <a:pt x="276225" y="121880"/>
                </a:cubicBezTo>
                <a:cubicBezTo>
                  <a:pt x="277496" y="102806"/>
                  <a:pt x="275211" y="83475"/>
                  <a:pt x="271462" y="64730"/>
                </a:cubicBezTo>
                <a:cubicBezTo>
                  <a:pt x="268668" y="50761"/>
                  <a:pt x="256793" y="48538"/>
                  <a:pt x="247650" y="40918"/>
                </a:cubicBezTo>
                <a:cubicBezTo>
                  <a:pt x="242476" y="36606"/>
                  <a:pt x="238750" y="30671"/>
                  <a:pt x="233362" y="26630"/>
                </a:cubicBezTo>
                <a:cubicBezTo>
                  <a:pt x="215368" y="13135"/>
                  <a:pt x="212841" y="13440"/>
                  <a:pt x="195262" y="7580"/>
                </a:cubicBezTo>
                <a:cubicBezTo>
                  <a:pt x="135506" y="10900"/>
                  <a:pt x="126934" y="0"/>
                  <a:pt x="90487" y="21868"/>
                </a:cubicBezTo>
                <a:cubicBezTo>
                  <a:pt x="57334" y="41760"/>
                  <a:pt x="62205" y="40625"/>
                  <a:pt x="33337" y="69493"/>
                </a:cubicBezTo>
                <a:cubicBezTo>
                  <a:pt x="22803" y="80027"/>
                  <a:pt x="18024" y="86674"/>
                  <a:pt x="4762" y="93305"/>
                </a:cubicBezTo>
                <a:cubicBezTo>
                  <a:pt x="3342" y="94015"/>
                  <a:pt x="1587" y="93305"/>
                  <a:pt x="0" y="933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214810" y="2857496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1524" y="2738762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border : 1px solid #333333</a:t>
            </a:r>
            <a:endParaRPr lang="ko-KR" altLang="en-US" sz="11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643306" y="478632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43306" y="535782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3571868" y="507207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00496" y="485776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디자인에 대한 코드 정의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14744" y="571501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714744" y="628652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3643306" y="600076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1934" y="578645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정의된 코드를 사용</a:t>
            </a:r>
            <a:endParaRPr lang="ko-KR" altLang="en-US" sz="1200" dirty="0"/>
          </a:p>
        </p:txBody>
      </p:sp>
      <p:sp>
        <p:nvSpPr>
          <p:cNvPr id="34" name="자유형 33"/>
          <p:cNvSpPr/>
          <p:nvPr/>
        </p:nvSpPr>
        <p:spPr>
          <a:xfrm>
            <a:off x="1690688" y="5019675"/>
            <a:ext cx="830435" cy="190500"/>
          </a:xfrm>
          <a:custGeom>
            <a:avLst/>
            <a:gdLst>
              <a:gd name="connsiteX0" fmla="*/ 828675 w 830435"/>
              <a:gd name="connsiteY0" fmla="*/ 161925 h 190500"/>
              <a:gd name="connsiteX1" fmla="*/ 809625 w 830435"/>
              <a:gd name="connsiteY1" fmla="*/ 133350 h 190500"/>
              <a:gd name="connsiteX2" fmla="*/ 776287 w 830435"/>
              <a:gd name="connsiteY2" fmla="*/ 95250 h 190500"/>
              <a:gd name="connsiteX3" fmla="*/ 762000 w 830435"/>
              <a:gd name="connsiteY3" fmla="*/ 80963 h 190500"/>
              <a:gd name="connsiteX4" fmla="*/ 742950 w 830435"/>
              <a:gd name="connsiteY4" fmla="*/ 66675 h 190500"/>
              <a:gd name="connsiteX5" fmla="*/ 700087 w 830435"/>
              <a:gd name="connsiteY5" fmla="*/ 38100 h 190500"/>
              <a:gd name="connsiteX6" fmla="*/ 666750 w 830435"/>
              <a:gd name="connsiteY6" fmla="*/ 19050 h 190500"/>
              <a:gd name="connsiteX7" fmla="*/ 628650 w 830435"/>
              <a:gd name="connsiteY7" fmla="*/ 9525 h 190500"/>
              <a:gd name="connsiteX8" fmla="*/ 614362 w 830435"/>
              <a:gd name="connsiteY8" fmla="*/ 4763 h 190500"/>
              <a:gd name="connsiteX9" fmla="*/ 576262 w 830435"/>
              <a:gd name="connsiteY9" fmla="*/ 0 h 190500"/>
              <a:gd name="connsiteX10" fmla="*/ 338137 w 830435"/>
              <a:gd name="connsiteY10" fmla="*/ 4763 h 190500"/>
              <a:gd name="connsiteX11" fmla="*/ 300037 w 830435"/>
              <a:gd name="connsiteY11" fmla="*/ 14288 h 190500"/>
              <a:gd name="connsiteX12" fmla="*/ 266700 w 830435"/>
              <a:gd name="connsiteY12" fmla="*/ 23813 h 190500"/>
              <a:gd name="connsiteX13" fmla="*/ 238125 w 830435"/>
              <a:gd name="connsiteY13" fmla="*/ 38100 h 190500"/>
              <a:gd name="connsiteX14" fmla="*/ 190500 w 830435"/>
              <a:gd name="connsiteY14" fmla="*/ 66675 h 190500"/>
              <a:gd name="connsiteX15" fmla="*/ 176212 w 830435"/>
              <a:gd name="connsiteY15" fmla="*/ 71438 h 190500"/>
              <a:gd name="connsiteX16" fmla="*/ 133350 w 830435"/>
              <a:gd name="connsiteY16" fmla="*/ 100013 h 190500"/>
              <a:gd name="connsiteX17" fmla="*/ 119062 w 830435"/>
              <a:gd name="connsiteY17" fmla="*/ 109538 h 190500"/>
              <a:gd name="connsiteX18" fmla="*/ 104775 w 830435"/>
              <a:gd name="connsiteY18" fmla="*/ 114300 h 190500"/>
              <a:gd name="connsiteX19" fmla="*/ 90487 w 830435"/>
              <a:gd name="connsiteY19" fmla="*/ 123825 h 190500"/>
              <a:gd name="connsiteX20" fmla="*/ 61912 w 830435"/>
              <a:gd name="connsiteY20" fmla="*/ 152400 h 190500"/>
              <a:gd name="connsiteX21" fmla="*/ 42862 w 830435"/>
              <a:gd name="connsiteY21" fmla="*/ 161925 h 190500"/>
              <a:gd name="connsiteX22" fmla="*/ 14287 w 830435"/>
              <a:gd name="connsiteY22" fmla="*/ 180975 h 190500"/>
              <a:gd name="connsiteX23" fmla="*/ 0 w 830435"/>
              <a:gd name="connsiteY2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0435" h="190500">
                <a:moveTo>
                  <a:pt x="828675" y="161925"/>
                </a:moveTo>
                <a:cubicBezTo>
                  <a:pt x="819566" y="134601"/>
                  <a:pt x="830435" y="160106"/>
                  <a:pt x="809625" y="133350"/>
                </a:cubicBezTo>
                <a:cubicBezTo>
                  <a:pt x="759330" y="68684"/>
                  <a:pt x="814135" y="126789"/>
                  <a:pt x="776287" y="95250"/>
                </a:cubicBezTo>
                <a:cubicBezTo>
                  <a:pt x="771113" y="90938"/>
                  <a:pt x="767114" y="85346"/>
                  <a:pt x="762000" y="80963"/>
                </a:cubicBezTo>
                <a:cubicBezTo>
                  <a:pt x="755973" y="75797"/>
                  <a:pt x="749453" y="71227"/>
                  <a:pt x="742950" y="66675"/>
                </a:cubicBezTo>
                <a:cubicBezTo>
                  <a:pt x="742917" y="66652"/>
                  <a:pt x="707248" y="42874"/>
                  <a:pt x="700087" y="38100"/>
                </a:cubicBezTo>
                <a:cubicBezTo>
                  <a:pt x="689634" y="31132"/>
                  <a:pt x="678836" y="23079"/>
                  <a:pt x="666750" y="19050"/>
                </a:cubicBezTo>
                <a:cubicBezTo>
                  <a:pt x="654331" y="14910"/>
                  <a:pt x="641069" y="13664"/>
                  <a:pt x="628650" y="9525"/>
                </a:cubicBezTo>
                <a:cubicBezTo>
                  <a:pt x="623887" y="7938"/>
                  <a:pt x="619301" y="5661"/>
                  <a:pt x="614362" y="4763"/>
                </a:cubicBezTo>
                <a:cubicBezTo>
                  <a:pt x="601770" y="2473"/>
                  <a:pt x="588962" y="1588"/>
                  <a:pt x="576262" y="0"/>
                </a:cubicBezTo>
                <a:lnTo>
                  <a:pt x="338137" y="4763"/>
                </a:lnTo>
                <a:cubicBezTo>
                  <a:pt x="321490" y="5368"/>
                  <a:pt x="314507" y="10154"/>
                  <a:pt x="300037" y="14288"/>
                </a:cubicBezTo>
                <a:cubicBezTo>
                  <a:pt x="292908" y="16325"/>
                  <a:pt x="274318" y="20004"/>
                  <a:pt x="266700" y="23813"/>
                </a:cubicBezTo>
                <a:cubicBezTo>
                  <a:pt x="229779" y="42274"/>
                  <a:pt x="274028" y="26133"/>
                  <a:pt x="238125" y="38100"/>
                </a:cubicBezTo>
                <a:cubicBezTo>
                  <a:pt x="217810" y="51643"/>
                  <a:pt x="211003" y="57888"/>
                  <a:pt x="190500" y="66675"/>
                </a:cubicBezTo>
                <a:cubicBezTo>
                  <a:pt x="185886" y="68653"/>
                  <a:pt x="180601" y="69000"/>
                  <a:pt x="176212" y="71438"/>
                </a:cubicBezTo>
                <a:cubicBezTo>
                  <a:pt x="176202" y="71444"/>
                  <a:pt x="140499" y="95247"/>
                  <a:pt x="133350" y="100013"/>
                </a:cubicBezTo>
                <a:cubicBezTo>
                  <a:pt x="128587" y="103188"/>
                  <a:pt x="124492" y="107728"/>
                  <a:pt x="119062" y="109538"/>
                </a:cubicBezTo>
                <a:lnTo>
                  <a:pt x="104775" y="114300"/>
                </a:lnTo>
                <a:cubicBezTo>
                  <a:pt x="100012" y="117475"/>
                  <a:pt x="94765" y="120022"/>
                  <a:pt x="90487" y="123825"/>
                </a:cubicBezTo>
                <a:cubicBezTo>
                  <a:pt x="80419" y="132774"/>
                  <a:pt x="73960" y="146376"/>
                  <a:pt x="61912" y="152400"/>
                </a:cubicBezTo>
                <a:cubicBezTo>
                  <a:pt x="55562" y="155575"/>
                  <a:pt x="48950" y="158272"/>
                  <a:pt x="42862" y="161925"/>
                </a:cubicBezTo>
                <a:cubicBezTo>
                  <a:pt x="33046" y="167815"/>
                  <a:pt x="23812" y="174625"/>
                  <a:pt x="14287" y="180975"/>
                </a:cubicBezTo>
                <a:lnTo>
                  <a:pt x="0" y="1905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390978" y="5183256"/>
            <a:ext cx="1004435" cy="1118576"/>
          </a:xfrm>
          <a:custGeom>
            <a:avLst/>
            <a:gdLst>
              <a:gd name="connsiteX0" fmla="*/ 1004435 w 1004435"/>
              <a:gd name="connsiteY0" fmla="*/ 93594 h 1118576"/>
              <a:gd name="connsiteX1" fmla="*/ 999672 w 1004435"/>
              <a:gd name="connsiteY1" fmla="*/ 74544 h 1118576"/>
              <a:gd name="connsiteX2" fmla="*/ 966335 w 1004435"/>
              <a:gd name="connsiteY2" fmla="*/ 45969 h 1118576"/>
              <a:gd name="connsiteX3" fmla="*/ 952047 w 1004435"/>
              <a:gd name="connsiteY3" fmla="*/ 41207 h 1118576"/>
              <a:gd name="connsiteX4" fmla="*/ 913947 w 1004435"/>
              <a:gd name="connsiteY4" fmla="*/ 26919 h 1118576"/>
              <a:gd name="connsiteX5" fmla="*/ 852035 w 1004435"/>
              <a:gd name="connsiteY5" fmla="*/ 12632 h 1118576"/>
              <a:gd name="connsiteX6" fmla="*/ 499610 w 1004435"/>
              <a:gd name="connsiteY6" fmla="*/ 22157 h 1118576"/>
              <a:gd name="connsiteX7" fmla="*/ 480560 w 1004435"/>
              <a:gd name="connsiteY7" fmla="*/ 26919 h 1118576"/>
              <a:gd name="connsiteX8" fmla="*/ 461510 w 1004435"/>
              <a:gd name="connsiteY8" fmla="*/ 36444 h 1118576"/>
              <a:gd name="connsiteX9" fmla="*/ 442460 w 1004435"/>
              <a:gd name="connsiteY9" fmla="*/ 41207 h 1118576"/>
              <a:gd name="connsiteX10" fmla="*/ 428172 w 1004435"/>
              <a:gd name="connsiteY10" fmla="*/ 45969 h 1118576"/>
              <a:gd name="connsiteX11" fmla="*/ 409122 w 1004435"/>
              <a:gd name="connsiteY11" fmla="*/ 50732 h 1118576"/>
              <a:gd name="connsiteX12" fmla="*/ 356735 w 1004435"/>
              <a:gd name="connsiteY12" fmla="*/ 65019 h 1118576"/>
              <a:gd name="connsiteX13" fmla="*/ 342447 w 1004435"/>
              <a:gd name="connsiteY13" fmla="*/ 74544 h 1118576"/>
              <a:gd name="connsiteX14" fmla="*/ 294822 w 1004435"/>
              <a:gd name="connsiteY14" fmla="*/ 103119 h 1118576"/>
              <a:gd name="connsiteX15" fmla="*/ 266247 w 1004435"/>
              <a:gd name="connsiteY15" fmla="*/ 126932 h 1118576"/>
              <a:gd name="connsiteX16" fmla="*/ 228147 w 1004435"/>
              <a:gd name="connsiteY16" fmla="*/ 160269 h 1118576"/>
              <a:gd name="connsiteX17" fmla="*/ 204335 w 1004435"/>
              <a:gd name="connsiteY17" fmla="*/ 193607 h 1118576"/>
              <a:gd name="connsiteX18" fmla="*/ 190047 w 1004435"/>
              <a:gd name="connsiteY18" fmla="*/ 207894 h 1118576"/>
              <a:gd name="connsiteX19" fmla="*/ 180522 w 1004435"/>
              <a:gd name="connsiteY19" fmla="*/ 222182 h 1118576"/>
              <a:gd name="connsiteX20" fmla="*/ 151947 w 1004435"/>
              <a:gd name="connsiteY20" fmla="*/ 250757 h 1118576"/>
              <a:gd name="connsiteX21" fmla="*/ 128135 w 1004435"/>
              <a:gd name="connsiteY21" fmla="*/ 284094 h 1118576"/>
              <a:gd name="connsiteX22" fmla="*/ 109085 w 1004435"/>
              <a:gd name="connsiteY22" fmla="*/ 312669 h 1118576"/>
              <a:gd name="connsiteX23" fmla="*/ 80510 w 1004435"/>
              <a:gd name="connsiteY23" fmla="*/ 346007 h 1118576"/>
              <a:gd name="connsiteX24" fmla="*/ 70985 w 1004435"/>
              <a:gd name="connsiteY24" fmla="*/ 365057 h 1118576"/>
              <a:gd name="connsiteX25" fmla="*/ 61460 w 1004435"/>
              <a:gd name="connsiteY25" fmla="*/ 379344 h 1118576"/>
              <a:gd name="connsiteX26" fmla="*/ 42410 w 1004435"/>
              <a:gd name="connsiteY26" fmla="*/ 422207 h 1118576"/>
              <a:gd name="connsiteX27" fmla="*/ 37647 w 1004435"/>
              <a:gd name="connsiteY27" fmla="*/ 436494 h 1118576"/>
              <a:gd name="connsiteX28" fmla="*/ 28122 w 1004435"/>
              <a:gd name="connsiteY28" fmla="*/ 460307 h 1118576"/>
              <a:gd name="connsiteX29" fmla="*/ 13835 w 1004435"/>
              <a:gd name="connsiteY29" fmla="*/ 531744 h 1118576"/>
              <a:gd name="connsiteX30" fmla="*/ 9072 w 1004435"/>
              <a:gd name="connsiteY30" fmla="*/ 550794 h 1118576"/>
              <a:gd name="connsiteX31" fmla="*/ 9072 w 1004435"/>
              <a:gd name="connsiteY31" fmla="*/ 836544 h 1118576"/>
              <a:gd name="connsiteX32" fmla="*/ 13835 w 1004435"/>
              <a:gd name="connsiteY32" fmla="*/ 850832 h 1118576"/>
              <a:gd name="connsiteX33" fmla="*/ 23360 w 1004435"/>
              <a:gd name="connsiteY33" fmla="*/ 884169 h 1118576"/>
              <a:gd name="connsiteX34" fmla="*/ 32885 w 1004435"/>
              <a:gd name="connsiteY34" fmla="*/ 898457 h 1118576"/>
              <a:gd name="connsiteX35" fmla="*/ 47172 w 1004435"/>
              <a:gd name="connsiteY35" fmla="*/ 931794 h 1118576"/>
              <a:gd name="connsiteX36" fmla="*/ 51935 w 1004435"/>
              <a:gd name="connsiteY36" fmla="*/ 946082 h 1118576"/>
              <a:gd name="connsiteX37" fmla="*/ 66222 w 1004435"/>
              <a:gd name="connsiteY37" fmla="*/ 965132 h 1118576"/>
              <a:gd name="connsiteX38" fmla="*/ 85272 w 1004435"/>
              <a:gd name="connsiteY38" fmla="*/ 988944 h 1118576"/>
              <a:gd name="connsiteX39" fmla="*/ 132897 w 1004435"/>
              <a:gd name="connsiteY39" fmla="*/ 1031807 h 1118576"/>
              <a:gd name="connsiteX40" fmla="*/ 161472 w 1004435"/>
              <a:gd name="connsiteY40" fmla="*/ 1041332 h 1118576"/>
              <a:gd name="connsiteX41" fmla="*/ 190047 w 1004435"/>
              <a:gd name="connsiteY41" fmla="*/ 1060382 h 1118576"/>
              <a:gd name="connsiteX42" fmla="*/ 213860 w 1004435"/>
              <a:gd name="connsiteY42" fmla="*/ 1065144 h 1118576"/>
              <a:gd name="connsiteX43" fmla="*/ 275772 w 1004435"/>
              <a:gd name="connsiteY43" fmla="*/ 1074669 h 1118576"/>
              <a:gd name="connsiteX44" fmla="*/ 294822 w 1004435"/>
              <a:gd name="connsiteY44" fmla="*/ 1079432 h 1118576"/>
              <a:gd name="connsiteX45" fmla="*/ 356735 w 1004435"/>
              <a:gd name="connsiteY45" fmla="*/ 1084194 h 1118576"/>
              <a:gd name="connsiteX46" fmla="*/ 380547 w 1004435"/>
              <a:gd name="connsiteY46" fmla="*/ 1093719 h 1118576"/>
              <a:gd name="connsiteX47" fmla="*/ 409122 w 1004435"/>
              <a:gd name="connsiteY47" fmla="*/ 1098482 h 1118576"/>
              <a:gd name="connsiteX48" fmla="*/ 466272 w 1004435"/>
              <a:gd name="connsiteY48" fmla="*/ 1108007 h 1118576"/>
              <a:gd name="connsiteX49" fmla="*/ 542472 w 1004435"/>
              <a:gd name="connsiteY49" fmla="*/ 1117532 h 111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4435" h="1118576">
                <a:moveTo>
                  <a:pt x="1004435" y="93594"/>
                </a:moveTo>
                <a:cubicBezTo>
                  <a:pt x="1002847" y="87244"/>
                  <a:pt x="1003141" y="80095"/>
                  <a:pt x="999672" y="74544"/>
                </a:cubicBezTo>
                <a:cubicBezTo>
                  <a:pt x="994347" y="66024"/>
                  <a:pt x="976767" y="51185"/>
                  <a:pt x="966335" y="45969"/>
                </a:cubicBezTo>
                <a:cubicBezTo>
                  <a:pt x="961845" y="43724"/>
                  <a:pt x="956810" y="42794"/>
                  <a:pt x="952047" y="41207"/>
                </a:cubicBezTo>
                <a:cubicBezTo>
                  <a:pt x="927184" y="24631"/>
                  <a:pt x="948804" y="36426"/>
                  <a:pt x="913947" y="26919"/>
                </a:cubicBezTo>
                <a:cubicBezTo>
                  <a:pt x="856423" y="11230"/>
                  <a:pt x="915771" y="21736"/>
                  <a:pt x="852035" y="12632"/>
                </a:cubicBezTo>
                <a:cubicBezTo>
                  <a:pt x="790042" y="13544"/>
                  <a:pt x="610393" y="0"/>
                  <a:pt x="499610" y="22157"/>
                </a:cubicBezTo>
                <a:cubicBezTo>
                  <a:pt x="493192" y="23441"/>
                  <a:pt x="486910" y="25332"/>
                  <a:pt x="480560" y="26919"/>
                </a:cubicBezTo>
                <a:cubicBezTo>
                  <a:pt x="474210" y="30094"/>
                  <a:pt x="468157" y="33951"/>
                  <a:pt x="461510" y="36444"/>
                </a:cubicBezTo>
                <a:cubicBezTo>
                  <a:pt x="455381" y="38742"/>
                  <a:pt x="448754" y="39409"/>
                  <a:pt x="442460" y="41207"/>
                </a:cubicBezTo>
                <a:cubicBezTo>
                  <a:pt x="437633" y="42586"/>
                  <a:pt x="432999" y="44590"/>
                  <a:pt x="428172" y="45969"/>
                </a:cubicBezTo>
                <a:cubicBezTo>
                  <a:pt x="421878" y="47767"/>
                  <a:pt x="415391" y="48851"/>
                  <a:pt x="409122" y="50732"/>
                </a:cubicBezTo>
                <a:cubicBezTo>
                  <a:pt x="360790" y="65232"/>
                  <a:pt x="400129" y="56341"/>
                  <a:pt x="356735" y="65019"/>
                </a:cubicBezTo>
                <a:cubicBezTo>
                  <a:pt x="351972" y="68194"/>
                  <a:pt x="347417" y="71704"/>
                  <a:pt x="342447" y="74544"/>
                </a:cubicBezTo>
                <a:cubicBezTo>
                  <a:pt x="324911" y="84564"/>
                  <a:pt x="310353" y="87587"/>
                  <a:pt x="294822" y="103119"/>
                </a:cubicBezTo>
                <a:cubicBezTo>
                  <a:pt x="245296" y="152649"/>
                  <a:pt x="312648" y="87160"/>
                  <a:pt x="266247" y="126932"/>
                </a:cubicBezTo>
                <a:cubicBezTo>
                  <a:pt x="208702" y="176255"/>
                  <a:pt x="283445" y="118797"/>
                  <a:pt x="228147" y="160269"/>
                </a:cubicBezTo>
                <a:cubicBezTo>
                  <a:pt x="220610" y="171575"/>
                  <a:pt x="213194" y="183272"/>
                  <a:pt x="204335" y="193607"/>
                </a:cubicBezTo>
                <a:cubicBezTo>
                  <a:pt x="199952" y="198721"/>
                  <a:pt x="194359" y="202720"/>
                  <a:pt x="190047" y="207894"/>
                </a:cubicBezTo>
                <a:cubicBezTo>
                  <a:pt x="186383" y="212291"/>
                  <a:pt x="184325" y="217904"/>
                  <a:pt x="180522" y="222182"/>
                </a:cubicBezTo>
                <a:cubicBezTo>
                  <a:pt x="171573" y="232250"/>
                  <a:pt x="159419" y="239549"/>
                  <a:pt x="151947" y="250757"/>
                </a:cubicBezTo>
                <a:cubicBezTo>
                  <a:pt x="120968" y="297225"/>
                  <a:pt x="169503" y="224997"/>
                  <a:pt x="128135" y="284094"/>
                </a:cubicBezTo>
                <a:cubicBezTo>
                  <a:pt x="121570" y="293472"/>
                  <a:pt x="117180" y="304574"/>
                  <a:pt x="109085" y="312669"/>
                </a:cubicBezTo>
                <a:cubicBezTo>
                  <a:pt x="96096" y="325658"/>
                  <a:pt x="90693" y="329714"/>
                  <a:pt x="80510" y="346007"/>
                </a:cubicBezTo>
                <a:cubicBezTo>
                  <a:pt x="76747" y="352027"/>
                  <a:pt x="74507" y="358893"/>
                  <a:pt x="70985" y="365057"/>
                </a:cubicBezTo>
                <a:cubicBezTo>
                  <a:pt x="68145" y="370027"/>
                  <a:pt x="64635" y="374582"/>
                  <a:pt x="61460" y="379344"/>
                </a:cubicBezTo>
                <a:cubicBezTo>
                  <a:pt x="52637" y="423454"/>
                  <a:pt x="64008" y="384411"/>
                  <a:pt x="42410" y="422207"/>
                </a:cubicBezTo>
                <a:cubicBezTo>
                  <a:pt x="39919" y="426566"/>
                  <a:pt x="39410" y="431794"/>
                  <a:pt x="37647" y="436494"/>
                </a:cubicBezTo>
                <a:cubicBezTo>
                  <a:pt x="34645" y="444499"/>
                  <a:pt x="31124" y="452302"/>
                  <a:pt x="28122" y="460307"/>
                </a:cubicBezTo>
                <a:cubicBezTo>
                  <a:pt x="17940" y="487461"/>
                  <a:pt x="21545" y="490628"/>
                  <a:pt x="13835" y="531744"/>
                </a:cubicBezTo>
                <a:cubicBezTo>
                  <a:pt x="12629" y="538177"/>
                  <a:pt x="10660" y="544444"/>
                  <a:pt x="9072" y="550794"/>
                </a:cubicBezTo>
                <a:cubicBezTo>
                  <a:pt x="0" y="677810"/>
                  <a:pt x="896" y="636220"/>
                  <a:pt x="9072" y="836544"/>
                </a:cubicBezTo>
                <a:cubicBezTo>
                  <a:pt x="9277" y="841560"/>
                  <a:pt x="12456" y="846005"/>
                  <a:pt x="13835" y="850832"/>
                </a:cubicBezTo>
                <a:cubicBezTo>
                  <a:pt x="15872" y="857961"/>
                  <a:pt x="19551" y="876551"/>
                  <a:pt x="23360" y="884169"/>
                </a:cubicBezTo>
                <a:cubicBezTo>
                  <a:pt x="25920" y="889289"/>
                  <a:pt x="29710" y="893694"/>
                  <a:pt x="32885" y="898457"/>
                </a:cubicBezTo>
                <a:cubicBezTo>
                  <a:pt x="44051" y="931957"/>
                  <a:pt x="29520" y="890607"/>
                  <a:pt x="47172" y="931794"/>
                </a:cubicBezTo>
                <a:cubicBezTo>
                  <a:pt x="49150" y="936408"/>
                  <a:pt x="49444" y="941723"/>
                  <a:pt x="51935" y="946082"/>
                </a:cubicBezTo>
                <a:cubicBezTo>
                  <a:pt x="55873" y="952974"/>
                  <a:pt x="61460" y="958782"/>
                  <a:pt x="66222" y="965132"/>
                </a:cubicBezTo>
                <a:cubicBezTo>
                  <a:pt x="74595" y="990247"/>
                  <a:pt x="64756" y="970480"/>
                  <a:pt x="85272" y="988944"/>
                </a:cubicBezTo>
                <a:cubicBezTo>
                  <a:pt x="94211" y="996989"/>
                  <a:pt x="115894" y="1024250"/>
                  <a:pt x="132897" y="1031807"/>
                </a:cubicBezTo>
                <a:cubicBezTo>
                  <a:pt x="142072" y="1035885"/>
                  <a:pt x="153118" y="1035763"/>
                  <a:pt x="161472" y="1041332"/>
                </a:cubicBezTo>
                <a:cubicBezTo>
                  <a:pt x="170997" y="1047682"/>
                  <a:pt x="178822" y="1058137"/>
                  <a:pt x="190047" y="1060382"/>
                </a:cubicBezTo>
                <a:cubicBezTo>
                  <a:pt x="197985" y="1061969"/>
                  <a:pt x="205875" y="1063813"/>
                  <a:pt x="213860" y="1065144"/>
                </a:cubicBezTo>
                <a:cubicBezTo>
                  <a:pt x="234456" y="1068577"/>
                  <a:pt x="255210" y="1071040"/>
                  <a:pt x="275772" y="1074669"/>
                </a:cubicBezTo>
                <a:cubicBezTo>
                  <a:pt x="282218" y="1075807"/>
                  <a:pt x="288321" y="1078667"/>
                  <a:pt x="294822" y="1079432"/>
                </a:cubicBezTo>
                <a:cubicBezTo>
                  <a:pt x="315379" y="1081850"/>
                  <a:pt x="336097" y="1082607"/>
                  <a:pt x="356735" y="1084194"/>
                </a:cubicBezTo>
                <a:cubicBezTo>
                  <a:pt x="364672" y="1087369"/>
                  <a:pt x="372299" y="1091470"/>
                  <a:pt x="380547" y="1093719"/>
                </a:cubicBezTo>
                <a:cubicBezTo>
                  <a:pt x="389863" y="1096260"/>
                  <a:pt x="399621" y="1096755"/>
                  <a:pt x="409122" y="1098482"/>
                </a:cubicBezTo>
                <a:cubicBezTo>
                  <a:pt x="489117" y="1113026"/>
                  <a:pt x="362277" y="1091586"/>
                  <a:pt x="466272" y="1108007"/>
                </a:cubicBezTo>
                <a:cubicBezTo>
                  <a:pt x="533206" y="1118576"/>
                  <a:pt x="502952" y="1117532"/>
                  <a:pt x="542472" y="111753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rot="10800000">
            <a:off x="3500430" y="6429396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9058" y="6438149"/>
            <a:ext cx="426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자동적용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디자인이 필요한 </a:t>
            </a:r>
            <a:r>
              <a:rPr lang="en-US" altLang="ko-KR" sz="1200" dirty="0" smtClean="0"/>
              <a:t>tag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selector</a:t>
            </a:r>
            <a:r>
              <a:rPr lang="ko-KR" altLang="en-US" sz="1200" dirty="0" smtClean="0"/>
              <a:t>에 정의된 디자인 선택사용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2297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*id selector</a:t>
            </a:r>
          </a:p>
          <a:p>
            <a:r>
              <a:rPr lang="en-US" altLang="ko-KR" sz="1600" dirty="0" smtClean="0"/>
              <a:t>  - CSS </a:t>
            </a:r>
            <a:r>
              <a:rPr lang="ko-KR" altLang="en-US" sz="1600" dirty="0" smtClean="0"/>
              <a:t>를 가지고 있는 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body</a:t>
            </a:r>
            <a:r>
              <a:rPr lang="ko-KR" altLang="en-US" sz="1600" dirty="0" smtClean="0"/>
              <a:t>에서 디자인을 적용받을 태그가 </a:t>
            </a:r>
            <a:r>
              <a:rPr lang="ko-KR" altLang="en-US" sz="1600" b="1" dirty="0" smtClean="0"/>
              <a:t>유일</a:t>
            </a:r>
            <a:r>
              <a:rPr lang="ko-KR" altLang="en-US" sz="1600" dirty="0" smtClean="0"/>
              <a:t>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참조하는 속도가 빠르다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style tag</a:t>
            </a:r>
            <a:r>
              <a:rPr lang="ko-KR" altLang="en-US" sz="1600" dirty="0" smtClean="0"/>
              <a:t>에서 선언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 ,, , ,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HTML &lt;body&gt;</a:t>
            </a:r>
            <a:r>
              <a:rPr lang="ko-KR" altLang="en-US" sz="1600" dirty="0" smtClean="0"/>
              <a:t>태그에서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id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아이디명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030193" y="2009775"/>
            <a:ext cx="1208182" cy="547688"/>
          </a:xfrm>
          <a:custGeom>
            <a:avLst/>
            <a:gdLst>
              <a:gd name="connsiteX0" fmla="*/ 1208182 w 1208182"/>
              <a:gd name="connsiteY0" fmla="*/ 547688 h 547688"/>
              <a:gd name="connsiteX1" fmla="*/ 1189132 w 1208182"/>
              <a:gd name="connsiteY1" fmla="*/ 504825 h 547688"/>
              <a:gd name="connsiteX2" fmla="*/ 1189132 w 1208182"/>
              <a:gd name="connsiteY2" fmla="*/ 504825 h 547688"/>
              <a:gd name="connsiteX3" fmla="*/ 1174845 w 1208182"/>
              <a:gd name="connsiteY3" fmla="*/ 481013 h 547688"/>
              <a:gd name="connsiteX4" fmla="*/ 1170082 w 1208182"/>
              <a:gd name="connsiteY4" fmla="*/ 461963 h 547688"/>
              <a:gd name="connsiteX5" fmla="*/ 1151032 w 1208182"/>
              <a:gd name="connsiteY5" fmla="*/ 428625 h 547688"/>
              <a:gd name="connsiteX6" fmla="*/ 1136745 w 1208182"/>
              <a:gd name="connsiteY6" fmla="*/ 409575 h 547688"/>
              <a:gd name="connsiteX7" fmla="*/ 1117695 w 1208182"/>
              <a:gd name="connsiteY7" fmla="*/ 381000 h 547688"/>
              <a:gd name="connsiteX8" fmla="*/ 1079595 w 1208182"/>
              <a:gd name="connsiteY8" fmla="*/ 357188 h 547688"/>
              <a:gd name="connsiteX9" fmla="*/ 1065307 w 1208182"/>
              <a:gd name="connsiteY9" fmla="*/ 342900 h 547688"/>
              <a:gd name="connsiteX10" fmla="*/ 1051020 w 1208182"/>
              <a:gd name="connsiteY10" fmla="*/ 333375 h 547688"/>
              <a:gd name="connsiteX11" fmla="*/ 1008157 w 1208182"/>
              <a:gd name="connsiteY11" fmla="*/ 309563 h 547688"/>
              <a:gd name="connsiteX12" fmla="*/ 989107 w 1208182"/>
              <a:gd name="connsiteY12" fmla="*/ 304800 h 547688"/>
              <a:gd name="connsiteX13" fmla="*/ 970057 w 1208182"/>
              <a:gd name="connsiteY13" fmla="*/ 295275 h 547688"/>
              <a:gd name="connsiteX14" fmla="*/ 955770 w 1208182"/>
              <a:gd name="connsiteY14" fmla="*/ 290513 h 547688"/>
              <a:gd name="connsiteX15" fmla="*/ 908145 w 1208182"/>
              <a:gd name="connsiteY15" fmla="*/ 276225 h 547688"/>
              <a:gd name="connsiteX16" fmla="*/ 889095 w 1208182"/>
              <a:gd name="connsiteY16" fmla="*/ 271463 h 547688"/>
              <a:gd name="connsiteX17" fmla="*/ 855757 w 1208182"/>
              <a:gd name="connsiteY17" fmla="*/ 266700 h 547688"/>
              <a:gd name="connsiteX18" fmla="*/ 827182 w 1208182"/>
              <a:gd name="connsiteY18" fmla="*/ 261938 h 547688"/>
              <a:gd name="connsiteX19" fmla="*/ 779557 w 1208182"/>
              <a:gd name="connsiteY19" fmla="*/ 257175 h 547688"/>
              <a:gd name="connsiteX20" fmla="*/ 736695 w 1208182"/>
              <a:gd name="connsiteY20" fmla="*/ 252413 h 547688"/>
              <a:gd name="connsiteX21" fmla="*/ 660495 w 1208182"/>
              <a:gd name="connsiteY21" fmla="*/ 238125 h 547688"/>
              <a:gd name="connsiteX22" fmla="*/ 636682 w 1208182"/>
              <a:gd name="connsiteY22" fmla="*/ 233363 h 547688"/>
              <a:gd name="connsiteX23" fmla="*/ 570007 w 1208182"/>
              <a:gd name="connsiteY23" fmla="*/ 223838 h 547688"/>
              <a:gd name="connsiteX24" fmla="*/ 541432 w 1208182"/>
              <a:gd name="connsiteY24" fmla="*/ 219075 h 547688"/>
              <a:gd name="connsiteX25" fmla="*/ 474757 w 1208182"/>
              <a:gd name="connsiteY25" fmla="*/ 214313 h 547688"/>
              <a:gd name="connsiteX26" fmla="*/ 384270 w 1208182"/>
              <a:gd name="connsiteY26" fmla="*/ 200025 h 547688"/>
              <a:gd name="connsiteX27" fmla="*/ 331882 w 1208182"/>
              <a:gd name="connsiteY27" fmla="*/ 195263 h 547688"/>
              <a:gd name="connsiteX28" fmla="*/ 293782 w 1208182"/>
              <a:gd name="connsiteY28" fmla="*/ 190500 h 547688"/>
              <a:gd name="connsiteX29" fmla="*/ 250920 w 1208182"/>
              <a:gd name="connsiteY29" fmla="*/ 185738 h 547688"/>
              <a:gd name="connsiteX30" fmla="*/ 208057 w 1208182"/>
              <a:gd name="connsiteY30" fmla="*/ 171450 h 547688"/>
              <a:gd name="connsiteX31" fmla="*/ 146145 w 1208182"/>
              <a:gd name="connsiteY31" fmla="*/ 166688 h 547688"/>
              <a:gd name="connsiteX32" fmla="*/ 88995 w 1208182"/>
              <a:gd name="connsiteY32" fmla="*/ 152400 h 547688"/>
              <a:gd name="connsiteX33" fmla="*/ 69945 w 1208182"/>
              <a:gd name="connsiteY33" fmla="*/ 147638 h 547688"/>
              <a:gd name="connsiteX34" fmla="*/ 36607 w 1208182"/>
              <a:gd name="connsiteY34" fmla="*/ 133350 h 547688"/>
              <a:gd name="connsiteX35" fmla="*/ 22320 w 1208182"/>
              <a:gd name="connsiteY35" fmla="*/ 119063 h 547688"/>
              <a:gd name="connsiteX36" fmla="*/ 8032 w 1208182"/>
              <a:gd name="connsiteY36" fmla="*/ 0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08182" h="547688">
                <a:moveTo>
                  <a:pt x="1208182" y="547688"/>
                </a:moveTo>
                <a:cubicBezTo>
                  <a:pt x="1193088" y="525046"/>
                  <a:pt x="1200467" y="538830"/>
                  <a:pt x="1189132" y="504825"/>
                </a:cubicBezTo>
                <a:lnTo>
                  <a:pt x="1189132" y="504825"/>
                </a:lnTo>
                <a:lnTo>
                  <a:pt x="1174845" y="481013"/>
                </a:lnTo>
                <a:cubicBezTo>
                  <a:pt x="1173257" y="474663"/>
                  <a:pt x="1172380" y="468092"/>
                  <a:pt x="1170082" y="461963"/>
                </a:cubicBezTo>
                <a:cubicBezTo>
                  <a:pt x="1165676" y="450214"/>
                  <a:pt x="1158304" y="438806"/>
                  <a:pt x="1151032" y="428625"/>
                </a:cubicBezTo>
                <a:cubicBezTo>
                  <a:pt x="1146419" y="422166"/>
                  <a:pt x="1141297" y="416078"/>
                  <a:pt x="1136745" y="409575"/>
                </a:cubicBezTo>
                <a:cubicBezTo>
                  <a:pt x="1130180" y="400197"/>
                  <a:pt x="1127403" y="387067"/>
                  <a:pt x="1117695" y="381000"/>
                </a:cubicBezTo>
                <a:cubicBezTo>
                  <a:pt x="1104995" y="373063"/>
                  <a:pt x="1091707" y="365997"/>
                  <a:pt x="1079595" y="357188"/>
                </a:cubicBezTo>
                <a:cubicBezTo>
                  <a:pt x="1074148" y="353226"/>
                  <a:pt x="1070481" y="347212"/>
                  <a:pt x="1065307" y="342900"/>
                </a:cubicBezTo>
                <a:cubicBezTo>
                  <a:pt x="1060910" y="339236"/>
                  <a:pt x="1055874" y="336408"/>
                  <a:pt x="1051020" y="333375"/>
                </a:cubicBezTo>
                <a:cubicBezTo>
                  <a:pt x="1041929" y="327693"/>
                  <a:pt x="1019526" y="313827"/>
                  <a:pt x="1008157" y="309563"/>
                </a:cubicBezTo>
                <a:cubicBezTo>
                  <a:pt x="1002028" y="307265"/>
                  <a:pt x="995236" y="307098"/>
                  <a:pt x="989107" y="304800"/>
                </a:cubicBezTo>
                <a:cubicBezTo>
                  <a:pt x="982460" y="302307"/>
                  <a:pt x="976583" y="298072"/>
                  <a:pt x="970057" y="295275"/>
                </a:cubicBezTo>
                <a:cubicBezTo>
                  <a:pt x="965443" y="293298"/>
                  <a:pt x="960532" y="292100"/>
                  <a:pt x="955770" y="290513"/>
                </a:cubicBezTo>
                <a:cubicBezTo>
                  <a:pt x="930544" y="273696"/>
                  <a:pt x="950282" y="283886"/>
                  <a:pt x="908145" y="276225"/>
                </a:cubicBezTo>
                <a:cubicBezTo>
                  <a:pt x="901705" y="275054"/>
                  <a:pt x="895535" y="272634"/>
                  <a:pt x="889095" y="271463"/>
                </a:cubicBezTo>
                <a:cubicBezTo>
                  <a:pt x="878051" y="269455"/>
                  <a:pt x="866852" y="268407"/>
                  <a:pt x="855757" y="266700"/>
                </a:cubicBezTo>
                <a:cubicBezTo>
                  <a:pt x="846213" y="265232"/>
                  <a:pt x="836764" y="263136"/>
                  <a:pt x="827182" y="261938"/>
                </a:cubicBezTo>
                <a:cubicBezTo>
                  <a:pt x="811351" y="259959"/>
                  <a:pt x="795424" y="258845"/>
                  <a:pt x="779557" y="257175"/>
                </a:cubicBezTo>
                <a:lnTo>
                  <a:pt x="736695" y="252413"/>
                </a:lnTo>
                <a:cubicBezTo>
                  <a:pt x="670510" y="235867"/>
                  <a:pt x="726904" y="248342"/>
                  <a:pt x="660495" y="238125"/>
                </a:cubicBezTo>
                <a:cubicBezTo>
                  <a:pt x="652494" y="236894"/>
                  <a:pt x="644678" y="234625"/>
                  <a:pt x="636682" y="233363"/>
                </a:cubicBezTo>
                <a:cubicBezTo>
                  <a:pt x="614506" y="229862"/>
                  <a:pt x="592209" y="227168"/>
                  <a:pt x="570007" y="223838"/>
                </a:cubicBezTo>
                <a:cubicBezTo>
                  <a:pt x="560457" y="222406"/>
                  <a:pt x="551040" y="220036"/>
                  <a:pt x="541432" y="219075"/>
                </a:cubicBezTo>
                <a:cubicBezTo>
                  <a:pt x="519261" y="216858"/>
                  <a:pt x="496955" y="216243"/>
                  <a:pt x="474757" y="214313"/>
                </a:cubicBezTo>
                <a:cubicBezTo>
                  <a:pt x="385259" y="206531"/>
                  <a:pt x="480391" y="213756"/>
                  <a:pt x="384270" y="200025"/>
                </a:cubicBezTo>
                <a:cubicBezTo>
                  <a:pt x="366912" y="197545"/>
                  <a:pt x="349320" y="197099"/>
                  <a:pt x="331882" y="195263"/>
                </a:cubicBezTo>
                <a:cubicBezTo>
                  <a:pt x="319153" y="193923"/>
                  <a:pt x="306493" y="191995"/>
                  <a:pt x="293782" y="190500"/>
                </a:cubicBezTo>
                <a:lnTo>
                  <a:pt x="250920" y="185738"/>
                </a:lnTo>
                <a:cubicBezTo>
                  <a:pt x="236632" y="180975"/>
                  <a:pt x="222875" y="174144"/>
                  <a:pt x="208057" y="171450"/>
                </a:cubicBezTo>
                <a:cubicBezTo>
                  <a:pt x="187693" y="167747"/>
                  <a:pt x="166717" y="168974"/>
                  <a:pt x="146145" y="166688"/>
                </a:cubicBezTo>
                <a:cubicBezTo>
                  <a:pt x="128017" y="164674"/>
                  <a:pt x="105819" y="156988"/>
                  <a:pt x="88995" y="152400"/>
                </a:cubicBezTo>
                <a:cubicBezTo>
                  <a:pt x="82680" y="150678"/>
                  <a:pt x="76239" y="149436"/>
                  <a:pt x="69945" y="147638"/>
                </a:cubicBezTo>
                <a:cubicBezTo>
                  <a:pt x="59582" y="144677"/>
                  <a:pt x="45072" y="139396"/>
                  <a:pt x="36607" y="133350"/>
                </a:cubicBezTo>
                <a:cubicBezTo>
                  <a:pt x="31127" y="129435"/>
                  <a:pt x="27082" y="123825"/>
                  <a:pt x="22320" y="119063"/>
                </a:cubicBezTo>
                <a:cubicBezTo>
                  <a:pt x="0" y="52104"/>
                  <a:pt x="8032" y="91261"/>
                  <a:pt x="803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3042" y="2995570"/>
            <a:ext cx="258917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  &lt;html&gt;</a:t>
            </a:r>
          </a:p>
          <a:p>
            <a:r>
              <a:rPr lang="en-US" altLang="ko-KR" sz="1200" dirty="0" smtClean="0"/>
              <a:t>  &lt;head&gt;</a:t>
            </a:r>
          </a:p>
          <a:p>
            <a:r>
              <a:rPr lang="en-US" altLang="ko-KR" sz="1200" dirty="0" smtClean="0"/>
              <a:t>       &lt;</a:t>
            </a:r>
            <a:r>
              <a:rPr lang="en-US" altLang="ko-KR" sz="1200" dirty="0" err="1" smtClean="0"/>
              <a:t>titile</a:t>
            </a:r>
            <a:r>
              <a:rPr lang="en-US" altLang="ko-KR" sz="1200" dirty="0" smtClean="0"/>
              <a:t>&gt;&lt;/title&gt;</a:t>
            </a:r>
          </a:p>
          <a:p>
            <a:r>
              <a:rPr lang="en-US" altLang="ko-KR" sz="1200" dirty="0" smtClean="0"/>
              <a:t>       &lt;meta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=“UTF-8”&gt;</a:t>
            </a:r>
          </a:p>
          <a:p>
            <a:r>
              <a:rPr lang="en-US" altLang="ko-KR" sz="1200" dirty="0" smtClean="0"/>
              <a:t>        &lt;style type=“text/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”&gt;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</a:t>
            </a:r>
            <a:r>
              <a:rPr lang="en-US" altLang="ko-KR" sz="1200" b="1" dirty="0" smtClean="0"/>
              <a:t>#id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 { </a:t>
            </a:r>
            <a:r>
              <a:rPr lang="ko-KR" altLang="en-US" sz="1200" b="1" dirty="0" smtClean="0"/>
              <a:t>디자인 코드</a:t>
            </a:r>
            <a:r>
              <a:rPr lang="en-US" altLang="ko-KR" sz="1200" b="1" dirty="0" smtClean="0"/>
              <a:t>,,,, } </a:t>
            </a:r>
          </a:p>
          <a:p>
            <a:r>
              <a:rPr lang="en-US" altLang="ko-KR" sz="1200" dirty="0" smtClean="0"/>
              <a:t>        &lt;/style&gt;</a:t>
            </a:r>
          </a:p>
          <a:p>
            <a:r>
              <a:rPr lang="en-US" altLang="ko-KR" sz="1200" dirty="0" smtClean="0"/>
              <a:t>   &lt;/head&gt;</a:t>
            </a:r>
          </a:p>
          <a:p>
            <a:r>
              <a:rPr lang="en-US" altLang="ko-KR" sz="1200" dirty="0" smtClean="0"/>
              <a:t>   &lt;body&gt;</a:t>
            </a:r>
          </a:p>
          <a:p>
            <a:endParaRPr lang="en-US" altLang="ko-KR" sz="1200" dirty="0" smtClean="0"/>
          </a:p>
          <a:p>
            <a:pPr lvl="1"/>
            <a:r>
              <a:rPr lang="en-US" altLang="ko-KR" sz="1200" b="1" dirty="0" smtClean="0"/>
              <a:t>&lt;</a:t>
            </a:r>
            <a:r>
              <a:rPr lang="ko-KR" altLang="en-US" sz="1200" b="1" dirty="0" err="1" smtClean="0"/>
              <a:t>태그명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id=“id</a:t>
            </a:r>
            <a:r>
              <a:rPr lang="ko-KR" altLang="en-US" sz="1200" b="1" dirty="0" smtClean="0"/>
              <a:t>명</a:t>
            </a:r>
            <a:r>
              <a:rPr lang="en-US" altLang="ko-KR" sz="1200" b="1" dirty="0" smtClean="0"/>
              <a:t>”/&gt;</a:t>
            </a:r>
          </a:p>
          <a:p>
            <a:pPr lvl="1"/>
            <a:endParaRPr lang="en-US" altLang="ko-KR" sz="1200" b="1" dirty="0" smtClean="0"/>
          </a:p>
          <a:p>
            <a:r>
              <a:rPr lang="en-US" altLang="ko-KR" sz="1200" dirty="0" smtClean="0"/>
              <a:t>   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786050" y="550070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678" y="5572140"/>
            <a:ext cx="388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Body </a:t>
            </a:r>
            <a:r>
              <a:rPr lang="ko-KR" altLang="en-US" sz="1200" dirty="0" smtClean="0"/>
              <a:t>태그에서 디자인을 </a:t>
            </a:r>
            <a:r>
              <a:rPr lang="ko-KR" altLang="en-US" sz="1200" dirty="0" err="1" smtClean="0"/>
              <a:t>사용해야하는</a:t>
            </a:r>
            <a:r>
              <a:rPr lang="ko-KR" altLang="en-US" sz="1200" dirty="0" smtClean="0"/>
              <a:t> 태그가 유일함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-464379" y="4536289"/>
            <a:ext cx="27860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4357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순차적인</a:t>
            </a:r>
            <a:endParaRPr lang="en-US" altLang="ko-KR" sz="1200" dirty="0" smtClean="0"/>
          </a:p>
          <a:p>
            <a:r>
              <a:rPr lang="ko-KR" altLang="en-US" sz="1200" dirty="0" smtClean="0"/>
              <a:t>흐</a:t>
            </a:r>
            <a:r>
              <a:rPr lang="ko-KR" altLang="en-US" sz="1200" dirty="0"/>
              <a:t>름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1035819" y="417909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7290" y="4071942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285852" y="535782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9754" y="521495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10800000" flipV="1">
            <a:off x="3000364" y="500063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4857760"/>
            <a:ext cx="479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Body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 id</a:t>
            </a:r>
            <a:r>
              <a:rPr lang="ko-KR" altLang="en-US" sz="1200" dirty="0" smtClean="0"/>
              <a:t>속성이 있는 태그에 디자인을 적용한다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web browser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style</a:t>
            </a:r>
            <a:r>
              <a:rPr lang="ko-KR" altLang="en-US" sz="1200" dirty="0" smtClean="0"/>
              <a:t>태그에 선언된 디자인 적용된 태그를 그린다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2117725" y="4191000"/>
            <a:ext cx="649288" cy="161925"/>
          </a:xfrm>
          <a:custGeom>
            <a:avLst/>
            <a:gdLst>
              <a:gd name="connsiteX0" fmla="*/ 649288 w 649288"/>
              <a:gd name="connsiteY0" fmla="*/ 147638 h 161925"/>
              <a:gd name="connsiteX1" fmla="*/ 639763 w 649288"/>
              <a:gd name="connsiteY1" fmla="*/ 133350 h 161925"/>
              <a:gd name="connsiteX2" fmla="*/ 635000 w 649288"/>
              <a:gd name="connsiteY2" fmla="*/ 119063 h 161925"/>
              <a:gd name="connsiteX3" fmla="*/ 620713 w 649288"/>
              <a:gd name="connsiteY3" fmla="*/ 109538 h 161925"/>
              <a:gd name="connsiteX4" fmla="*/ 592138 w 649288"/>
              <a:gd name="connsiteY4" fmla="*/ 76200 h 161925"/>
              <a:gd name="connsiteX5" fmla="*/ 568325 w 649288"/>
              <a:gd name="connsiteY5" fmla="*/ 47625 h 161925"/>
              <a:gd name="connsiteX6" fmla="*/ 554038 w 649288"/>
              <a:gd name="connsiteY6" fmla="*/ 42863 h 161925"/>
              <a:gd name="connsiteX7" fmla="*/ 525463 w 649288"/>
              <a:gd name="connsiteY7" fmla="*/ 23813 h 161925"/>
              <a:gd name="connsiteX8" fmla="*/ 482600 w 649288"/>
              <a:gd name="connsiteY8" fmla="*/ 9525 h 161925"/>
              <a:gd name="connsiteX9" fmla="*/ 468313 w 649288"/>
              <a:gd name="connsiteY9" fmla="*/ 4763 h 161925"/>
              <a:gd name="connsiteX10" fmla="*/ 454025 w 649288"/>
              <a:gd name="connsiteY10" fmla="*/ 0 h 161925"/>
              <a:gd name="connsiteX11" fmla="*/ 196850 w 649288"/>
              <a:gd name="connsiteY11" fmla="*/ 4763 h 161925"/>
              <a:gd name="connsiteX12" fmla="*/ 182563 w 649288"/>
              <a:gd name="connsiteY12" fmla="*/ 9525 h 161925"/>
              <a:gd name="connsiteX13" fmla="*/ 163513 w 649288"/>
              <a:gd name="connsiteY13" fmla="*/ 14288 h 161925"/>
              <a:gd name="connsiteX14" fmla="*/ 149225 w 649288"/>
              <a:gd name="connsiteY14" fmla="*/ 23813 h 161925"/>
              <a:gd name="connsiteX15" fmla="*/ 130175 w 649288"/>
              <a:gd name="connsiteY15" fmla="*/ 38100 h 161925"/>
              <a:gd name="connsiteX16" fmla="*/ 111125 w 649288"/>
              <a:gd name="connsiteY16" fmla="*/ 42863 h 161925"/>
              <a:gd name="connsiteX17" fmla="*/ 68263 w 649288"/>
              <a:gd name="connsiteY17" fmla="*/ 76200 h 161925"/>
              <a:gd name="connsiteX18" fmla="*/ 63500 w 649288"/>
              <a:gd name="connsiteY18" fmla="*/ 90488 h 161925"/>
              <a:gd name="connsiteX19" fmla="*/ 39688 w 649288"/>
              <a:gd name="connsiteY19" fmla="*/ 114300 h 161925"/>
              <a:gd name="connsiteX20" fmla="*/ 25400 w 649288"/>
              <a:gd name="connsiteY20" fmla="*/ 142875 h 161925"/>
              <a:gd name="connsiteX21" fmla="*/ 11113 w 649288"/>
              <a:gd name="connsiteY21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288" h="161925">
                <a:moveTo>
                  <a:pt x="649288" y="147638"/>
                </a:moveTo>
                <a:cubicBezTo>
                  <a:pt x="646113" y="142875"/>
                  <a:pt x="642323" y="138470"/>
                  <a:pt x="639763" y="133350"/>
                </a:cubicBezTo>
                <a:cubicBezTo>
                  <a:pt x="637518" y="128860"/>
                  <a:pt x="638136" y="122983"/>
                  <a:pt x="635000" y="119063"/>
                </a:cubicBezTo>
                <a:cubicBezTo>
                  <a:pt x="631424" y="114594"/>
                  <a:pt x="625475" y="112713"/>
                  <a:pt x="620713" y="109538"/>
                </a:cubicBezTo>
                <a:cubicBezTo>
                  <a:pt x="602109" y="72330"/>
                  <a:pt x="623049" y="107111"/>
                  <a:pt x="592138" y="76200"/>
                </a:cubicBezTo>
                <a:cubicBezTo>
                  <a:pt x="574568" y="58630"/>
                  <a:pt x="591731" y="63229"/>
                  <a:pt x="568325" y="47625"/>
                </a:cubicBezTo>
                <a:cubicBezTo>
                  <a:pt x="564148" y="44840"/>
                  <a:pt x="558800" y="44450"/>
                  <a:pt x="554038" y="42863"/>
                </a:cubicBezTo>
                <a:cubicBezTo>
                  <a:pt x="544513" y="36513"/>
                  <a:pt x="536323" y="27433"/>
                  <a:pt x="525463" y="23813"/>
                </a:cubicBezTo>
                <a:lnTo>
                  <a:pt x="482600" y="9525"/>
                </a:lnTo>
                <a:lnTo>
                  <a:pt x="468313" y="4763"/>
                </a:lnTo>
                <a:lnTo>
                  <a:pt x="454025" y="0"/>
                </a:lnTo>
                <a:lnTo>
                  <a:pt x="196850" y="4763"/>
                </a:lnTo>
                <a:cubicBezTo>
                  <a:pt x="191833" y="4939"/>
                  <a:pt x="187390" y="8146"/>
                  <a:pt x="182563" y="9525"/>
                </a:cubicBezTo>
                <a:cubicBezTo>
                  <a:pt x="176269" y="11323"/>
                  <a:pt x="169863" y="12700"/>
                  <a:pt x="163513" y="14288"/>
                </a:cubicBezTo>
                <a:cubicBezTo>
                  <a:pt x="158750" y="17463"/>
                  <a:pt x="153883" y="20486"/>
                  <a:pt x="149225" y="23813"/>
                </a:cubicBezTo>
                <a:cubicBezTo>
                  <a:pt x="142766" y="28426"/>
                  <a:pt x="137274" y="34550"/>
                  <a:pt x="130175" y="38100"/>
                </a:cubicBezTo>
                <a:cubicBezTo>
                  <a:pt x="124321" y="41027"/>
                  <a:pt x="117475" y="41275"/>
                  <a:pt x="111125" y="42863"/>
                </a:cubicBezTo>
                <a:cubicBezTo>
                  <a:pt x="76946" y="65649"/>
                  <a:pt x="90645" y="53818"/>
                  <a:pt x="68263" y="76200"/>
                </a:cubicBezTo>
                <a:cubicBezTo>
                  <a:pt x="66675" y="80963"/>
                  <a:pt x="66636" y="86568"/>
                  <a:pt x="63500" y="90488"/>
                </a:cubicBezTo>
                <a:cubicBezTo>
                  <a:pt x="38100" y="122239"/>
                  <a:pt x="58739" y="76200"/>
                  <a:pt x="39688" y="114300"/>
                </a:cubicBezTo>
                <a:cubicBezTo>
                  <a:pt x="31941" y="129794"/>
                  <a:pt x="39049" y="129226"/>
                  <a:pt x="25400" y="142875"/>
                </a:cubicBezTo>
                <a:cubicBezTo>
                  <a:pt x="7160" y="161115"/>
                  <a:pt x="0" y="150814"/>
                  <a:pt x="11113" y="161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290763" y="4514850"/>
            <a:ext cx="457702" cy="727328"/>
          </a:xfrm>
          <a:custGeom>
            <a:avLst/>
            <a:gdLst>
              <a:gd name="connsiteX0" fmla="*/ 0 w 457702"/>
              <a:gd name="connsiteY0" fmla="*/ 0 h 727328"/>
              <a:gd name="connsiteX1" fmla="*/ 14287 w 457702"/>
              <a:gd name="connsiteY1" fmla="*/ 14288 h 727328"/>
              <a:gd name="connsiteX2" fmla="*/ 28575 w 457702"/>
              <a:gd name="connsiteY2" fmla="*/ 19050 h 727328"/>
              <a:gd name="connsiteX3" fmla="*/ 38100 w 457702"/>
              <a:gd name="connsiteY3" fmla="*/ 33338 h 727328"/>
              <a:gd name="connsiteX4" fmla="*/ 52387 w 457702"/>
              <a:gd name="connsiteY4" fmla="*/ 42863 h 727328"/>
              <a:gd name="connsiteX5" fmla="*/ 71437 w 457702"/>
              <a:gd name="connsiteY5" fmla="*/ 57150 h 727328"/>
              <a:gd name="connsiteX6" fmla="*/ 85725 w 457702"/>
              <a:gd name="connsiteY6" fmla="*/ 76200 h 727328"/>
              <a:gd name="connsiteX7" fmla="*/ 128587 w 457702"/>
              <a:gd name="connsiteY7" fmla="*/ 114300 h 727328"/>
              <a:gd name="connsiteX8" fmla="*/ 138112 w 457702"/>
              <a:gd name="connsiteY8" fmla="*/ 128588 h 727328"/>
              <a:gd name="connsiteX9" fmla="*/ 152400 w 457702"/>
              <a:gd name="connsiteY9" fmla="*/ 142875 h 727328"/>
              <a:gd name="connsiteX10" fmla="*/ 171450 w 457702"/>
              <a:gd name="connsiteY10" fmla="*/ 171450 h 727328"/>
              <a:gd name="connsiteX11" fmla="*/ 180975 w 457702"/>
              <a:gd name="connsiteY11" fmla="*/ 185738 h 727328"/>
              <a:gd name="connsiteX12" fmla="*/ 209550 w 457702"/>
              <a:gd name="connsiteY12" fmla="*/ 214313 h 727328"/>
              <a:gd name="connsiteX13" fmla="*/ 228600 w 457702"/>
              <a:gd name="connsiteY13" fmla="*/ 242888 h 727328"/>
              <a:gd name="connsiteX14" fmla="*/ 233362 w 457702"/>
              <a:gd name="connsiteY14" fmla="*/ 257175 h 727328"/>
              <a:gd name="connsiteX15" fmla="*/ 252412 w 457702"/>
              <a:gd name="connsiteY15" fmla="*/ 290513 h 727328"/>
              <a:gd name="connsiteX16" fmla="*/ 266700 w 457702"/>
              <a:gd name="connsiteY16" fmla="*/ 300038 h 727328"/>
              <a:gd name="connsiteX17" fmla="*/ 285750 w 457702"/>
              <a:gd name="connsiteY17" fmla="*/ 328613 h 727328"/>
              <a:gd name="connsiteX18" fmla="*/ 290512 w 457702"/>
              <a:gd name="connsiteY18" fmla="*/ 342900 h 727328"/>
              <a:gd name="connsiteX19" fmla="*/ 300037 w 457702"/>
              <a:gd name="connsiteY19" fmla="*/ 357188 h 727328"/>
              <a:gd name="connsiteX20" fmla="*/ 304800 w 457702"/>
              <a:gd name="connsiteY20" fmla="*/ 371475 h 727328"/>
              <a:gd name="connsiteX21" fmla="*/ 323850 w 457702"/>
              <a:gd name="connsiteY21" fmla="*/ 390525 h 727328"/>
              <a:gd name="connsiteX22" fmla="*/ 333375 w 457702"/>
              <a:gd name="connsiteY22" fmla="*/ 404813 h 727328"/>
              <a:gd name="connsiteX23" fmla="*/ 338137 w 457702"/>
              <a:gd name="connsiteY23" fmla="*/ 419100 h 727328"/>
              <a:gd name="connsiteX24" fmla="*/ 357187 w 457702"/>
              <a:gd name="connsiteY24" fmla="*/ 447675 h 727328"/>
              <a:gd name="connsiteX25" fmla="*/ 361950 w 457702"/>
              <a:gd name="connsiteY25" fmla="*/ 466725 h 727328"/>
              <a:gd name="connsiteX26" fmla="*/ 371475 w 457702"/>
              <a:gd name="connsiteY26" fmla="*/ 481013 h 727328"/>
              <a:gd name="connsiteX27" fmla="*/ 381000 w 457702"/>
              <a:gd name="connsiteY27" fmla="*/ 500063 h 727328"/>
              <a:gd name="connsiteX28" fmla="*/ 385762 w 457702"/>
              <a:gd name="connsiteY28" fmla="*/ 514350 h 727328"/>
              <a:gd name="connsiteX29" fmla="*/ 395287 w 457702"/>
              <a:gd name="connsiteY29" fmla="*/ 528638 h 727328"/>
              <a:gd name="connsiteX30" fmla="*/ 404812 w 457702"/>
              <a:gd name="connsiteY30" fmla="*/ 557213 h 727328"/>
              <a:gd name="connsiteX31" fmla="*/ 409575 w 457702"/>
              <a:gd name="connsiteY31" fmla="*/ 571500 h 727328"/>
              <a:gd name="connsiteX32" fmla="*/ 419100 w 457702"/>
              <a:gd name="connsiteY32" fmla="*/ 590550 h 727328"/>
              <a:gd name="connsiteX33" fmla="*/ 438150 w 457702"/>
              <a:gd name="connsiteY33" fmla="*/ 633413 h 727328"/>
              <a:gd name="connsiteX34" fmla="*/ 447675 w 457702"/>
              <a:gd name="connsiteY34" fmla="*/ 690563 h 727328"/>
              <a:gd name="connsiteX35" fmla="*/ 457200 w 457702"/>
              <a:gd name="connsiteY35" fmla="*/ 723900 h 72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702" h="727328">
                <a:moveTo>
                  <a:pt x="0" y="0"/>
                </a:moveTo>
                <a:cubicBezTo>
                  <a:pt x="4762" y="4763"/>
                  <a:pt x="8683" y="10552"/>
                  <a:pt x="14287" y="14288"/>
                </a:cubicBezTo>
                <a:cubicBezTo>
                  <a:pt x="18464" y="17073"/>
                  <a:pt x="24655" y="15914"/>
                  <a:pt x="28575" y="19050"/>
                </a:cubicBezTo>
                <a:cubicBezTo>
                  <a:pt x="33045" y="22626"/>
                  <a:pt x="34053" y="29290"/>
                  <a:pt x="38100" y="33338"/>
                </a:cubicBezTo>
                <a:cubicBezTo>
                  <a:pt x="42147" y="37385"/>
                  <a:pt x="47729" y="39536"/>
                  <a:pt x="52387" y="42863"/>
                </a:cubicBezTo>
                <a:cubicBezTo>
                  <a:pt x="58846" y="47477"/>
                  <a:pt x="65824" y="51537"/>
                  <a:pt x="71437" y="57150"/>
                </a:cubicBezTo>
                <a:cubicBezTo>
                  <a:pt x="77050" y="62763"/>
                  <a:pt x="80415" y="70300"/>
                  <a:pt x="85725" y="76200"/>
                </a:cubicBezTo>
                <a:cubicBezTo>
                  <a:pt x="110192" y="103385"/>
                  <a:pt x="106557" y="99613"/>
                  <a:pt x="128587" y="114300"/>
                </a:cubicBezTo>
                <a:cubicBezTo>
                  <a:pt x="131762" y="119063"/>
                  <a:pt x="134448" y="124191"/>
                  <a:pt x="138112" y="128588"/>
                </a:cubicBezTo>
                <a:cubicBezTo>
                  <a:pt x="142424" y="133762"/>
                  <a:pt x="149058" y="137027"/>
                  <a:pt x="152400" y="142875"/>
                </a:cubicBezTo>
                <a:cubicBezTo>
                  <a:pt x="171326" y="175995"/>
                  <a:pt x="140543" y="150846"/>
                  <a:pt x="171450" y="171450"/>
                </a:cubicBezTo>
                <a:cubicBezTo>
                  <a:pt x="174625" y="176213"/>
                  <a:pt x="177172" y="181460"/>
                  <a:pt x="180975" y="185738"/>
                </a:cubicBezTo>
                <a:cubicBezTo>
                  <a:pt x="189924" y="195806"/>
                  <a:pt x="209550" y="214313"/>
                  <a:pt x="209550" y="214313"/>
                </a:cubicBezTo>
                <a:cubicBezTo>
                  <a:pt x="220873" y="248283"/>
                  <a:pt x="204817" y="207214"/>
                  <a:pt x="228600" y="242888"/>
                </a:cubicBezTo>
                <a:cubicBezTo>
                  <a:pt x="231385" y="247065"/>
                  <a:pt x="231385" y="252561"/>
                  <a:pt x="233362" y="257175"/>
                </a:cubicBezTo>
                <a:cubicBezTo>
                  <a:pt x="236163" y="263711"/>
                  <a:pt x="246434" y="284535"/>
                  <a:pt x="252412" y="290513"/>
                </a:cubicBezTo>
                <a:cubicBezTo>
                  <a:pt x="256459" y="294560"/>
                  <a:pt x="261937" y="296863"/>
                  <a:pt x="266700" y="300038"/>
                </a:cubicBezTo>
                <a:cubicBezTo>
                  <a:pt x="278023" y="334008"/>
                  <a:pt x="261967" y="292939"/>
                  <a:pt x="285750" y="328613"/>
                </a:cubicBezTo>
                <a:cubicBezTo>
                  <a:pt x="288535" y="332790"/>
                  <a:pt x="288267" y="338410"/>
                  <a:pt x="290512" y="342900"/>
                </a:cubicBezTo>
                <a:cubicBezTo>
                  <a:pt x="293072" y="348020"/>
                  <a:pt x="297477" y="352068"/>
                  <a:pt x="300037" y="357188"/>
                </a:cubicBezTo>
                <a:cubicBezTo>
                  <a:pt x="302282" y="361678"/>
                  <a:pt x="301882" y="367390"/>
                  <a:pt x="304800" y="371475"/>
                </a:cubicBezTo>
                <a:cubicBezTo>
                  <a:pt x="310020" y="378782"/>
                  <a:pt x="318006" y="383707"/>
                  <a:pt x="323850" y="390525"/>
                </a:cubicBezTo>
                <a:cubicBezTo>
                  <a:pt x="327575" y="394871"/>
                  <a:pt x="330200" y="400050"/>
                  <a:pt x="333375" y="404813"/>
                </a:cubicBezTo>
                <a:cubicBezTo>
                  <a:pt x="334962" y="409575"/>
                  <a:pt x="335699" y="414712"/>
                  <a:pt x="338137" y="419100"/>
                </a:cubicBezTo>
                <a:cubicBezTo>
                  <a:pt x="343696" y="429107"/>
                  <a:pt x="357187" y="447675"/>
                  <a:pt x="357187" y="447675"/>
                </a:cubicBezTo>
                <a:cubicBezTo>
                  <a:pt x="358775" y="454025"/>
                  <a:pt x="359372" y="460709"/>
                  <a:pt x="361950" y="466725"/>
                </a:cubicBezTo>
                <a:cubicBezTo>
                  <a:pt x="364205" y="471986"/>
                  <a:pt x="368635" y="476043"/>
                  <a:pt x="371475" y="481013"/>
                </a:cubicBezTo>
                <a:cubicBezTo>
                  <a:pt x="374997" y="487177"/>
                  <a:pt x="378203" y="493537"/>
                  <a:pt x="381000" y="500063"/>
                </a:cubicBezTo>
                <a:cubicBezTo>
                  <a:pt x="382977" y="504677"/>
                  <a:pt x="383517" y="509860"/>
                  <a:pt x="385762" y="514350"/>
                </a:cubicBezTo>
                <a:cubicBezTo>
                  <a:pt x="388322" y="519470"/>
                  <a:pt x="392962" y="523407"/>
                  <a:pt x="395287" y="528638"/>
                </a:cubicBezTo>
                <a:cubicBezTo>
                  <a:pt x="399365" y="537813"/>
                  <a:pt x="401637" y="547688"/>
                  <a:pt x="404812" y="557213"/>
                </a:cubicBezTo>
                <a:cubicBezTo>
                  <a:pt x="406400" y="561975"/>
                  <a:pt x="407330" y="567010"/>
                  <a:pt x="409575" y="571500"/>
                </a:cubicBezTo>
                <a:cubicBezTo>
                  <a:pt x="412750" y="577850"/>
                  <a:pt x="416463" y="583958"/>
                  <a:pt x="419100" y="590550"/>
                </a:cubicBezTo>
                <a:cubicBezTo>
                  <a:pt x="436103" y="633057"/>
                  <a:pt x="419825" y="605924"/>
                  <a:pt x="438150" y="633413"/>
                </a:cubicBezTo>
                <a:cubicBezTo>
                  <a:pt x="440195" y="647732"/>
                  <a:pt x="443495" y="675237"/>
                  <a:pt x="447675" y="690563"/>
                </a:cubicBezTo>
                <a:cubicBezTo>
                  <a:pt x="457702" y="727328"/>
                  <a:pt x="457200" y="708041"/>
                  <a:pt x="457200" y="723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917</Words>
  <Application>Microsoft Office PowerPoint</Application>
  <PresentationFormat>화면 슬라이드 쇼(4:3)</PresentationFormat>
  <Paragraphs>166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</cp:revision>
  <dcterms:created xsi:type="dcterms:W3CDTF">2023-08-31T00:34:38Z</dcterms:created>
  <dcterms:modified xsi:type="dcterms:W3CDTF">2023-08-31T03:30:34Z</dcterms:modified>
</cp:coreProperties>
</file>