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54" autoAdjust="0"/>
    <p:restoredTop sz="94660"/>
  </p:normalViewPr>
  <p:slideViewPr>
    <p:cSldViewPr>
      <p:cViewPr>
        <p:scale>
          <a:sx n="200" d="100"/>
          <a:sy n="200" d="100"/>
        </p:scale>
        <p:origin x="-78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1C55-9DFC-4411-92DE-C00D57406416}" type="datetimeFigureOut">
              <a:rPr lang="ko-KR" altLang="en-US" smtClean="0"/>
              <a:pPr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46B1-AADA-47F5-BA2A-196459AA39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1C55-9DFC-4411-92DE-C00D57406416}" type="datetimeFigureOut">
              <a:rPr lang="ko-KR" altLang="en-US" smtClean="0"/>
              <a:pPr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46B1-AADA-47F5-BA2A-196459AA39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1C55-9DFC-4411-92DE-C00D57406416}" type="datetimeFigureOut">
              <a:rPr lang="ko-KR" altLang="en-US" smtClean="0"/>
              <a:pPr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46B1-AADA-47F5-BA2A-196459AA39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1C55-9DFC-4411-92DE-C00D57406416}" type="datetimeFigureOut">
              <a:rPr lang="ko-KR" altLang="en-US" smtClean="0"/>
              <a:pPr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46B1-AADA-47F5-BA2A-196459AA39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1C55-9DFC-4411-92DE-C00D57406416}" type="datetimeFigureOut">
              <a:rPr lang="ko-KR" altLang="en-US" smtClean="0"/>
              <a:pPr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46B1-AADA-47F5-BA2A-196459AA39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1C55-9DFC-4411-92DE-C00D57406416}" type="datetimeFigureOut">
              <a:rPr lang="ko-KR" altLang="en-US" smtClean="0"/>
              <a:pPr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46B1-AADA-47F5-BA2A-196459AA39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1C55-9DFC-4411-92DE-C00D57406416}" type="datetimeFigureOut">
              <a:rPr lang="ko-KR" altLang="en-US" smtClean="0"/>
              <a:pPr/>
              <a:t>2023-10-25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46B1-AADA-47F5-BA2A-196459AA39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1C55-9DFC-4411-92DE-C00D57406416}" type="datetimeFigureOut">
              <a:rPr lang="ko-KR" altLang="en-US" smtClean="0"/>
              <a:pPr/>
              <a:t>2023-10-25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46B1-AADA-47F5-BA2A-196459AA39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1C55-9DFC-4411-92DE-C00D57406416}" type="datetimeFigureOut">
              <a:rPr lang="ko-KR" altLang="en-US" smtClean="0"/>
              <a:pPr/>
              <a:t>2023-10-25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46B1-AADA-47F5-BA2A-196459AA39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1C55-9DFC-4411-92DE-C00D57406416}" type="datetimeFigureOut">
              <a:rPr lang="ko-KR" altLang="en-US" smtClean="0"/>
              <a:pPr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46B1-AADA-47F5-BA2A-196459AA39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1C55-9DFC-4411-92DE-C00D57406416}" type="datetimeFigureOut">
              <a:rPr lang="ko-KR" altLang="en-US" smtClean="0"/>
              <a:pPr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46B1-AADA-47F5-BA2A-196459AA39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1C55-9DFC-4411-92DE-C00D57406416}" type="datetimeFigureOut">
              <a:rPr lang="ko-KR" altLang="en-US" smtClean="0"/>
              <a:pPr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46B1-AADA-47F5-BA2A-196459AA39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14578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*File Upload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RFC1867 HTML Form </a:t>
            </a:r>
            <a:r>
              <a:rPr lang="ko-KR" altLang="en-US" sz="1600" dirty="0" smtClean="0"/>
              <a:t>기반의 </a:t>
            </a:r>
            <a:r>
              <a:rPr lang="en-US" altLang="ko-KR" sz="1600" dirty="0" smtClean="0"/>
              <a:t>File Upload. 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대용량 파일</a:t>
            </a:r>
            <a:r>
              <a:rPr lang="en-US" altLang="ko-KR" sz="1600" dirty="0" smtClean="0"/>
              <a:t>(600Mbyte)</a:t>
            </a:r>
            <a:r>
              <a:rPr lang="ko-KR" altLang="en-US" sz="1600" dirty="0" smtClean="0"/>
              <a:t>은 업로드 효율이 떨어진다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FileUpload</a:t>
            </a:r>
            <a:r>
              <a:rPr lang="en-US" altLang="ko-KR" sz="1600" dirty="0" smtClean="0"/>
              <a:t> Component</a:t>
            </a:r>
            <a:r>
              <a:rPr lang="ko-KR" altLang="en-US" sz="1600" dirty="0" smtClean="0"/>
              <a:t>가 필요하다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사용자는 </a:t>
            </a:r>
            <a:r>
              <a:rPr lang="en-US" altLang="ko-KR" sz="1600" dirty="0" smtClean="0"/>
              <a:t>web browser</a:t>
            </a:r>
            <a:r>
              <a:rPr lang="ko-KR" altLang="en-US" sz="1600" dirty="0" smtClean="0"/>
              <a:t>만 있으면 파일 업로드가 가능하다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전송방식이 </a:t>
            </a:r>
            <a:r>
              <a:rPr lang="en-US" altLang="ko-KR" sz="1600" dirty="0" smtClean="0"/>
              <a:t>POST</a:t>
            </a:r>
            <a:r>
              <a:rPr lang="ko-KR" altLang="en-US" sz="1600" dirty="0" smtClean="0"/>
              <a:t>방식으로만 </a:t>
            </a:r>
            <a:r>
              <a:rPr lang="ko-KR" altLang="en-US" sz="1600" dirty="0" smtClean="0"/>
              <a:t>파일이 전송된다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크게 </a:t>
            </a:r>
            <a:r>
              <a:rPr lang="en-US" altLang="ko-KR" sz="1600" dirty="0"/>
              <a:t>A</a:t>
            </a:r>
            <a:r>
              <a:rPr lang="en-US" altLang="ko-KR" sz="1600" dirty="0" smtClean="0"/>
              <a:t>pache Commons </a:t>
            </a:r>
            <a:r>
              <a:rPr lang="en-US" altLang="ko-KR" sz="1600" dirty="0" err="1" smtClean="0"/>
              <a:t>FileUpload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MultipartRequest</a:t>
            </a:r>
            <a:r>
              <a:rPr lang="ko-KR" altLang="en-US" sz="1600" dirty="0" smtClean="0"/>
              <a:t>가 존재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285984" y="200024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4786314" y="200024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0100" y="2143116"/>
            <a:ext cx="3268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Apache.org</a:t>
            </a:r>
            <a:r>
              <a:rPr lang="ko-KR" altLang="en-US" sz="1200" dirty="0" smtClean="0"/>
              <a:t>에서 다운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파일명인 한글인 경우 </a:t>
            </a:r>
            <a:r>
              <a:rPr lang="ko-KR" altLang="en-US" sz="1200" dirty="0" smtClean="0"/>
              <a:t>처리가 어렵다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중복 </a:t>
            </a:r>
            <a:r>
              <a:rPr lang="ko-KR" altLang="en-US" sz="1200" dirty="0" err="1" smtClean="0"/>
              <a:t>파일명에대해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개발자가 </a:t>
            </a:r>
            <a:r>
              <a:rPr lang="ko-KR" altLang="en-US" sz="1200" dirty="0" smtClean="0"/>
              <a:t>처리해야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코드가 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626871" y="2143116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Servlets.com</a:t>
            </a:r>
            <a:r>
              <a:rPr lang="ko-KR" altLang="en-US" sz="1200" dirty="0" smtClean="0"/>
              <a:t>에서 다운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파일명인 한글인 경우에도 처리가 쉽다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중복 파일명에 대해 </a:t>
            </a:r>
            <a:r>
              <a:rPr lang="en-US" altLang="ko-KR" sz="1200" dirty="0" smtClean="0"/>
              <a:t>Component</a:t>
            </a:r>
            <a:r>
              <a:rPr lang="ko-KR" altLang="en-US" sz="1200" dirty="0" smtClean="0"/>
              <a:t>가 처리해준다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코드가 짧다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3286124"/>
            <a:ext cx="70081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FileUpload</a:t>
            </a:r>
            <a:r>
              <a:rPr lang="en-US" altLang="ko-KR" sz="1400" dirty="0" smtClean="0"/>
              <a:t> Component</a:t>
            </a:r>
            <a:r>
              <a:rPr lang="ko-KR" altLang="en-US" sz="1400" dirty="0" smtClean="0"/>
              <a:t>를 다운 받고 개발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Project</a:t>
            </a:r>
            <a:r>
              <a:rPr lang="ko-KR" altLang="en-US" sz="1400" dirty="0" smtClean="0"/>
              <a:t>에 배포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2.RFC1867 HTML Form based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File</a:t>
            </a:r>
            <a:r>
              <a:rPr lang="ko-KR" altLang="en-US" sz="1400" dirty="0" smtClean="0"/>
              <a:t>업로드를 수행하기 위해서 </a:t>
            </a:r>
            <a:r>
              <a:rPr lang="en-US" altLang="ko-KR" sz="1400" dirty="0" smtClean="0"/>
              <a:t>parameter</a:t>
            </a:r>
            <a:r>
              <a:rPr lang="ko-KR" altLang="en-US" sz="1400" dirty="0" smtClean="0"/>
              <a:t>전송방식을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b="1" dirty="0" smtClean="0"/>
              <a:t>파일 전송방식으로 </a:t>
            </a:r>
            <a:r>
              <a:rPr lang="ko-KR" altLang="en-US" sz="1400" dirty="0" smtClean="0"/>
              <a:t>변경한다</a:t>
            </a:r>
            <a:r>
              <a:rPr lang="en-US" altLang="ko-KR" sz="1400" dirty="0" smtClean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857628"/>
            <a:ext cx="1071570" cy="88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화살표 연결선 13"/>
          <p:cNvCxnSpPr/>
          <p:nvPr/>
        </p:nvCxnSpPr>
        <p:spPr>
          <a:xfrm rot="16200000" flipH="1">
            <a:off x="5393537" y="460772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9124" y="4000504"/>
            <a:ext cx="493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&lt;form </a:t>
            </a:r>
            <a:r>
              <a:rPr lang="en-US" altLang="ko-KR" sz="1200" b="1" dirty="0" err="1" smtClean="0"/>
              <a:t>enctype</a:t>
            </a:r>
            <a:r>
              <a:rPr lang="en-US" altLang="ko-KR" sz="1200" b="1" dirty="0" smtClean="0"/>
              <a:t>=“application/x-www-form-</a:t>
            </a:r>
            <a:r>
              <a:rPr lang="en-US" altLang="ko-KR" sz="1200" b="1" dirty="0" err="1" smtClean="0"/>
              <a:t>urlencoded</a:t>
            </a:r>
            <a:r>
              <a:rPr lang="en-US" altLang="ko-KR" sz="1200" b="1" dirty="0" smtClean="0"/>
              <a:t>”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submit</a:t>
            </a:r>
            <a:r>
              <a:rPr lang="ko-KR" altLang="en-US" sz="1200" dirty="0" smtClean="0"/>
              <a:t>으로 전송되는 </a:t>
            </a:r>
            <a:r>
              <a:rPr lang="en-US" altLang="ko-KR" sz="1200" dirty="0" smtClean="0"/>
              <a:t>HTML Form Control</a:t>
            </a:r>
            <a:r>
              <a:rPr lang="ko-KR" altLang="en-US" sz="1200" dirty="0" smtClean="0"/>
              <a:t>의 입력 값을</a:t>
            </a:r>
            <a:endParaRPr lang="en-US" altLang="ko-KR" sz="1200" dirty="0" smtClean="0"/>
          </a:p>
          <a:p>
            <a:r>
              <a:rPr lang="en-US" altLang="ko-KR" sz="1200" dirty="0" smtClean="0"/>
              <a:t>Back-end</a:t>
            </a:r>
            <a:r>
              <a:rPr lang="ko-KR" altLang="en-US" sz="1200" dirty="0" smtClean="0"/>
              <a:t>에서  </a:t>
            </a:r>
            <a:r>
              <a:rPr lang="en-US" altLang="ko-KR" sz="1200" dirty="0" err="1" smtClean="0"/>
              <a:t>getParameter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getParameterValues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받을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V="1">
            <a:off x="1321571" y="5322107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0100" y="5425875"/>
            <a:ext cx="800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&lt;form </a:t>
            </a:r>
            <a:r>
              <a:rPr lang="en-US" altLang="ko-KR" sz="1200" b="1" dirty="0" err="1" smtClean="0"/>
              <a:t>enctype</a:t>
            </a:r>
            <a:r>
              <a:rPr lang="en-US" altLang="ko-KR" sz="1200" b="1" dirty="0" smtClean="0"/>
              <a:t>=“multipart/form-data”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s</a:t>
            </a:r>
            <a:r>
              <a:rPr lang="en-US" altLang="ko-KR" sz="1200" dirty="0" smtClean="0"/>
              <a:t>ubmit</a:t>
            </a:r>
            <a:r>
              <a:rPr lang="ko-KR" altLang="en-US" sz="1200" dirty="0" smtClean="0"/>
              <a:t>으로 전송되는 </a:t>
            </a:r>
            <a:r>
              <a:rPr lang="en-US" altLang="ko-KR" sz="1200" dirty="0" smtClean="0"/>
              <a:t>HTML Form Control</a:t>
            </a:r>
            <a:r>
              <a:rPr lang="ko-KR" altLang="en-US" sz="1200" dirty="0" smtClean="0"/>
              <a:t>의 입력 값을</a:t>
            </a:r>
            <a:endParaRPr lang="en-US" altLang="ko-KR" sz="1200" dirty="0" smtClean="0"/>
          </a:p>
          <a:p>
            <a:r>
              <a:rPr lang="en-US" altLang="ko-KR" sz="1200" dirty="0" smtClean="0"/>
              <a:t>Back-end</a:t>
            </a:r>
            <a:r>
              <a:rPr lang="ko-KR" altLang="en-US" sz="1200" dirty="0" smtClean="0"/>
              <a:t>에서  </a:t>
            </a:r>
            <a:r>
              <a:rPr lang="en-US" altLang="ko-KR" sz="1200" dirty="0" err="1" smtClean="0"/>
              <a:t>getParameter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getParameterValues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받을 수 없다</a:t>
            </a:r>
            <a:r>
              <a:rPr lang="en-US" altLang="ko-KR" sz="1200" dirty="0" smtClean="0"/>
              <a:t>.(request</a:t>
            </a:r>
            <a:r>
              <a:rPr lang="ko-KR" altLang="en-US" sz="1200" dirty="0" smtClean="0"/>
              <a:t>객체를 사용해서 값을 받을 수 없다</a:t>
            </a:r>
            <a:r>
              <a:rPr lang="en-US" altLang="ko-KR" sz="1200" dirty="0" smtClean="0"/>
              <a:t>.)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FileUpload</a:t>
            </a:r>
            <a:r>
              <a:rPr lang="en-US" altLang="ko-KR" sz="1200" dirty="0" smtClean="0"/>
              <a:t> Component</a:t>
            </a:r>
            <a:r>
              <a:rPr lang="ko-KR" altLang="en-US" sz="1200" dirty="0" smtClean="0"/>
              <a:t>에서 제공하는 </a:t>
            </a: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처리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를 사용해야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mr.</a:t>
            </a:r>
            <a:r>
              <a:rPr lang="en-US" altLang="ko-KR" sz="1200" dirty="0" err="1" smtClean="0"/>
              <a:t>getParameter</a:t>
            </a:r>
            <a:r>
              <a:rPr lang="en-US" altLang="ko-KR" sz="1200" dirty="0" smtClean="0"/>
              <a:t>(), </a:t>
            </a:r>
            <a:r>
              <a:rPr lang="en-US" altLang="ko-KR" sz="1200" b="1" dirty="0" err="1" smtClean="0"/>
              <a:t>mr</a:t>
            </a:r>
            <a:r>
              <a:rPr lang="en-US" altLang="ko-KR" sz="1200" dirty="0" err="1" smtClean="0"/>
              <a:t>.getParameterValues</a:t>
            </a:r>
            <a:r>
              <a:rPr lang="en-US" altLang="ko-KR" sz="1200" dirty="0" smtClean="0"/>
              <a:t>()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860248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&lt;form method=“post” action=“back-end page” </a:t>
            </a:r>
            <a:r>
              <a:rPr lang="en-US" altLang="ko-KR" sz="1400" b="1" dirty="0" err="1" smtClean="0"/>
              <a:t>enctype</a:t>
            </a:r>
            <a:r>
              <a:rPr lang="en-US" altLang="ko-KR" sz="1400" b="1" dirty="0" smtClean="0"/>
              <a:t>=“multipart/form-data”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&lt;input type=“file” name=“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”/&gt;</a:t>
            </a:r>
          </a:p>
          <a:p>
            <a:r>
              <a:rPr lang="en-US" altLang="ko-KR" sz="1400" dirty="0" smtClean="0"/>
              <a:t>&lt;input type=“submit” value=“</a:t>
            </a:r>
            <a:r>
              <a:rPr lang="ko-KR" altLang="en-US" sz="1400" dirty="0" smtClean="0"/>
              <a:t>전송</a:t>
            </a:r>
            <a:r>
              <a:rPr lang="en-US" altLang="ko-KR" sz="1400" dirty="0" smtClean="0"/>
              <a:t>”/&gt;</a:t>
            </a:r>
          </a:p>
          <a:p>
            <a:r>
              <a:rPr lang="en-US" altLang="ko-KR" sz="1400" dirty="0" smtClean="0"/>
              <a:t>&lt;/form&gt;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3.Back-end</a:t>
            </a:r>
            <a:r>
              <a:rPr lang="ko-KR" altLang="en-US" sz="1400" dirty="0" smtClean="0"/>
              <a:t>에서는 </a:t>
            </a:r>
            <a:r>
              <a:rPr lang="en-US" altLang="ko-KR" sz="1400" dirty="0" err="1" smtClean="0"/>
              <a:t>FileUpload</a:t>
            </a:r>
            <a:r>
              <a:rPr lang="en-US" altLang="ko-KR" sz="1400" dirty="0" smtClean="0"/>
              <a:t> Component</a:t>
            </a:r>
            <a:r>
              <a:rPr lang="ko-KR" altLang="en-US" sz="1400" dirty="0" smtClean="0"/>
              <a:t>를 사용하여 업로드 된 파일을 처리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</a:t>
            </a:r>
            <a:r>
              <a:rPr lang="ko-KR" altLang="en-US" sz="1400" dirty="0" smtClean="0"/>
              <a:t>파일을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저장할 폴더를 생성</a:t>
            </a:r>
            <a:r>
              <a:rPr lang="en-US" altLang="ko-KR" sz="1400" dirty="0" smtClean="0"/>
              <a:t>.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2.</a:t>
            </a:r>
            <a:r>
              <a:rPr lang="ko-KR" altLang="en-US" sz="1400" dirty="0" err="1" smtClean="0"/>
              <a:t>폴더명</a:t>
            </a:r>
            <a:r>
              <a:rPr lang="ko-KR" altLang="en-US" sz="1400" dirty="0" smtClean="0"/>
              <a:t> 얻기</a:t>
            </a:r>
            <a:r>
              <a:rPr lang="en-US" altLang="ko-KR" sz="1400" dirty="0" smtClean="0"/>
              <a:t>.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File </a:t>
            </a:r>
            <a:r>
              <a:rPr lang="en-US" altLang="ko-KR" sz="1400" dirty="0" err="1" smtClean="0"/>
              <a:t>saveDir</a:t>
            </a:r>
            <a:r>
              <a:rPr lang="en-US" altLang="ko-KR" sz="1400" dirty="0" smtClean="0"/>
              <a:t>=new File(“</a:t>
            </a:r>
            <a:r>
              <a:rPr lang="ko-KR" altLang="en-US" sz="1400" dirty="0" smtClean="0"/>
              <a:t>저장경로</a:t>
            </a:r>
            <a:r>
              <a:rPr lang="en-US" altLang="ko-KR" sz="1400" dirty="0" smtClean="0"/>
              <a:t>”);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3.</a:t>
            </a:r>
            <a:r>
              <a:rPr lang="ko-KR" altLang="en-US" sz="1400" dirty="0" smtClean="0"/>
              <a:t>업로드 될 파일의 최대 크기를 설정</a:t>
            </a:r>
            <a:r>
              <a:rPr lang="en-US" altLang="ko-KR" sz="1400" dirty="0" smtClean="0"/>
              <a:t>. ( byte &gt; </a:t>
            </a:r>
            <a:r>
              <a:rPr lang="en-US" altLang="ko-KR" sz="1400" dirty="0" err="1" smtClean="0"/>
              <a:t>KByte</a:t>
            </a:r>
            <a:r>
              <a:rPr lang="en-US" altLang="ko-KR" sz="1400" dirty="0" smtClean="0"/>
              <a:t> &gt; </a:t>
            </a:r>
            <a:r>
              <a:rPr lang="en-US" altLang="ko-KR" sz="1400" dirty="0" err="1" smtClean="0"/>
              <a:t>MByte</a:t>
            </a:r>
            <a:r>
              <a:rPr lang="en-US" altLang="ko-KR" sz="1400" dirty="0" smtClean="0"/>
              <a:t> &gt; </a:t>
            </a:r>
            <a:r>
              <a:rPr lang="en-US" altLang="ko-KR" sz="1400" dirty="0" err="1" smtClean="0"/>
              <a:t>GByte</a:t>
            </a:r>
            <a:r>
              <a:rPr lang="en-US" altLang="ko-KR" sz="1400" dirty="0" smtClean="0"/>
              <a:t>)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maxSize</a:t>
            </a:r>
            <a:r>
              <a:rPr lang="en-US" altLang="ko-KR" sz="1400" dirty="0" smtClean="0"/>
              <a:t>=1024*1024*5 ; ( </a:t>
            </a:r>
            <a:r>
              <a:rPr lang="ko-KR" altLang="en-US" sz="1400" dirty="0" smtClean="0"/>
              <a:t>설정한 크기보다 큰 용량의 파일이 업로드 되면 </a:t>
            </a:r>
            <a:r>
              <a:rPr lang="en-US" altLang="ko-KR" sz="1400" dirty="0" smtClean="0"/>
              <a:t>error </a:t>
            </a:r>
            <a:r>
              <a:rPr lang="ko-KR" altLang="en-US" sz="1400" dirty="0" smtClean="0"/>
              <a:t>발생</a:t>
            </a:r>
            <a:r>
              <a:rPr lang="en-US" altLang="ko-KR" sz="1400" dirty="0" smtClean="0"/>
              <a:t>)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3. File Upload Component </a:t>
            </a:r>
            <a:r>
              <a:rPr lang="ko-KR" altLang="en-US" sz="1400" dirty="0" smtClean="0"/>
              <a:t>생성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생성하면 </a:t>
            </a:r>
            <a:r>
              <a:rPr lang="en-US" altLang="ko-KR" sz="1400" dirty="0" smtClean="0"/>
              <a:t>File</a:t>
            </a:r>
            <a:r>
              <a:rPr lang="ko-KR" altLang="en-US" sz="1400" dirty="0" smtClean="0"/>
              <a:t>이 업로드 된다</a:t>
            </a:r>
            <a:r>
              <a:rPr lang="en-US" altLang="ko-KR" sz="1400" dirty="0" smtClean="0"/>
              <a:t>.</a:t>
            </a:r>
          </a:p>
          <a:p>
            <a:pPr marL="342900" indent="-342900"/>
            <a:r>
              <a:rPr lang="en-US" altLang="ko-KR" sz="1400" dirty="0" smtClean="0"/>
              <a:t>   - </a:t>
            </a:r>
            <a:r>
              <a:rPr lang="ko-KR" altLang="en-US" sz="1400" dirty="0" smtClean="0"/>
              <a:t>장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편리한 업로드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단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대용량파일의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업로드 효율이 좋지 않다</a:t>
            </a:r>
            <a:r>
              <a:rPr lang="en-US" altLang="ko-KR" sz="1400" dirty="0" smtClean="0"/>
              <a:t>.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</a:t>
            </a:r>
          </a:p>
          <a:p>
            <a:pPr marL="342900" indent="-342900"/>
            <a:r>
              <a:rPr lang="en-US" altLang="ko-KR" sz="1400" dirty="0" err="1" smtClean="0"/>
              <a:t>MultipartRequest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mr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MultiPartRequest</a:t>
            </a:r>
            <a:r>
              <a:rPr lang="en-US" altLang="ko-KR" sz="1400" dirty="0" smtClean="0"/>
              <a:t>( request,     ,     , “UTF-8”, new </a:t>
            </a:r>
            <a:r>
              <a:rPr lang="en-US" altLang="ko-KR" sz="1400" dirty="0" err="1" smtClean="0"/>
              <a:t>DefualtFileRenamePolicy</a:t>
            </a:r>
            <a:r>
              <a:rPr lang="en-US" altLang="ko-KR" sz="1400" dirty="0" smtClean="0"/>
              <a:t>());</a:t>
            </a:r>
          </a:p>
          <a:p>
            <a:pPr marL="342900" indent="-342900"/>
            <a:r>
              <a:rPr lang="en-US" altLang="ko-KR" sz="1400" dirty="0" smtClean="0"/>
              <a:t>-</a:t>
            </a:r>
            <a:r>
              <a:rPr lang="ko-KR" altLang="en-US" sz="1400" dirty="0" smtClean="0"/>
              <a:t>생성과 동시에 파일이 </a:t>
            </a:r>
            <a:r>
              <a:rPr lang="ko-KR" altLang="en-US" sz="1400" dirty="0" err="1" smtClean="0"/>
              <a:t>업로드된다</a:t>
            </a:r>
            <a:r>
              <a:rPr lang="en-US" altLang="ko-KR" sz="1400" dirty="0" smtClean="0"/>
              <a:t>.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ko-KR" altLang="en-US" sz="1400" dirty="0" err="1" smtClean="0"/>
              <a:t>파라메터처리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request</a:t>
            </a:r>
            <a:r>
              <a:rPr lang="ko-KR" altLang="en-US" sz="1400" dirty="0" smtClean="0"/>
              <a:t>내장객체로  </a:t>
            </a:r>
            <a:r>
              <a:rPr lang="en-US" altLang="ko-KR" sz="1400" dirty="0" smtClean="0"/>
              <a:t>Parameter</a:t>
            </a:r>
            <a:r>
              <a:rPr lang="ko-KR" altLang="en-US" sz="1400" dirty="0" smtClean="0"/>
              <a:t>를 처리할 수 없다</a:t>
            </a:r>
            <a:r>
              <a:rPr lang="en-US" altLang="ko-KR" sz="1400" dirty="0" smtClean="0"/>
              <a:t>.-&gt;</a:t>
            </a:r>
            <a:r>
              <a:rPr lang="en-US" altLang="ko-KR" sz="1400" dirty="0" err="1" smtClean="0"/>
              <a:t>MultipartRequest</a:t>
            </a:r>
            <a:r>
              <a:rPr lang="ko-KR" altLang="en-US" sz="1400" dirty="0" smtClean="0"/>
              <a:t>를 사용</a:t>
            </a:r>
            <a:r>
              <a:rPr lang="en-US" altLang="ko-KR" sz="1400" dirty="0" smtClean="0"/>
              <a:t>-</a:t>
            </a:r>
          </a:p>
          <a:p>
            <a:pPr marL="342900" indent="-342900"/>
            <a:r>
              <a:rPr lang="en-US" altLang="ko-KR" sz="1400" dirty="0" smtClean="0"/>
              <a:t>-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유일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String data=</a:t>
            </a:r>
            <a:r>
              <a:rPr lang="en-US" altLang="ko-KR" sz="1400" b="1" dirty="0" err="1" smtClean="0"/>
              <a:t>mr</a:t>
            </a:r>
            <a:r>
              <a:rPr lang="en-US" altLang="ko-KR" sz="1400" dirty="0" err="1" smtClean="0"/>
              <a:t>.getParameter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”);</a:t>
            </a:r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-</a:t>
            </a:r>
            <a:r>
              <a:rPr lang="ko-KR" altLang="en-US" sz="1400" dirty="0" smtClean="0"/>
              <a:t>이름 중복</a:t>
            </a:r>
            <a:r>
              <a:rPr lang="en-US" altLang="ko-KR" sz="1400" dirty="0" smtClean="0"/>
              <a:t> 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String[] data=</a:t>
            </a:r>
            <a:r>
              <a:rPr lang="en-US" altLang="ko-KR" sz="1400" b="1" dirty="0" err="1" smtClean="0"/>
              <a:t>mr</a:t>
            </a:r>
            <a:r>
              <a:rPr lang="en-US" altLang="ko-KR" sz="1400" dirty="0" err="1" smtClean="0"/>
              <a:t>.getParameterValues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”);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2214546" y="178592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5984" y="1785926"/>
            <a:ext cx="4404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cos.jar</a:t>
            </a:r>
            <a:r>
              <a:rPr lang="ko-KR" altLang="en-US" sz="1200" dirty="0" smtClean="0"/>
              <a:t>에 있는 </a:t>
            </a:r>
            <a:r>
              <a:rPr lang="en-US" altLang="ko-KR" sz="1200" dirty="0" err="1" smtClean="0"/>
              <a:t>MultipartRequest</a:t>
            </a:r>
            <a:r>
              <a:rPr lang="ko-KR" altLang="en-US" sz="1200" dirty="0" smtClean="0"/>
              <a:t>를 사용하여 업로드 파일처리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3786182" y="314324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3306" y="27860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1024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1285852" y="3071810"/>
            <a:ext cx="3714776" cy="20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>
            <a:off x="1357290" y="3643314"/>
            <a:ext cx="4000528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>
            <a:off x="5715008" y="485776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7752" y="4429132"/>
            <a:ext cx="2042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파일명을 </a:t>
            </a:r>
            <a:r>
              <a:rPr lang="en-US" altLang="ko-KR" sz="1100" dirty="0" smtClean="0"/>
              <a:t>encoding</a:t>
            </a:r>
            <a:r>
              <a:rPr lang="ko-KR" altLang="en-US" sz="1100" dirty="0" smtClean="0"/>
              <a:t>할 </a:t>
            </a:r>
            <a:r>
              <a:rPr lang="en-US" altLang="ko-KR" sz="1100" dirty="0" err="1" smtClean="0"/>
              <a:t>charset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7393801" y="4822041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64115" y="4429132"/>
            <a:ext cx="19656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중복파일명 처리클래스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파일명 뒤에 번호가 붙는다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642918"/>
            <a:ext cx="57118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파일명 얻기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원본 파일명</a:t>
            </a:r>
            <a:endParaRPr lang="en-US" altLang="ko-KR" sz="1400" dirty="0" smtClean="0"/>
          </a:p>
          <a:p>
            <a:r>
              <a:rPr lang="en-US" altLang="ko-KR" sz="1400" dirty="0" smtClean="0"/>
              <a:t>  String </a:t>
            </a:r>
            <a:r>
              <a:rPr lang="en-US" altLang="ko-KR" sz="1400" dirty="0" err="1" smtClean="0"/>
              <a:t>originFile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mr.getOriginalFileName</a:t>
            </a:r>
            <a:r>
              <a:rPr lang="en-US" altLang="ko-KR" sz="1400" dirty="0" smtClean="0"/>
              <a:t>(“File </a:t>
            </a:r>
            <a:r>
              <a:rPr lang="en-US" altLang="ko-KR" sz="1400" dirty="0" err="1" smtClean="0"/>
              <a:t>Contol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”);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변경된 파일명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같은 이름의 </a:t>
            </a:r>
            <a:r>
              <a:rPr lang="ko-KR" altLang="en-US" sz="1400" dirty="0" smtClean="0"/>
              <a:t>파일이 존재할 때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renameFile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mr.getFileSystemName</a:t>
            </a:r>
            <a:r>
              <a:rPr lang="en-US" altLang="ko-KR" sz="1400" dirty="0" smtClean="0"/>
              <a:t>(“File Control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”);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주의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서버에서 실행 가능한 파일은 </a:t>
            </a:r>
            <a:r>
              <a:rPr lang="ko-KR" altLang="en-US" sz="1400" dirty="0" err="1" smtClean="0"/>
              <a:t>업로드하지</a:t>
            </a:r>
            <a:r>
              <a:rPr lang="ko-KR" altLang="en-US" sz="1400" dirty="0" smtClean="0"/>
              <a:t> 못하도록 막는다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업로드 </a:t>
            </a:r>
            <a:r>
              <a:rPr lang="ko-KR" altLang="en-US" sz="1400" dirty="0" err="1" smtClean="0"/>
              <a:t>될때에는</a:t>
            </a:r>
            <a:r>
              <a:rPr lang="ko-KR" altLang="en-US" sz="1400" dirty="0" smtClean="0"/>
              <a:t> 외부에서 실행 불가능한 </a:t>
            </a:r>
            <a:r>
              <a:rPr lang="ko-KR" altLang="en-US" sz="1400" dirty="0" err="1" smtClean="0"/>
              <a:t>디렉토리에</a:t>
            </a:r>
            <a:r>
              <a:rPr lang="ko-KR" altLang="en-US" sz="1400" dirty="0" smtClean="0"/>
              <a:t> 저장하면 된다</a:t>
            </a:r>
            <a:r>
              <a:rPr lang="en-US" altLang="ko-KR" sz="1400" smtClean="0"/>
              <a:t>.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472</Words>
  <Application>Microsoft Office PowerPoint</Application>
  <PresentationFormat>화면 슬라이드 쇼(4:3)</PresentationFormat>
  <Paragraphs>79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65</cp:revision>
  <dcterms:created xsi:type="dcterms:W3CDTF">2023-10-24T00:20:22Z</dcterms:created>
  <dcterms:modified xsi:type="dcterms:W3CDTF">2023-10-25T00:12:57Z</dcterms:modified>
</cp:coreProperties>
</file>