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63" autoAdjust="0"/>
    <p:restoredTop sz="94660"/>
  </p:normalViewPr>
  <p:slideViewPr>
    <p:cSldViewPr>
      <p:cViewPr>
        <p:scale>
          <a:sx n="200" d="100"/>
          <a:sy n="200" d="100"/>
        </p:scale>
        <p:origin x="-78" y="49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24C4-EF9A-4EE1-894D-9A4628B5598B}" type="datetimeFigureOut">
              <a:rPr lang="ko-KR" altLang="en-US" smtClean="0"/>
              <a:pPr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4FB6-7E98-4526-9E63-19C969EFB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569701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*effect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효과를 설정할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특정 대상을 숨길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$(“selector”).hide();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특정 대상을 보여줄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$(“selector”).show();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특정대상의 상태에 따라 반전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숨김상태면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보임상태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보임상태 </a:t>
            </a: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숨김상태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$(“selector”).toggle();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특정대상을 서서히 숨길 때</a:t>
            </a:r>
            <a:endParaRPr lang="en-US" altLang="ko-KR" sz="1600" dirty="0" smtClean="0"/>
          </a:p>
          <a:p>
            <a:r>
              <a:rPr lang="en-US" altLang="ko-KR" sz="1600" dirty="0" smtClean="0"/>
              <a:t>  $(“selector”).</a:t>
            </a:r>
            <a:r>
              <a:rPr lang="en-US" altLang="ko-KR" sz="1600" dirty="0" err="1" smtClean="0"/>
              <a:t>fadeOut</a:t>
            </a:r>
            <a:r>
              <a:rPr lang="en-US" altLang="ko-KR" sz="1600" dirty="0" smtClean="0"/>
              <a:t>(ms</a:t>
            </a:r>
            <a:r>
              <a:rPr lang="ko-KR" altLang="en-US" sz="1600" dirty="0" smtClean="0"/>
              <a:t>초 </a:t>
            </a:r>
            <a:r>
              <a:rPr lang="en-US" altLang="ko-KR" sz="1600" dirty="0" smtClean="0"/>
              <a:t>,function(){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숨김 작업이 </a:t>
            </a:r>
            <a:r>
              <a:rPr lang="ko-KR" altLang="en-US" sz="1600" dirty="0" smtClean="0"/>
              <a:t>완료되었을 때 제공할 코드</a:t>
            </a:r>
            <a:r>
              <a:rPr lang="en-US" altLang="ko-KR" sz="1600" dirty="0" smtClean="0"/>
              <a:t> 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특정대상을 서서히 보여줄 때</a:t>
            </a:r>
            <a:endParaRPr lang="en-US" altLang="ko-KR" sz="1600" dirty="0" smtClean="0"/>
          </a:p>
          <a:p>
            <a:r>
              <a:rPr lang="en-US" altLang="ko-KR" sz="1600" dirty="0" smtClean="0"/>
              <a:t> $(“selector”).</a:t>
            </a:r>
            <a:r>
              <a:rPr lang="en-US" altLang="ko-KR" sz="1600" dirty="0" err="1" smtClean="0"/>
              <a:t>fadeIn</a:t>
            </a:r>
            <a:r>
              <a:rPr lang="en-US" altLang="ko-KR" sz="1600" dirty="0" smtClean="0"/>
              <a:t>(ms</a:t>
            </a:r>
            <a:r>
              <a:rPr lang="ko-KR" altLang="en-US" sz="1600" dirty="0" smtClean="0"/>
              <a:t>초 </a:t>
            </a:r>
            <a:r>
              <a:rPr lang="en-US" altLang="ko-KR" sz="1600" dirty="0" smtClean="0"/>
              <a:t>,function(){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보여지는 작업이 </a:t>
            </a:r>
            <a:r>
              <a:rPr lang="ko-KR" altLang="en-US" sz="1600" dirty="0" smtClean="0"/>
              <a:t>완료되었을 때 제공할 코드</a:t>
            </a:r>
            <a:r>
              <a:rPr lang="en-US" altLang="ko-KR" sz="1600" dirty="0" smtClean="0"/>
              <a:t> 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서서히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보여지는 작업의 반전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$(“selector”).</a:t>
            </a:r>
            <a:r>
              <a:rPr lang="en-US" altLang="ko-KR" sz="1600" dirty="0" err="1" smtClean="0"/>
              <a:t>fadeToggle</a:t>
            </a:r>
            <a:r>
              <a:rPr lang="en-US" altLang="ko-KR" sz="1600" dirty="0" smtClean="0"/>
              <a:t>( ms</a:t>
            </a:r>
            <a:r>
              <a:rPr lang="ko-KR" altLang="en-US" sz="1600" dirty="0" smtClean="0"/>
              <a:t>초</a:t>
            </a:r>
            <a:r>
              <a:rPr lang="en-US" altLang="ko-KR" sz="1600" dirty="0" smtClean="0"/>
              <a:t>, function(){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});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884642" cy="750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펼쳐 보이기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말아 올리기</a:t>
            </a:r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펼쳐보이기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$(“selector”).</a:t>
            </a:r>
            <a:r>
              <a:rPr lang="en-US" altLang="ko-KR" sz="1600" dirty="0" err="1" smtClean="0"/>
              <a:t>slideDown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ms, function(){ </a:t>
            </a:r>
            <a:r>
              <a:rPr lang="ko-KR" altLang="en-US" sz="1600" dirty="0" smtClean="0"/>
              <a:t>동작 </a:t>
            </a:r>
            <a:r>
              <a:rPr lang="ko-KR" altLang="en-US" sz="1600" dirty="0" err="1" smtClean="0"/>
              <a:t>완료후</a:t>
            </a:r>
            <a:r>
              <a:rPr lang="ko-KR" altLang="en-US" sz="1600" dirty="0" smtClean="0"/>
              <a:t> 제공할 코드 </a:t>
            </a:r>
            <a:r>
              <a:rPr lang="en-US" altLang="ko-KR" sz="1600" dirty="0" smtClean="0"/>
              <a:t>}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말아올리기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$(“selector”).</a:t>
            </a:r>
            <a:r>
              <a:rPr lang="en-US" altLang="ko-KR" sz="1600" dirty="0" err="1" smtClean="0"/>
              <a:t>slideUp</a:t>
            </a:r>
            <a:r>
              <a:rPr lang="en-US" altLang="ko-KR" sz="1600" dirty="0" smtClean="0"/>
              <a:t>( ms, function(){ </a:t>
            </a:r>
            <a:r>
              <a:rPr lang="ko-KR" altLang="en-US" sz="1600" dirty="0" smtClean="0"/>
              <a:t>동작 완료 후 제공할 코드 </a:t>
            </a:r>
            <a:r>
              <a:rPr lang="en-US" altLang="ko-KR" sz="1600" dirty="0" smtClean="0"/>
              <a:t>}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반전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$(“selector”).</a:t>
            </a:r>
            <a:r>
              <a:rPr lang="en-US" altLang="ko-KR" sz="1600" dirty="0" err="1" smtClean="0"/>
              <a:t>slideToggle</a:t>
            </a:r>
            <a:r>
              <a:rPr lang="en-US" altLang="ko-KR" sz="1600" dirty="0" smtClean="0"/>
              <a:t>( ms, function(){ </a:t>
            </a:r>
            <a:r>
              <a:rPr lang="ko-KR" altLang="en-US" sz="1600" dirty="0" smtClean="0"/>
              <a:t>동작 완료 후 제공할 코드 </a:t>
            </a:r>
            <a:r>
              <a:rPr lang="en-US" altLang="ko-KR" sz="1600" dirty="0" smtClean="0"/>
              <a:t>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*each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반복시키는 대상과 </a:t>
            </a:r>
            <a:r>
              <a:rPr lang="ko-KR" altLang="en-US" sz="1600" dirty="0" err="1" smtClean="0"/>
              <a:t>반복문을</a:t>
            </a:r>
            <a:r>
              <a:rPr lang="ko-KR" altLang="en-US" sz="1600" dirty="0" smtClean="0"/>
              <a:t> 합쳐 작성할 수 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jQueryObject</a:t>
            </a:r>
            <a:r>
              <a:rPr lang="ko-KR" altLang="en-US" sz="1600" dirty="0" smtClean="0"/>
              <a:t>에서 제공하는 반복함수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selector</a:t>
            </a:r>
            <a:r>
              <a:rPr lang="ko-KR" altLang="en-US" sz="1600" dirty="0" smtClean="0"/>
              <a:t>없이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$.each()</a:t>
            </a:r>
            <a:r>
              <a:rPr lang="ko-KR" altLang="en-US" sz="1600" dirty="0" smtClean="0"/>
              <a:t>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$.each(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, function(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배열방의</a:t>
            </a:r>
            <a:r>
              <a:rPr lang="ko-KR" altLang="en-US" sz="1600" dirty="0" smtClean="0"/>
              <a:t> 값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});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selector </a:t>
            </a:r>
            <a:r>
              <a:rPr lang="ko-KR" altLang="en-US" sz="1600" dirty="0" smtClean="0"/>
              <a:t>사용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선택자로</a:t>
            </a:r>
            <a:r>
              <a:rPr lang="ko-KR" altLang="en-US" sz="1600" dirty="0" smtClean="0"/>
              <a:t> 찾아낸 </a:t>
            </a:r>
            <a:r>
              <a:rPr lang="ko-KR" altLang="en-US" sz="1600" dirty="0" smtClean="0"/>
              <a:t>이름의 </a:t>
            </a:r>
            <a:r>
              <a:rPr lang="en-US" altLang="ko-KR" sz="1600" dirty="0" smtClean="0"/>
              <a:t>Tag </a:t>
            </a:r>
            <a:r>
              <a:rPr lang="ko-KR" altLang="en-US" sz="1600" dirty="0" smtClean="0"/>
              <a:t>들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Form Control)</a:t>
            </a:r>
            <a:r>
              <a:rPr lang="ko-KR" altLang="en-US" sz="1600" dirty="0" smtClean="0"/>
              <a:t>을 반복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$(“selector”).each()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$(“selector”).each(function(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반복되는 태그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 $(</a:t>
            </a:r>
            <a:r>
              <a:rPr lang="ko-KR" altLang="en-US" sz="1600" dirty="0" err="1" smtClean="0"/>
              <a:t>반복되는태그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(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smtClean="0"/>
              <a:t>});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234</Words>
  <Application>Microsoft Office PowerPoint</Application>
  <PresentationFormat>화면 슬라이드 쇼(4:3)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18</cp:revision>
  <dcterms:created xsi:type="dcterms:W3CDTF">2023-09-22T00:27:37Z</dcterms:created>
  <dcterms:modified xsi:type="dcterms:W3CDTF">2023-09-25T00:12:40Z</dcterms:modified>
</cp:coreProperties>
</file>