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67" autoAdjust="0"/>
    <p:restoredTop sz="94660"/>
  </p:normalViewPr>
  <p:slideViewPr>
    <p:cSldViewPr>
      <p:cViewPr>
        <p:scale>
          <a:sx n="150" d="100"/>
          <a:sy n="150" d="100"/>
        </p:scale>
        <p:origin x="-75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F67C-7448-4B19-BEF5-1A3716047FDF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CD9-0EC1-48A7-A26E-5EFD5078D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F67C-7448-4B19-BEF5-1A3716047FDF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CD9-0EC1-48A7-A26E-5EFD5078D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F67C-7448-4B19-BEF5-1A3716047FDF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CD9-0EC1-48A7-A26E-5EFD5078D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F67C-7448-4B19-BEF5-1A3716047FDF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CD9-0EC1-48A7-A26E-5EFD5078D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F67C-7448-4B19-BEF5-1A3716047FDF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CD9-0EC1-48A7-A26E-5EFD5078D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F67C-7448-4B19-BEF5-1A3716047FDF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CD9-0EC1-48A7-A26E-5EFD5078D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F67C-7448-4B19-BEF5-1A3716047FDF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CD9-0EC1-48A7-A26E-5EFD5078D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F67C-7448-4B19-BEF5-1A3716047FDF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CD9-0EC1-48A7-A26E-5EFD5078D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F67C-7448-4B19-BEF5-1A3716047FDF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CD9-0EC1-48A7-A26E-5EFD5078D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F67C-7448-4B19-BEF5-1A3716047FDF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CD9-0EC1-48A7-A26E-5EFD5078D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F67C-7448-4B19-BEF5-1A3716047FDF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CD9-0EC1-48A7-A26E-5EFD5078D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F67C-7448-4B19-BEF5-1A3716047FDF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3CD9-0EC1-48A7-A26E-5EFD5078D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14678" y="3000372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DispatchServlet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071670" y="1928802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Handler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Mapper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57752" y="1928802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HelloController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7752" y="392906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ViewResolver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8860" y="3929066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hello.jsp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720" y="3071810"/>
            <a:ext cx="114300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Client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00166" y="3071810"/>
            <a:ext cx="164307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00166" y="2857496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en-US" altLang="ko-KR" sz="1100" dirty="0" err="1" smtClean="0"/>
              <a:t>hello.do</a:t>
            </a:r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2928926" y="2428868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6541" y="2571744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H="1">
            <a:off x="3214678" y="2428868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7554" y="2428868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</a:t>
            </a:r>
            <a:endParaRPr lang="ko-KR" altLang="en-US" sz="11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286248" y="2357430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51370" y="2453010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</a:t>
            </a:r>
            <a:endParaRPr lang="ko-KR" altLang="en-US" sz="11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4500562" y="2428868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6314" y="2605410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“hello”</a:t>
            </a:r>
            <a:endParaRPr lang="ko-KR" altLang="en-US" sz="11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6200000" flipH="1">
            <a:off x="4679157" y="3464719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6200000" flipV="1">
            <a:off x="4536281" y="3464719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03770" y="3524580"/>
            <a:ext cx="4748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7.</a:t>
            </a:r>
          </a:p>
          <a:p>
            <a:r>
              <a:rPr lang="en-US" altLang="ko-KR" sz="1100" dirty="0"/>
              <a:t>t</a:t>
            </a:r>
            <a:r>
              <a:rPr lang="en-US" altLang="ko-KR" sz="1100" dirty="0" smtClean="0"/>
              <a:t>rue,</a:t>
            </a:r>
          </a:p>
          <a:p>
            <a:r>
              <a:rPr lang="en-US" altLang="ko-KR" sz="1100" dirty="0" smtClean="0"/>
              <a:t>false</a:t>
            </a:r>
            <a:endParaRPr lang="ko-KR" altLang="en-US" sz="11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5400000">
            <a:off x="3321835" y="3536157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57554" y="3500438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8. View</a:t>
            </a:r>
          </a:p>
          <a:p>
            <a:r>
              <a:rPr lang="ko-KR" altLang="en-US" sz="1100" dirty="0" smtClean="0"/>
              <a:t>페이지의 실행</a:t>
            </a:r>
            <a:endParaRPr lang="ko-KR" altLang="en-US" sz="11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10800000">
            <a:off x="1571604" y="3429000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85918" y="3596018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9.</a:t>
            </a:r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0562" y="242886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hello()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7554" y="2285992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HelloController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857752" y="3500438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6.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285720" y="285728"/>
            <a:ext cx="81065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*Filter</a:t>
            </a:r>
            <a:r>
              <a:rPr lang="ko-KR" altLang="en-US" dirty="0" smtClean="0"/>
              <a:t>를 사용한 한글처리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org.springframework.web.filter.CharacterEncodingFilter</a:t>
            </a:r>
            <a:r>
              <a:rPr lang="ko-KR" altLang="en-US" sz="1600" dirty="0" smtClean="0"/>
              <a:t>를 사용하면 </a:t>
            </a:r>
            <a:r>
              <a:rPr lang="en-US" altLang="ko-KR" sz="1600" dirty="0" err="1" smtClean="0"/>
              <a:t>charset</a:t>
            </a:r>
            <a:r>
              <a:rPr lang="ko-KR" altLang="en-US" sz="1600" dirty="0" smtClean="0"/>
              <a:t>에 대한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encoding</a:t>
            </a:r>
            <a:r>
              <a:rPr lang="ko-KR" altLang="en-US" sz="1600" dirty="0" smtClean="0"/>
              <a:t>을 쉽게 추가하거나 제거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DD</a:t>
            </a:r>
            <a:r>
              <a:rPr lang="ko-KR" altLang="en-US" sz="1600" dirty="0" smtClean="0"/>
              <a:t>에 설정한다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428728" y="2357430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795574" y="2938458"/>
            <a:ext cx="14287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cef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42910" y="2143116"/>
            <a:ext cx="15440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Filter : </a:t>
            </a:r>
            <a:r>
              <a:rPr lang="ko-KR" altLang="en-US" sz="1100" dirty="0" smtClean="0"/>
              <a:t>요청 전에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Filter</a:t>
            </a:r>
            <a:r>
              <a:rPr lang="ko-KR" altLang="en-US" sz="1100" dirty="0" smtClean="0"/>
              <a:t>를 거쳐서 입력</a:t>
            </a:r>
            <a:endParaRPr lang="en-US" altLang="ko-KR" sz="1100" dirty="0" smtClean="0"/>
          </a:p>
          <a:p>
            <a:r>
              <a:rPr lang="en-US" altLang="ko-KR" sz="1100" dirty="0" smtClean="0"/>
              <a:t> - </a:t>
            </a:r>
            <a:r>
              <a:rPr lang="ko-KR" altLang="en-US" sz="1100" dirty="0" smtClean="0"/>
              <a:t>공통작업용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142844" y="4500570"/>
            <a:ext cx="397410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*filter </a:t>
            </a:r>
            <a:r>
              <a:rPr lang="ko-KR" altLang="en-US" sz="1400" dirty="0" smtClean="0"/>
              <a:t>등록</a:t>
            </a:r>
            <a:endParaRPr lang="en-US" altLang="ko-KR" sz="1400" dirty="0" smtClean="0"/>
          </a:p>
          <a:p>
            <a:r>
              <a:rPr lang="en-US" altLang="ko-KR" sz="1400" dirty="0" smtClean="0"/>
              <a:t>&lt;filter&gt;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&lt;filter-name&gt;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&lt;/filter-name&gt;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&lt;filter-class&gt;</a:t>
            </a:r>
            <a:r>
              <a:rPr lang="ko-KR" altLang="en-US" sz="1400" dirty="0" err="1" smtClean="0"/>
              <a:t>패키지명</a:t>
            </a:r>
            <a:r>
              <a:rPr lang="en-US" altLang="ko-KR" sz="1400" dirty="0" smtClean="0"/>
              <a:t>.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&lt;/filter-class&gt;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&lt;init-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-name&gt;encoding&lt;/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-name&gt;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&lt;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-value&gt;</a:t>
            </a:r>
            <a:r>
              <a:rPr lang="en-US" altLang="ko-KR" sz="1400" dirty="0" err="1" smtClean="0"/>
              <a:t>charset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-value&gt;</a:t>
            </a:r>
            <a:endParaRPr lang="en-US" altLang="ko-KR" sz="1400" dirty="0"/>
          </a:p>
          <a:p>
            <a:r>
              <a:rPr lang="en-US" altLang="ko-KR" sz="1400" dirty="0" smtClean="0"/>
              <a:t>  &lt;/init-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&lt;/filter&gt;</a:t>
            </a:r>
          </a:p>
          <a:p>
            <a:r>
              <a:rPr lang="en-US" altLang="ko-KR" sz="1400" dirty="0" smtClean="0"/>
              <a:t>&lt;filter-mapping&gt;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&lt;filter-name&gt;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&lt;/filter-name&gt;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</a:t>
            </a:r>
            <a:r>
              <a:rPr lang="ko-KR" altLang="en-US" sz="1400" dirty="0" smtClean="0"/>
              <a:t>동작할 </a:t>
            </a:r>
            <a:r>
              <a:rPr lang="en-US" altLang="ko-KR" sz="1400" dirty="0" smtClean="0"/>
              <a:t>URL&lt;/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</a:t>
            </a:r>
          </a:p>
          <a:p>
            <a:r>
              <a:rPr lang="en-US" altLang="ko-KR" sz="1400" dirty="0" smtClean="0"/>
              <a:t>&lt;/filter-mapping&gt;</a:t>
            </a:r>
            <a:endParaRPr lang="ko-KR" altLang="en-US" sz="1400" dirty="0"/>
          </a:p>
        </p:txBody>
      </p:sp>
      <p:cxnSp>
        <p:nvCxnSpPr>
          <p:cNvPr id="46" name="직선 화살표 연결선 45"/>
          <p:cNvCxnSpPr>
            <a:stCxn id="44" idx="3"/>
          </p:cNvCxnSpPr>
          <p:nvPr/>
        </p:nvCxnSpPr>
        <p:spPr>
          <a:xfrm flipV="1">
            <a:off x="4116945" y="5500704"/>
            <a:ext cx="240741" cy="44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29124" y="4572008"/>
            <a:ext cx="692446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*filter </a:t>
            </a:r>
            <a:r>
              <a:rPr lang="ko-KR" altLang="en-US" sz="1400" dirty="0" smtClean="0"/>
              <a:t>등록</a:t>
            </a:r>
            <a:endParaRPr lang="en-US" altLang="ko-KR" sz="1400" dirty="0" smtClean="0"/>
          </a:p>
          <a:p>
            <a:r>
              <a:rPr lang="en-US" altLang="ko-KR" sz="1400" dirty="0" smtClean="0"/>
              <a:t>&lt;filter&gt;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&lt;filter-name&gt;</a:t>
            </a:r>
            <a:r>
              <a:rPr lang="en-US" altLang="ko-KR" sz="1400" dirty="0" err="1" smtClean="0"/>
              <a:t>cef</a:t>
            </a:r>
            <a:r>
              <a:rPr lang="en-US" altLang="ko-KR" sz="1400" dirty="0" smtClean="0"/>
              <a:t>&lt;/filter-name&gt;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&lt;filter-class&gt;</a:t>
            </a:r>
            <a:r>
              <a:rPr lang="en-US" altLang="ko-KR" sz="1400" dirty="0" err="1" smtClean="0"/>
              <a:t>org.springframework.web.filter.CharacterEncodingFilter</a:t>
            </a:r>
            <a:r>
              <a:rPr lang="en-US" altLang="ko-KR" sz="1400" dirty="0" smtClean="0"/>
              <a:t>&lt;/filter-class&gt;</a:t>
            </a:r>
          </a:p>
          <a:p>
            <a:r>
              <a:rPr lang="en-US" altLang="ko-KR" sz="1400" dirty="0" smtClean="0"/>
              <a:t> &lt;init-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-name&gt;encoding&lt;/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-name&gt;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-value&gt;UTF-8&lt;/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-value&gt;</a:t>
            </a:r>
          </a:p>
          <a:p>
            <a:r>
              <a:rPr lang="en-US" altLang="ko-KR" sz="1400" dirty="0" smtClean="0"/>
              <a:t>  &lt;/init-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&lt;/filter&gt;</a:t>
            </a:r>
          </a:p>
          <a:p>
            <a:r>
              <a:rPr lang="en-US" altLang="ko-KR" sz="1400" dirty="0" smtClean="0"/>
              <a:t>&lt;filter-mapping&gt;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&lt;filter-name&gt;</a:t>
            </a:r>
            <a:r>
              <a:rPr lang="en-US" altLang="ko-KR" sz="1400" dirty="0" err="1" smtClean="0"/>
              <a:t>cef</a:t>
            </a:r>
            <a:r>
              <a:rPr lang="en-US" altLang="ko-KR" sz="1400" dirty="0" smtClean="0"/>
              <a:t>&lt;/filter-name&gt;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-pattern&gt;/*&lt;/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</a:t>
            </a:r>
          </a:p>
          <a:p>
            <a:r>
              <a:rPr lang="en-US" altLang="ko-KR" sz="1400" dirty="0" smtClean="0"/>
              <a:t>&lt;/filter-mapping&gt;</a:t>
            </a:r>
            <a:endParaRPr lang="ko-KR" altLang="en-US" sz="1400" dirty="0"/>
          </a:p>
        </p:txBody>
      </p:sp>
      <p:sp>
        <p:nvSpPr>
          <p:cNvPr id="49" name="자유형 48"/>
          <p:cNvSpPr/>
          <p:nvPr/>
        </p:nvSpPr>
        <p:spPr>
          <a:xfrm>
            <a:off x="1917789" y="3595688"/>
            <a:ext cx="2554199" cy="1414462"/>
          </a:xfrm>
          <a:custGeom>
            <a:avLst/>
            <a:gdLst>
              <a:gd name="connsiteX0" fmla="*/ 2554199 w 2554199"/>
              <a:gd name="connsiteY0" fmla="*/ 1414462 h 1414462"/>
              <a:gd name="connsiteX1" fmla="*/ 2535149 w 2554199"/>
              <a:gd name="connsiteY1" fmla="*/ 1333500 h 1414462"/>
              <a:gd name="connsiteX2" fmla="*/ 2511336 w 2554199"/>
              <a:gd name="connsiteY2" fmla="*/ 1309687 h 1414462"/>
              <a:gd name="connsiteX3" fmla="*/ 2492286 w 2554199"/>
              <a:gd name="connsiteY3" fmla="*/ 1295400 h 1414462"/>
              <a:gd name="connsiteX4" fmla="*/ 2435136 w 2554199"/>
              <a:gd name="connsiteY4" fmla="*/ 1262062 h 1414462"/>
              <a:gd name="connsiteX5" fmla="*/ 2406561 w 2554199"/>
              <a:gd name="connsiteY5" fmla="*/ 1252537 h 1414462"/>
              <a:gd name="connsiteX6" fmla="*/ 2373224 w 2554199"/>
              <a:gd name="connsiteY6" fmla="*/ 1238250 h 1414462"/>
              <a:gd name="connsiteX7" fmla="*/ 2335124 w 2554199"/>
              <a:gd name="connsiteY7" fmla="*/ 1228725 h 1414462"/>
              <a:gd name="connsiteX8" fmla="*/ 2254161 w 2554199"/>
              <a:gd name="connsiteY8" fmla="*/ 1209675 h 1414462"/>
              <a:gd name="connsiteX9" fmla="*/ 2216061 w 2554199"/>
              <a:gd name="connsiteY9" fmla="*/ 1200150 h 1414462"/>
              <a:gd name="connsiteX10" fmla="*/ 2149386 w 2554199"/>
              <a:gd name="connsiteY10" fmla="*/ 1190625 h 1414462"/>
              <a:gd name="connsiteX11" fmla="*/ 2082711 w 2554199"/>
              <a:gd name="connsiteY11" fmla="*/ 1181100 h 1414462"/>
              <a:gd name="connsiteX12" fmla="*/ 2030324 w 2554199"/>
              <a:gd name="connsiteY12" fmla="*/ 1171575 h 1414462"/>
              <a:gd name="connsiteX13" fmla="*/ 515849 w 2554199"/>
              <a:gd name="connsiteY13" fmla="*/ 1166812 h 1414462"/>
              <a:gd name="connsiteX14" fmla="*/ 472986 w 2554199"/>
              <a:gd name="connsiteY14" fmla="*/ 1162050 h 1414462"/>
              <a:gd name="connsiteX15" fmla="*/ 420599 w 2554199"/>
              <a:gd name="connsiteY15" fmla="*/ 1157287 h 1414462"/>
              <a:gd name="connsiteX16" fmla="*/ 368211 w 2554199"/>
              <a:gd name="connsiteY16" fmla="*/ 1143000 h 1414462"/>
              <a:gd name="connsiteX17" fmla="*/ 325349 w 2554199"/>
              <a:gd name="connsiteY17" fmla="*/ 1138237 h 1414462"/>
              <a:gd name="connsiteX18" fmla="*/ 249149 w 2554199"/>
              <a:gd name="connsiteY18" fmla="*/ 1128712 h 1414462"/>
              <a:gd name="connsiteX19" fmla="*/ 225336 w 2554199"/>
              <a:gd name="connsiteY19" fmla="*/ 1119187 h 1414462"/>
              <a:gd name="connsiteX20" fmla="*/ 187236 w 2554199"/>
              <a:gd name="connsiteY20" fmla="*/ 1114425 h 1414462"/>
              <a:gd name="connsiteX21" fmla="*/ 163424 w 2554199"/>
              <a:gd name="connsiteY21" fmla="*/ 1109662 h 1414462"/>
              <a:gd name="connsiteX22" fmla="*/ 120561 w 2554199"/>
              <a:gd name="connsiteY22" fmla="*/ 1081087 h 1414462"/>
              <a:gd name="connsiteX23" fmla="*/ 96749 w 2554199"/>
              <a:gd name="connsiteY23" fmla="*/ 1071562 h 1414462"/>
              <a:gd name="connsiteX24" fmla="*/ 53886 w 2554199"/>
              <a:gd name="connsiteY24" fmla="*/ 1023937 h 1414462"/>
              <a:gd name="connsiteX25" fmla="*/ 49124 w 2554199"/>
              <a:gd name="connsiteY25" fmla="*/ 1009650 h 1414462"/>
              <a:gd name="connsiteX26" fmla="*/ 39599 w 2554199"/>
              <a:gd name="connsiteY26" fmla="*/ 995362 h 1414462"/>
              <a:gd name="connsiteX27" fmla="*/ 34836 w 2554199"/>
              <a:gd name="connsiteY27" fmla="*/ 971550 h 1414462"/>
              <a:gd name="connsiteX28" fmla="*/ 20549 w 2554199"/>
              <a:gd name="connsiteY28" fmla="*/ 947737 h 1414462"/>
              <a:gd name="connsiteX29" fmla="*/ 15786 w 2554199"/>
              <a:gd name="connsiteY29" fmla="*/ 933450 h 1414462"/>
              <a:gd name="connsiteX30" fmla="*/ 1499 w 2554199"/>
              <a:gd name="connsiteY30" fmla="*/ 871537 h 1414462"/>
              <a:gd name="connsiteX31" fmla="*/ 6261 w 2554199"/>
              <a:gd name="connsiteY31" fmla="*/ 723900 h 1414462"/>
              <a:gd name="connsiteX32" fmla="*/ 25311 w 2554199"/>
              <a:gd name="connsiteY32" fmla="*/ 685800 h 1414462"/>
              <a:gd name="connsiteX33" fmla="*/ 34836 w 2554199"/>
              <a:gd name="connsiteY33" fmla="*/ 666750 h 1414462"/>
              <a:gd name="connsiteX34" fmla="*/ 58649 w 2554199"/>
              <a:gd name="connsiteY34" fmla="*/ 628650 h 1414462"/>
              <a:gd name="connsiteX35" fmla="*/ 82461 w 2554199"/>
              <a:gd name="connsiteY35" fmla="*/ 585787 h 1414462"/>
              <a:gd name="connsiteX36" fmla="*/ 96749 w 2554199"/>
              <a:gd name="connsiteY36" fmla="*/ 557212 h 1414462"/>
              <a:gd name="connsiteX37" fmla="*/ 111036 w 2554199"/>
              <a:gd name="connsiteY37" fmla="*/ 538162 h 1414462"/>
              <a:gd name="connsiteX38" fmla="*/ 144374 w 2554199"/>
              <a:gd name="connsiteY38" fmla="*/ 495300 h 1414462"/>
              <a:gd name="connsiteX39" fmla="*/ 153899 w 2554199"/>
              <a:gd name="connsiteY39" fmla="*/ 471487 h 1414462"/>
              <a:gd name="connsiteX40" fmla="*/ 172949 w 2554199"/>
              <a:gd name="connsiteY40" fmla="*/ 457200 h 1414462"/>
              <a:gd name="connsiteX41" fmla="*/ 191999 w 2554199"/>
              <a:gd name="connsiteY41" fmla="*/ 438150 h 1414462"/>
              <a:gd name="connsiteX42" fmla="*/ 206286 w 2554199"/>
              <a:gd name="connsiteY42" fmla="*/ 419100 h 1414462"/>
              <a:gd name="connsiteX43" fmla="*/ 253911 w 2554199"/>
              <a:gd name="connsiteY43" fmla="*/ 376237 h 1414462"/>
              <a:gd name="connsiteX44" fmla="*/ 258674 w 2554199"/>
              <a:gd name="connsiteY44" fmla="*/ 357187 h 1414462"/>
              <a:gd name="connsiteX45" fmla="*/ 277724 w 2554199"/>
              <a:gd name="connsiteY45" fmla="*/ 342900 h 1414462"/>
              <a:gd name="connsiteX46" fmla="*/ 311061 w 2554199"/>
              <a:gd name="connsiteY46" fmla="*/ 314325 h 1414462"/>
              <a:gd name="connsiteX47" fmla="*/ 339636 w 2554199"/>
              <a:gd name="connsiteY47" fmla="*/ 290512 h 1414462"/>
              <a:gd name="connsiteX48" fmla="*/ 353924 w 2554199"/>
              <a:gd name="connsiteY48" fmla="*/ 271462 h 1414462"/>
              <a:gd name="connsiteX49" fmla="*/ 382499 w 2554199"/>
              <a:gd name="connsiteY49" fmla="*/ 252412 h 1414462"/>
              <a:gd name="connsiteX50" fmla="*/ 401549 w 2554199"/>
              <a:gd name="connsiteY50" fmla="*/ 233362 h 1414462"/>
              <a:gd name="connsiteX51" fmla="*/ 420599 w 2554199"/>
              <a:gd name="connsiteY51" fmla="*/ 223837 h 1414462"/>
              <a:gd name="connsiteX52" fmla="*/ 453936 w 2554199"/>
              <a:gd name="connsiteY52" fmla="*/ 195262 h 1414462"/>
              <a:gd name="connsiteX53" fmla="*/ 501561 w 2554199"/>
              <a:gd name="connsiteY53" fmla="*/ 161925 h 1414462"/>
              <a:gd name="connsiteX54" fmla="*/ 544424 w 2554199"/>
              <a:gd name="connsiteY54" fmla="*/ 123825 h 1414462"/>
              <a:gd name="connsiteX55" fmla="*/ 558711 w 2554199"/>
              <a:gd name="connsiteY55" fmla="*/ 119062 h 1414462"/>
              <a:gd name="connsiteX56" fmla="*/ 592049 w 2554199"/>
              <a:gd name="connsiteY56" fmla="*/ 95250 h 1414462"/>
              <a:gd name="connsiteX57" fmla="*/ 644436 w 2554199"/>
              <a:gd name="connsiteY57" fmla="*/ 71437 h 1414462"/>
              <a:gd name="connsiteX58" fmla="*/ 673011 w 2554199"/>
              <a:gd name="connsiteY58" fmla="*/ 52387 h 1414462"/>
              <a:gd name="connsiteX59" fmla="*/ 692061 w 2554199"/>
              <a:gd name="connsiteY59" fmla="*/ 38100 h 1414462"/>
              <a:gd name="connsiteX60" fmla="*/ 706349 w 2554199"/>
              <a:gd name="connsiteY60" fmla="*/ 33337 h 1414462"/>
              <a:gd name="connsiteX61" fmla="*/ 744449 w 2554199"/>
              <a:gd name="connsiteY61" fmla="*/ 14287 h 1414462"/>
              <a:gd name="connsiteX62" fmla="*/ 763499 w 2554199"/>
              <a:gd name="connsiteY62" fmla="*/ 4762 h 1414462"/>
              <a:gd name="connsiteX63" fmla="*/ 777786 w 2554199"/>
              <a:gd name="connsiteY63" fmla="*/ 0 h 141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554199" h="1414462">
                <a:moveTo>
                  <a:pt x="2554199" y="1414462"/>
                </a:moveTo>
                <a:cubicBezTo>
                  <a:pt x="2547849" y="1387475"/>
                  <a:pt x="2545646" y="1359160"/>
                  <a:pt x="2535149" y="1333500"/>
                </a:cubicBezTo>
                <a:cubicBezTo>
                  <a:pt x="2530899" y="1323110"/>
                  <a:pt x="2519726" y="1317145"/>
                  <a:pt x="2511336" y="1309687"/>
                </a:cubicBezTo>
                <a:cubicBezTo>
                  <a:pt x="2505403" y="1304414"/>
                  <a:pt x="2498789" y="1299952"/>
                  <a:pt x="2492286" y="1295400"/>
                </a:cubicBezTo>
                <a:cubicBezTo>
                  <a:pt x="2471527" y="1280869"/>
                  <a:pt x="2458436" y="1271771"/>
                  <a:pt x="2435136" y="1262062"/>
                </a:cubicBezTo>
                <a:cubicBezTo>
                  <a:pt x="2425868" y="1258200"/>
                  <a:pt x="2415932" y="1256141"/>
                  <a:pt x="2406561" y="1252537"/>
                </a:cubicBezTo>
                <a:cubicBezTo>
                  <a:pt x="2395277" y="1248197"/>
                  <a:pt x="2384693" y="1242073"/>
                  <a:pt x="2373224" y="1238250"/>
                </a:cubicBezTo>
                <a:cubicBezTo>
                  <a:pt x="2360805" y="1234110"/>
                  <a:pt x="2347773" y="1232098"/>
                  <a:pt x="2335124" y="1228725"/>
                </a:cubicBezTo>
                <a:cubicBezTo>
                  <a:pt x="2244217" y="1204483"/>
                  <a:pt x="2371956" y="1235852"/>
                  <a:pt x="2254161" y="1209675"/>
                </a:cubicBezTo>
                <a:cubicBezTo>
                  <a:pt x="2241382" y="1206835"/>
                  <a:pt x="2228941" y="1202492"/>
                  <a:pt x="2216061" y="1200150"/>
                </a:cubicBezTo>
                <a:cubicBezTo>
                  <a:pt x="2193972" y="1196134"/>
                  <a:pt x="2171531" y="1194316"/>
                  <a:pt x="2149386" y="1190625"/>
                </a:cubicBezTo>
                <a:cubicBezTo>
                  <a:pt x="1973586" y="1161322"/>
                  <a:pt x="2308795" y="1216796"/>
                  <a:pt x="2082711" y="1181100"/>
                </a:cubicBezTo>
                <a:cubicBezTo>
                  <a:pt x="2065180" y="1178332"/>
                  <a:pt x="2048072" y="1171737"/>
                  <a:pt x="2030324" y="1171575"/>
                </a:cubicBezTo>
                <a:lnTo>
                  <a:pt x="515849" y="1166812"/>
                </a:lnTo>
                <a:lnTo>
                  <a:pt x="472986" y="1162050"/>
                </a:lnTo>
                <a:cubicBezTo>
                  <a:pt x="455539" y="1160305"/>
                  <a:pt x="437851" y="1160424"/>
                  <a:pt x="420599" y="1157287"/>
                </a:cubicBezTo>
                <a:cubicBezTo>
                  <a:pt x="402791" y="1154049"/>
                  <a:pt x="385960" y="1146550"/>
                  <a:pt x="368211" y="1143000"/>
                </a:cubicBezTo>
                <a:cubicBezTo>
                  <a:pt x="354115" y="1140181"/>
                  <a:pt x="339622" y="1139950"/>
                  <a:pt x="325349" y="1138237"/>
                </a:cubicBezTo>
                <a:lnTo>
                  <a:pt x="249149" y="1128712"/>
                </a:lnTo>
                <a:cubicBezTo>
                  <a:pt x="241211" y="1125537"/>
                  <a:pt x="233666" y="1121109"/>
                  <a:pt x="225336" y="1119187"/>
                </a:cubicBezTo>
                <a:cubicBezTo>
                  <a:pt x="212865" y="1116309"/>
                  <a:pt x="199886" y="1116371"/>
                  <a:pt x="187236" y="1114425"/>
                </a:cubicBezTo>
                <a:cubicBezTo>
                  <a:pt x="179236" y="1113194"/>
                  <a:pt x="171361" y="1111250"/>
                  <a:pt x="163424" y="1109662"/>
                </a:cubicBezTo>
                <a:cubicBezTo>
                  <a:pt x="147472" y="1097698"/>
                  <a:pt x="138931" y="1090272"/>
                  <a:pt x="120561" y="1081087"/>
                </a:cubicBezTo>
                <a:cubicBezTo>
                  <a:pt x="112915" y="1077264"/>
                  <a:pt x="104686" y="1074737"/>
                  <a:pt x="96749" y="1071562"/>
                </a:cubicBezTo>
                <a:cubicBezTo>
                  <a:pt x="59363" y="1034178"/>
                  <a:pt x="72128" y="1051301"/>
                  <a:pt x="53886" y="1023937"/>
                </a:cubicBezTo>
                <a:cubicBezTo>
                  <a:pt x="52299" y="1019175"/>
                  <a:pt x="51369" y="1014140"/>
                  <a:pt x="49124" y="1009650"/>
                </a:cubicBezTo>
                <a:cubicBezTo>
                  <a:pt x="46564" y="1004530"/>
                  <a:pt x="41609" y="1000721"/>
                  <a:pt x="39599" y="995362"/>
                </a:cubicBezTo>
                <a:cubicBezTo>
                  <a:pt x="36757" y="987783"/>
                  <a:pt x="37842" y="979066"/>
                  <a:pt x="34836" y="971550"/>
                </a:cubicBezTo>
                <a:cubicBezTo>
                  <a:pt x="31398" y="962955"/>
                  <a:pt x="24689" y="956016"/>
                  <a:pt x="20549" y="947737"/>
                </a:cubicBezTo>
                <a:cubicBezTo>
                  <a:pt x="18304" y="943247"/>
                  <a:pt x="17107" y="938293"/>
                  <a:pt x="15786" y="933450"/>
                </a:cubicBezTo>
                <a:cubicBezTo>
                  <a:pt x="7169" y="901858"/>
                  <a:pt x="7052" y="899307"/>
                  <a:pt x="1499" y="871537"/>
                </a:cubicBezTo>
                <a:cubicBezTo>
                  <a:pt x="3086" y="822325"/>
                  <a:pt x="0" y="772738"/>
                  <a:pt x="6261" y="723900"/>
                </a:cubicBezTo>
                <a:cubicBezTo>
                  <a:pt x="8067" y="709816"/>
                  <a:pt x="18961" y="698500"/>
                  <a:pt x="25311" y="685800"/>
                </a:cubicBezTo>
                <a:cubicBezTo>
                  <a:pt x="28486" y="679450"/>
                  <a:pt x="30898" y="672657"/>
                  <a:pt x="34836" y="666750"/>
                </a:cubicBezTo>
                <a:cubicBezTo>
                  <a:pt x="49496" y="644760"/>
                  <a:pt x="41416" y="657370"/>
                  <a:pt x="58649" y="628650"/>
                </a:cubicBezTo>
                <a:cubicBezTo>
                  <a:pt x="67848" y="591852"/>
                  <a:pt x="56261" y="626959"/>
                  <a:pt x="82461" y="585787"/>
                </a:cubicBezTo>
                <a:cubicBezTo>
                  <a:pt x="88178" y="576803"/>
                  <a:pt x="91270" y="566344"/>
                  <a:pt x="96749" y="557212"/>
                </a:cubicBezTo>
                <a:cubicBezTo>
                  <a:pt x="100833" y="550406"/>
                  <a:pt x="106484" y="544665"/>
                  <a:pt x="111036" y="538162"/>
                </a:cubicBezTo>
                <a:cubicBezTo>
                  <a:pt x="137618" y="500188"/>
                  <a:pt x="119758" y="519914"/>
                  <a:pt x="144374" y="495300"/>
                </a:cubicBezTo>
                <a:cubicBezTo>
                  <a:pt x="147549" y="487362"/>
                  <a:pt x="148770" y="478326"/>
                  <a:pt x="153899" y="471487"/>
                </a:cubicBezTo>
                <a:cubicBezTo>
                  <a:pt x="158661" y="465137"/>
                  <a:pt x="166975" y="462427"/>
                  <a:pt x="172949" y="457200"/>
                </a:cubicBezTo>
                <a:cubicBezTo>
                  <a:pt x="179707" y="451287"/>
                  <a:pt x="186086" y="444908"/>
                  <a:pt x="191999" y="438150"/>
                </a:cubicBezTo>
                <a:cubicBezTo>
                  <a:pt x="197226" y="432176"/>
                  <a:pt x="200976" y="425000"/>
                  <a:pt x="206286" y="419100"/>
                </a:cubicBezTo>
                <a:cubicBezTo>
                  <a:pt x="229953" y="392803"/>
                  <a:pt x="230284" y="393958"/>
                  <a:pt x="253911" y="376237"/>
                </a:cubicBezTo>
                <a:cubicBezTo>
                  <a:pt x="255499" y="369887"/>
                  <a:pt x="254869" y="362513"/>
                  <a:pt x="258674" y="357187"/>
                </a:cubicBezTo>
                <a:cubicBezTo>
                  <a:pt x="263288" y="350728"/>
                  <a:pt x="271698" y="348066"/>
                  <a:pt x="277724" y="342900"/>
                </a:cubicBezTo>
                <a:cubicBezTo>
                  <a:pt x="324157" y="303100"/>
                  <a:pt x="255353" y="356104"/>
                  <a:pt x="311061" y="314325"/>
                </a:cubicBezTo>
                <a:cubicBezTo>
                  <a:pt x="335348" y="277893"/>
                  <a:pt x="302041" y="322736"/>
                  <a:pt x="339636" y="290512"/>
                </a:cubicBezTo>
                <a:cubicBezTo>
                  <a:pt x="345663" y="285346"/>
                  <a:pt x="347991" y="276735"/>
                  <a:pt x="353924" y="271462"/>
                </a:cubicBezTo>
                <a:cubicBezTo>
                  <a:pt x="362480" y="263857"/>
                  <a:pt x="373560" y="259563"/>
                  <a:pt x="382499" y="252412"/>
                </a:cubicBezTo>
                <a:cubicBezTo>
                  <a:pt x="389511" y="246802"/>
                  <a:pt x="394365" y="238750"/>
                  <a:pt x="401549" y="233362"/>
                </a:cubicBezTo>
                <a:cubicBezTo>
                  <a:pt x="407229" y="229102"/>
                  <a:pt x="414857" y="228013"/>
                  <a:pt x="420599" y="223837"/>
                </a:cubicBezTo>
                <a:cubicBezTo>
                  <a:pt x="432436" y="215229"/>
                  <a:pt x="442335" y="204186"/>
                  <a:pt x="453936" y="195262"/>
                </a:cubicBezTo>
                <a:cubicBezTo>
                  <a:pt x="475143" y="178949"/>
                  <a:pt x="483041" y="178130"/>
                  <a:pt x="501561" y="161925"/>
                </a:cubicBezTo>
                <a:cubicBezTo>
                  <a:pt x="521859" y="144165"/>
                  <a:pt x="520322" y="138889"/>
                  <a:pt x="544424" y="123825"/>
                </a:cubicBezTo>
                <a:cubicBezTo>
                  <a:pt x="548681" y="121164"/>
                  <a:pt x="554221" y="121307"/>
                  <a:pt x="558711" y="119062"/>
                </a:cubicBezTo>
                <a:cubicBezTo>
                  <a:pt x="570345" y="113245"/>
                  <a:pt x="581258" y="101724"/>
                  <a:pt x="592049" y="95250"/>
                </a:cubicBezTo>
                <a:cubicBezTo>
                  <a:pt x="610162" y="84382"/>
                  <a:pt x="625273" y="79102"/>
                  <a:pt x="644436" y="71437"/>
                </a:cubicBezTo>
                <a:cubicBezTo>
                  <a:pt x="662970" y="43637"/>
                  <a:pt x="642258" y="67764"/>
                  <a:pt x="673011" y="52387"/>
                </a:cubicBezTo>
                <a:cubicBezTo>
                  <a:pt x="680110" y="48837"/>
                  <a:pt x="685169" y="42038"/>
                  <a:pt x="692061" y="38100"/>
                </a:cubicBezTo>
                <a:cubicBezTo>
                  <a:pt x="696420" y="35609"/>
                  <a:pt x="701779" y="35414"/>
                  <a:pt x="706349" y="33337"/>
                </a:cubicBezTo>
                <a:cubicBezTo>
                  <a:pt x="719275" y="27461"/>
                  <a:pt x="731749" y="20637"/>
                  <a:pt x="744449" y="14287"/>
                </a:cubicBezTo>
                <a:cubicBezTo>
                  <a:pt x="750799" y="11112"/>
                  <a:pt x="756764" y="7007"/>
                  <a:pt x="763499" y="4762"/>
                </a:cubicBezTo>
                <a:lnTo>
                  <a:pt x="777786" y="0"/>
                </a:lnTo>
              </a:path>
            </a:pathLst>
          </a:cu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700396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단일형으로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받기</a:t>
            </a:r>
            <a:endParaRPr lang="en-US" altLang="ko-KR" dirty="0" smtClean="0"/>
          </a:p>
          <a:p>
            <a:r>
              <a:rPr lang="en-US" altLang="ko-KR" sz="1600" dirty="0" smtClean="0"/>
              <a:t>  - String</a:t>
            </a:r>
            <a:r>
              <a:rPr lang="ko-KR" altLang="en-US" sz="1600" dirty="0" smtClean="0"/>
              <a:t>으로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받거</a:t>
            </a:r>
            <a:r>
              <a:rPr lang="ko-KR" altLang="en-US" sz="1600" dirty="0"/>
              <a:t>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기본형으로 받을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주의 </a:t>
            </a:r>
            <a:r>
              <a:rPr lang="en-US" altLang="ko-KR" sz="1600" dirty="0" smtClean="0"/>
              <a:t>: HTML Form Control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name</a:t>
            </a:r>
            <a:r>
              <a:rPr lang="ko-KR" altLang="en-US" sz="1600" dirty="0" smtClean="0"/>
              <a:t>속성과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parameter </a:t>
            </a:r>
            <a:r>
              <a:rPr lang="ko-KR" altLang="en-US" sz="1600" dirty="0" smtClean="0"/>
              <a:t>명이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반드시 같아야 한다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000100" y="2714620"/>
            <a:ext cx="578647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071538" y="3429000"/>
            <a:ext cx="578647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720" y="2643182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웹 서버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3381704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웹 클라이언트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1214414" y="3500438"/>
            <a:ext cx="207170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85852" y="385762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홍지성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1285852" y="421481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071670" y="3786190"/>
            <a:ext cx="2562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&lt;input type=“text” name=“</a:t>
            </a:r>
            <a:r>
              <a:rPr lang="en-US" altLang="ko-KR" sz="1200" b="1" dirty="0" smtClean="0"/>
              <a:t>name</a:t>
            </a:r>
            <a:r>
              <a:rPr lang="en-US" altLang="ko-KR" sz="1200" dirty="0" smtClean="0"/>
              <a:t>”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08" y="4152133"/>
            <a:ext cx="2422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&lt;input type=“text” name=“</a:t>
            </a:r>
            <a:r>
              <a:rPr lang="en-US" altLang="ko-KR" sz="1200" b="1" dirty="0" smtClean="0"/>
              <a:t>age</a:t>
            </a:r>
            <a:r>
              <a:rPr lang="en-US" altLang="ko-KR" sz="1200" dirty="0" smtClean="0"/>
              <a:t>”</a:t>
            </a:r>
            <a:endParaRPr lang="ko-KR" altLang="en-US" sz="1200" dirty="0"/>
          </a:p>
        </p:txBody>
      </p:sp>
      <p:sp>
        <p:nvSpPr>
          <p:cNvPr id="16" name="폭발 2 15"/>
          <p:cNvSpPr/>
          <p:nvPr/>
        </p:nvSpPr>
        <p:spPr>
          <a:xfrm>
            <a:off x="1857356" y="4500570"/>
            <a:ext cx="571504" cy="2857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57290" y="2928934"/>
            <a:ext cx="2196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a.do?</a:t>
            </a:r>
            <a:r>
              <a:rPr lang="en-US" altLang="ko-KR" sz="1200" b="1" dirty="0" err="1" smtClean="0"/>
              <a:t>name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홍지</a:t>
            </a:r>
            <a:r>
              <a:rPr lang="ko-KR" altLang="en-US" sz="1200" dirty="0"/>
              <a:t>성</a:t>
            </a:r>
            <a:r>
              <a:rPr lang="en-US" altLang="ko-KR" sz="1200" dirty="0" smtClean="0"/>
              <a:t>&amp;</a:t>
            </a:r>
            <a:r>
              <a:rPr lang="en-US" altLang="ko-KR" sz="1200" b="1" dirty="0" smtClean="0"/>
              <a:t>age</a:t>
            </a:r>
            <a:r>
              <a:rPr lang="en-US" altLang="ko-KR" sz="1200" dirty="0" smtClean="0"/>
              <a:t>=20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928926" y="1500174"/>
            <a:ext cx="38110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@Controller</a:t>
            </a:r>
          </a:p>
          <a:p>
            <a:r>
              <a:rPr lang="en-US" altLang="ko-KR" sz="1400" dirty="0" smtClean="0"/>
              <a:t>public lass </a:t>
            </a:r>
            <a:r>
              <a:rPr lang="en-US" altLang="ko-KR" sz="1400" dirty="0" err="1" smtClean="0"/>
              <a:t>TestController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@</a:t>
            </a:r>
            <a:r>
              <a:rPr lang="en-US" altLang="ko-KR" sz="1400" dirty="0" err="1" smtClean="0"/>
              <a:t>GetMapping</a:t>
            </a:r>
            <a:r>
              <a:rPr lang="en-US" altLang="ko-KR" sz="1400" dirty="0" smtClean="0"/>
              <a:t>(“/</a:t>
            </a:r>
            <a:r>
              <a:rPr lang="en-US" altLang="ko-KR" sz="1400" dirty="0" err="1" smtClean="0"/>
              <a:t>a.do</a:t>
            </a:r>
            <a:r>
              <a:rPr lang="en-US" altLang="ko-KR" sz="1400" dirty="0" smtClean="0"/>
              <a:t>”)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public String method(String </a:t>
            </a:r>
            <a:r>
              <a:rPr lang="en-US" altLang="ko-KR" sz="1400" b="1" dirty="0" smtClean="0"/>
              <a:t>name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age</a:t>
            </a:r>
            <a:r>
              <a:rPr lang="en-US" altLang="ko-KR" sz="1400" dirty="0" smtClean="0"/>
              <a:t>)</a:t>
            </a:r>
          </a:p>
          <a:p>
            <a:endParaRPr lang="ko-KR" altLang="en-US" sz="1400" dirty="0"/>
          </a:p>
        </p:txBody>
      </p:sp>
      <p:sp>
        <p:nvSpPr>
          <p:cNvPr id="20" name="자유형 19"/>
          <p:cNvSpPr/>
          <p:nvPr/>
        </p:nvSpPr>
        <p:spPr>
          <a:xfrm>
            <a:off x="2309813" y="1326078"/>
            <a:ext cx="3238500" cy="1279010"/>
          </a:xfrm>
          <a:custGeom>
            <a:avLst/>
            <a:gdLst>
              <a:gd name="connsiteX0" fmla="*/ 0 w 3238500"/>
              <a:gd name="connsiteY0" fmla="*/ 1202810 h 1279010"/>
              <a:gd name="connsiteX1" fmla="*/ 4762 w 3238500"/>
              <a:gd name="connsiteY1" fmla="*/ 1178997 h 1279010"/>
              <a:gd name="connsiteX2" fmla="*/ 9525 w 3238500"/>
              <a:gd name="connsiteY2" fmla="*/ 1164710 h 1279010"/>
              <a:gd name="connsiteX3" fmla="*/ 14287 w 3238500"/>
              <a:gd name="connsiteY3" fmla="*/ 1136135 h 1279010"/>
              <a:gd name="connsiteX4" fmla="*/ 19050 w 3238500"/>
              <a:gd name="connsiteY4" fmla="*/ 1117085 h 1279010"/>
              <a:gd name="connsiteX5" fmla="*/ 23812 w 3238500"/>
              <a:gd name="connsiteY5" fmla="*/ 1059935 h 1279010"/>
              <a:gd name="connsiteX6" fmla="*/ 33337 w 3238500"/>
              <a:gd name="connsiteY6" fmla="*/ 1031360 h 1279010"/>
              <a:gd name="connsiteX7" fmla="*/ 42862 w 3238500"/>
              <a:gd name="connsiteY7" fmla="*/ 998022 h 1279010"/>
              <a:gd name="connsiteX8" fmla="*/ 61912 w 3238500"/>
              <a:gd name="connsiteY8" fmla="*/ 936110 h 1279010"/>
              <a:gd name="connsiteX9" fmla="*/ 71437 w 3238500"/>
              <a:gd name="connsiteY9" fmla="*/ 883722 h 1279010"/>
              <a:gd name="connsiteX10" fmla="*/ 85725 w 3238500"/>
              <a:gd name="connsiteY10" fmla="*/ 859910 h 1279010"/>
              <a:gd name="connsiteX11" fmla="*/ 104775 w 3238500"/>
              <a:gd name="connsiteY11" fmla="*/ 778947 h 1279010"/>
              <a:gd name="connsiteX12" fmla="*/ 114300 w 3238500"/>
              <a:gd name="connsiteY12" fmla="*/ 731322 h 1279010"/>
              <a:gd name="connsiteX13" fmla="*/ 128587 w 3238500"/>
              <a:gd name="connsiteY13" fmla="*/ 707510 h 1279010"/>
              <a:gd name="connsiteX14" fmla="*/ 147637 w 3238500"/>
              <a:gd name="connsiteY14" fmla="*/ 659885 h 1279010"/>
              <a:gd name="connsiteX15" fmla="*/ 185737 w 3238500"/>
              <a:gd name="connsiteY15" fmla="*/ 574160 h 1279010"/>
              <a:gd name="connsiteX16" fmla="*/ 195262 w 3238500"/>
              <a:gd name="connsiteY16" fmla="*/ 555110 h 1279010"/>
              <a:gd name="connsiteX17" fmla="*/ 214312 w 3238500"/>
              <a:gd name="connsiteY17" fmla="*/ 526535 h 1279010"/>
              <a:gd name="connsiteX18" fmla="*/ 233362 w 3238500"/>
              <a:gd name="connsiteY18" fmla="*/ 488435 h 1279010"/>
              <a:gd name="connsiteX19" fmla="*/ 242887 w 3238500"/>
              <a:gd name="connsiteY19" fmla="*/ 464622 h 1279010"/>
              <a:gd name="connsiteX20" fmla="*/ 261937 w 3238500"/>
              <a:gd name="connsiteY20" fmla="*/ 445572 h 1279010"/>
              <a:gd name="connsiteX21" fmla="*/ 295275 w 3238500"/>
              <a:gd name="connsiteY21" fmla="*/ 393185 h 1279010"/>
              <a:gd name="connsiteX22" fmla="*/ 309562 w 3238500"/>
              <a:gd name="connsiteY22" fmla="*/ 378897 h 1279010"/>
              <a:gd name="connsiteX23" fmla="*/ 342900 w 3238500"/>
              <a:gd name="connsiteY23" fmla="*/ 336035 h 1279010"/>
              <a:gd name="connsiteX24" fmla="*/ 357187 w 3238500"/>
              <a:gd name="connsiteY24" fmla="*/ 316985 h 1279010"/>
              <a:gd name="connsiteX25" fmla="*/ 376237 w 3238500"/>
              <a:gd name="connsiteY25" fmla="*/ 302697 h 1279010"/>
              <a:gd name="connsiteX26" fmla="*/ 381000 w 3238500"/>
              <a:gd name="connsiteY26" fmla="*/ 283647 h 1279010"/>
              <a:gd name="connsiteX27" fmla="*/ 433387 w 3238500"/>
              <a:gd name="connsiteY27" fmla="*/ 245547 h 1279010"/>
              <a:gd name="connsiteX28" fmla="*/ 495300 w 3238500"/>
              <a:gd name="connsiteY28" fmla="*/ 193160 h 1279010"/>
              <a:gd name="connsiteX29" fmla="*/ 519112 w 3238500"/>
              <a:gd name="connsiteY29" fmla="*/ 183635 h 1279010"/>
              <a:gd name="connsiteX30" fmla="*/ 538162 w 3238500"/>
              <a:gd name="connsiteY30" fmla="*/ 174110 h 1279010"/>
              <a:gd name="connsiteX31" fmla="*/ 552450 w 3238500"/>
              <a:gd name="connsiteY31" fmla="*/ 169347 h 1279010"/>
              <a:gd name="connsiteX32" fmla="*/ 576262 w 3238500"/>
              <a:gd name="connsiteY32" fmla="*/ 155060 h 1279010"/>
              <a:gd name="connsiteX33" fmla="*/ 595312 w 3238500"/>
              <a:gd name="connsiteY33" fmla="*/ 150297 h 1279010"/>
              <a:gd name="connsiteX34" fmla="*/ 623887 w 3238500"/>
              <a:gd name="connsiteY34" fmla="*/ 140772 h 1279010"/>
              <a:gd name="connsiteX35" fmla="*/ 642937 w 3238500"/>
              <a:gd name="connsiteY35" fmla="*/ 131247 h 1279010"/>
              <a:gd name="connsiteX36" fmla="*/ 700087 w 3238500"/>
              <a:gd name="connsiteY36" fmla="*/ 121722 h 1279010"/>
              <a:gd name="connsiteX37" fmla="*/ 728662 w 3238500"/>
              <a:gd name="connsiteY37" fmla="*/ 112197 h 1279010"/>
              <a:gd name="connsiteX38" fmla="*/ 838200 w 3238500"/>
              <a:gd name="connsiteY38" fmla="*/ 97910 h 1279010"/>
              <a:gd name="connsiteX39" fmla="*/ 857250 w 3238500"/>
              <a:gd name="connsiteY39" fmla="*/ 93147 h 1279010"/>
              <a:gd name="connsiteX40" fmla="*/ 957262 w 3238500"/>
              <a:gd name="connsiteY40" fmla="*/ 83622 h 1279010"/>
              <a:gd name="connsiteX41" fmla="*/ 1042987 w 3238500"/>
              <a:gd name="connsiteY41" fmla="*/ 69335 h 1279010"/>
              <a:gd name="connsiteX42" fmla="*/ 1171575 w 3238500"/>
              <a:gd name="connsiteY42" fmla="*/ 59810 h 1279010"/>
              <a:gd name="connsiteX43" fmla="*/ 1919287 w 3238500"/>
              <a:gd name="connsiteY43" fmla="*/ 55047 h 1279010"/>
              <a:gd name="connsiteX44" fmla="*/ 2043112 w 3238500"/>
              <a:gd name="connsiteY44" fmla="*/ 74097 h 1279010"/>
              <a:gd name="connsiteX45" fmla="*/ 2095500 w 3238500"/>
              <a:gd name="connsiteY45" fmla="*/ 78860 h 1279010"/>
              <a:gd name="connsiteX46" fmla="*/ 2181225 w 3238500"/>
              <a:gd name="connsiteY46" fmla="*/ 93147 h 1279010"/>
              <a:gd name="connsiteX47" fmla="*/ 2281237 w 3238500"/>
              <a:gd name="connsiteY47" fmla="*/ 107435 h 1279010"/>
              <a:gd name="connsiteX48" fmla="*/ 2343150 w 3238500"/>
              <a:gd name="connsiteY48" fmla="*/ 116960 h 1279010"/>
              <a:gd name="connsiteX49" fmla="*/ 2390775 w 3238500"/>
              <a:gd name="connsiteY49" fmla="*/ 126485 h 1279010"/>
              <a:gd name="connsiteX50" fmla="*/ 2462212 w 3238500"/>
              <a:gd name="connsiteY50" fmla="*/ 136010 h 1279010"/>
              <a:gd name="connsiteX51" fmla="*/ 2509837 w 3238500"/>
              <a:gd name="connsiteY51" fmla="*/ 140772 h 1279010"/>
              <a:gd name="connsiteX52" fmla="*/ 2624137 w 3238500"/>
              <a:gd name="connsiteY52" fmla="*/ 159822 h 1279010"/>
              <a:gd name="connsiteX53" fmla="*/ 2662237 w 3238500"/>
              <a:gd name="connsiteY53" fmla="*/ 169347 h 1279010"/>
              <a:gd name="connsiteX54" fmla="*/ 2709862 w 3238500"/>
              <a:gd name="connsiteY54" fmla="*/ 174110 h 1279010"/>
              <a:gd name="connsiteX55" fmla="*/ 2767012 w 3238500"/>
              <a:gd name="connsiteY55" fmla="*/ 188397 h 1279010"/>
              <a:gd name="connsiteX56" fmla="*/ 2819400 w 3238500"/>
              <a:gd name="connsiteY56" fmla="*/ 202685 h 1279010"/>
              <a:gd name="connsiteX57" fmla="*/ 2838450 w 3238500"/>
              <a:gd name="connsiteY57" fmla="*/ 212210 h 1279010"/>
              <a:gd name="connsiteX58" fmla="*/ 2862262 w 3238500"/>
              <a:gd name="connsiteY58" fmla="*/ 226497 h 1279010"/>
              <a:gd name="connsiteX59" fmla="*/ 2881312 w 3238500"/>
              <a:gd name="connsiteY59" fmla="*/ 231260 h 1279010"/>
              <a:gd name="connsiteX60" fmla="*/ 2919412 w 3238500"/>
              <a:gd name="connsiteY60" fmla="*/ 245547 h 1279010"/>
              <a:gd name="connsiteX61" fmla="*/ 2957512 w 3238500"/>
              <a:gd name="connsiteY61" fmla="*/ 274122 h 1279010"/>
              <a:gd name="connsiteX62" fmla="*/ 2967037 w 3238500"/>
              <a:gd name="connsiteY62" fmla="*/ 293172 h 1279010"/>
              <a:gd name="connsiteX63" fmla="*/ 2995612 w 3238500"/>
              <a:gd name="connsiteY63" fmla="*/ 316985 h 1279010"/>
              <a:gd name="connsiteX64" fmla="*/ 3000375 w 3238500"/>
              <a:gd name="connsiteY64" fmla="*/ 336035 h 1279010"/>
              <a:gd name="connsiteX65" fmla="*/ 3014662 w 3238500"/>
              <a:gd name="connsiteY65" fmla="*/ 350322 h 1279010"/>
              <a:gd name="connsiteX66" fmla="*/ 3024187 w 3238500"/>
              <a:gd name="connsiteY66" fmla="*/ 364610 h 1279010"/>
              <a:gd name="connsiteX67" fmla="*/ 3038475 w 3238500"/>
              <a:gd name="connsiteY67" fmla="*/ 383660 h 1279010"/>
              <a:gd name="connsiteX68" fmla="*/ 3076575 w 3238500"/>
              <a:gd name="connsiteY68" fmla="*/ 436047 h 1279010"/>
              <a:gd name="connsiteX69" fmla="*/ 3086100 w 3238500"/>
              <a:gd name="connsiteY69" fmla="*/ 455097 h 1279010"/>
              <a:gd name="connsiteX70" fmla="*/ 3095625 w 3238500"/>
              <a:gd name="connsiteY70" fmla="*/ 478910 h 1279010"/>
              <a:gd name="connsiteX71" fmla="*/ 3105150 w 3238500"/>
              <a:gd name="connsiteY71" fmla="*/ 493197 h 1279010"/>
              <a:gd name="connsiteX72" fmla="*/ 3119437 w 3238500"/>
              <a:gd name="connsiteY72" fmla="*/ 521772 h 1279010"/>
              <a:gd name="connsiteX73" fmla="*/ 3148012 w 3238500"/>
              <a:gd name="connsiteY73" fmla="*/ 559872 h 1279010"/>
              <a:gd name="connsiteX74" fmla="*/ 3157537 w 3238500"/>
              <a:gd name="connsiteY74" fmla="*/ 593210 h 1279010"/>
              <a:gd name="connsiteX75" fmla="*/ 3181350 w 3238500"/>
              <a:gd name="connsiteY75" fmla="*/ 626547 h 1279010"/>
              <a:gd name="connsiteX76" fmla="*/ 3195637 w 3238500"/>
              <a:gd name="connsiteY76" fmla="*/ 664647 h 1279010"/>
              <a:gd name="connsiteX77" fmla="*/ 3214687 w 3238500"/>
              <a:gd name="connsiteY77" fmla="*/ 717035 h 1279010"/>
              <a:gd name="connsiteX78" fmla="*/ 3224212 w 3238500"/>
              <a:gd name="connsiteY78" fmla="*/ 740847 h 1279010"/>
              <a:gd name="connsiteX79" fmla="*/ 3233737 w 3238500"/>
              <a:gd name="connsiteY79" fmla="*/ 778947 h 1279010"/>
              <a:gd name="connsiteX80" fmla="*/ 3238500 w 3238500"/>
              <a:gd name="connsiteY80" fmla="*/ 797997 h 1279010"/>
              <a:gd name="connsiteX81" fmla="*/ 3233737 w 3238500"/>
              <a:gd name="connsiteY81" fmla="*/ 993260 h 1279010"/>
              <a:gd name="connsiteX82" fmla="*/ 3228975 w 3238500"/>
              <a:gd name="connsiteY82" fmla="*/ 1007547 h 1279010"/>
              <a:gd name="connsiteX83" fmla="*/ 3219450 w 3238500"/>
              <a:gd name="connsiteY83" fmla="*/ 1064697 h 1279010"/>
              <a:gd name="connsiteX84" fmla="*/ 3209925 w 3238500"/>
              <a:gd name="connsiteY84" fmla="*/ 1093272 h 1279010"/>
              <a:gd name="connsiteX85" fmla="*/ 3200400 w 3238500"/>
              <a:gd name="connsiteY85" fmla="*/ 1131372 h 1279010"/>
              <a:gd name="connsiteX86" fmla="*/ 3190875 w 3238500"/>
              <a:gd name="connsiteY86" fmla="*/ 1145660 h 1279010"/>
              <a:gd name="connsiteX87" fmla="*/ 3171825 w 3238500"/>
              <a:gd name="connsiteY87" fmla="*/ 1183760 h 1279010"/>
              <a:gd name="connsiteX88" fmla="*/ 3167062 w 3238500"/>
              <a:gd name="connsiteY88" fmla="*/ 1198047 h 1279010"/>
              <a:gd name="connsiteX89" fmla="*/ 3152775 w 3238500"/>
              <a:gd name="connsiteY89" fmla="*/ 1207572 h 1279010"/>
              <a:gd name="connsiteX90" fmla="*/ 3138487 w 3238500"/>
              <a:gd name="connsiteY90" fmla="*/ 1226622 h 1279010"/>
              <a:gd name="connsiteX91" fmla="*/ 3109912 w 3238500"/>
              <a:gd name="connsiteY91" fmla="*/ 1255197 h 1279010"/>
              <a:gd name="connsiteX92" fmla="*/ 3095625 w 3238500"/>
              <a:gd name="connsiteY92" fmla="*/ 1269485 h 1279010"/>
              <a:gd name="connsiteX93" fmla="*/ 3076575 w 3238500"/>
              <a:gd name="connsiteY93" fmla="*/ 1279010 h 127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238500" h="1279010">
                <a:moveTo>
                  <a:pt x="0" y="1202810"/>
                </a:moveTo>
                <a:cubicBezTo>
                  <a:pt x="1587" y="1194872"/>
                  <a:pt x="2799" y="1186850"/>
                  <a:pt x="4762" y="1178997"/>
                </a:cubicBezTo>
                <a:cubicBezTo>
                  <a:pt x="5980" y="1174127"/>
                  <a:pt x="8436" y="1169610"/>
                  <a:pt x="9525" y="1164710"/>
                </a:cubicBezTo>
                <a:cubicBezTo>
                  <a:pt x="11620" y="1155284"/>
                  <a:pt x="12393" y="1145604"/>
                  <a:pt x="14287" y="1136135"/>
                </a:cubicBezTo>
                <a:cubicBezTo>
                  <a:pt x="15571" y="1129717"/>
                  <a:pt x="17462" y="1123435"/>
                  <a:pt x="19050" y="1117085"/>
                </a:cubicBezTo>
                <a:cubicBezTo>
                  <a:pt x="20637" y="1098035"/>
                  <a:pt x="20669" y="1078791"/>
                  <a:pt x="23812" y="1059935"/>
                </a:cubicBezTo>
                <a:cubicBezTo>
                  <a:pt x="25463" y="1050031"/>
                  <a:pt x="30384" y="1040956"/>
                  <a:pt x="33337" y="1031360"/>
                </a:cubicBezTo>
                <a:cubicBezTo>
                  <a:pt x="36736" y="1020314"/>
                  <a:pt x="39687" y="1009135"/>
                  <a:pt x="42862" y="998022"/>
                </a:cubicBezTo>
                <a:cubicBezTo>
                  <a:pt x="54729" y="903096"/>
                  <a:pt x="36733" y="1005352"/>
                  <a:pt x="61912" y="936110"/>
                </a:cubicBezTo>
                <a:cubicBezTo>
                  <a:pt x="67797" y="919926"/>
                  <a:pt x="64956" y="899924"/>
                  <a:pt x="71437" y="883722"/>
                </a:cubicBezTo>
                <a:cubicBezTo>
                  <a:pt x="74875" y="875127"/>
                  <a:pt x="80962" y="867847"/>
                  <a:pt x="85725" y="859910"/>
                </a:cubicBezTo>
                <a:cubicBezTo>
                  <a:pt x="93594" y="773336"/>
                  <a:pt x="81343" y="837526"/>
                  <a:pt x="104775" y="778947"/>
                </a:cubicBezTo>
                <a:cubicBezTo>
                  <a:pt x="120689" y="739162"/>
                  <a:pt x="95463" y="783122"/>
                  <a:pt x="114300" y="731322"/>
                </a:cubicBezTo>
                <a:cubicBezTo>
                  <a:pt x="117463" y="722623"/>
                  <a:pt x="124673" y="715898"/>
                  <a:pt x="128587" y="707510"/>
                </a:cubicBezTo>
                <a:cubicBezTo>
                  <a:pt x="135817" y="692016"/>
                  <a:pt x="142230" y="676105"/>
                  <a:pt x="147637" y="659885"/>
                </a:cubicBezTo>
                <a:cubicBezTo>
                  <a:pt x="163897" y="611104"/>
                  <a:pt x="152672" y="640290"/>
                  <a:pt x="185737" y="574160"/>
                </a:cubicBezTo>
                <a:cubicBezTo>
                  <a:pt x="188912" y="567810"/>
                  <a:pt x="191324" y="561017"/>
                  <a:pt x="195262" y="555110"/>
                </a:cubicBezTo>
                <a:cubicBezTo>
                  <a:pt x="201612" y="545585"/>
                  <a:pt x="210061" y="537164"/>
                  <a:pt x="214312" y="526535"/>
                </a:cubicBezTo>
                <a:cubicBezTo>
                  <a:pt x="247273" y="444131"/>
                  <a:pt x="204827" y="545504"/>
                  <a:pt x="233362" y="488435"/>
                </a:cubicBezTo>
                <a:cubicBezTo>
                  <a:pt x="237185" y="480788"/>
                  <a:pt x="238145" y="471735"/>
                  <a:pt x="242887" y="464622"/>
                </a:cubicBezTo>
                <a:cubicBezTo>
                  <a:pt x="247868" y="457150"/>
                  <a:pt x="256327" y="452584"/>
                  <a:pt x="261937" y="445572"/>
                </a:cubicBezTo>
                <a:cubicBezTo>
                  <a:pt x="313356" y="381298"/>
                  <a:pt x="253075" y="449452"/>
                  <a:pt x="295275" y="393185"/>
                </a:cubicBezTo>
                <a:cubicBezTo>
                  <a:pt x="299316" y="387797"/>
                  <a:pt x="305250" y="384071"/>
                  <a:pt x="309562" y="378897"/>
                </a:cubicBezTo>
                <a:cubicBezTo>
                  <a:pt x="321150" y="364992"/>
                  <a:pt x="331864" y="350382"/>
                  <a:pt x="342900" y="336035"/>
                </a:cubicBezTo>
                <a:cubicBezTo>
                  <a:pt x="347740" y="329744"/>
                  <a:pt x="350837" y="321748"/>
                  <a:pt x="357187" y="316985"/>
                </a:cubicBezTo>
                <a:lnTo>
                  <a:pt x="376237" y="302697"/>
                </a:lnTo>
                <a:cubicBezTo>
                  <a:pt x="377825" y="296347"/>
                  <a:pt x="376981" y="288814"/>
                  <a:pt x="381000" y="283647"/>
                </a:cubicBezTo>
                <a:cubicBezTo>
                  <a:pt x="402443" y="256078"/>
                  <a:pt x="409577" y="264595"/>
                  <a:pt x="433387" y="245547"/>
                </a:cubicBezTo>
                <a:cubicBezTo>
                  <a:pt x="456812" y="226807"/>
                  <a:pt x="464644" y="205423"/>
                  <a:pt x="495300" y="193160"/>
                </a:cubicBezTo>
                <a:cubicBezTo>
                  <a:pt x="503237" y="189985"/>
                  <a:pt x="511300" y="187107"/>
                  <a:pt x="519112" y="183635"/>
                </a:cubicBezTo>
                <a:cubicBezTo>
                  <a:pt x="525600" y="180752"/>
                  <a:pt x="531637" y="176907"/>
                  <a:pt x="538162" y="174110"/>
                </a:cubicBezTo>
                <a:cubicBezTo>
                  <a:pt x="542776" y="172132"/>
                  <a:pt x="547960" y="171592"/>
                  <a:pt x="552450" y="169347"/>
                </a:cubicBezTo>
                <a:cubicBezTo>
                  <a:pt x="560729" y="165207"/>
                  <a:pt x="567803" y="158819"/>
                  <a:pt x="576262" y="155060"/>
                </a:cubicBezTo>
                <a:cubicBezTo>
                  <a:pt x="582243" y="152402"/>
                  <a:pt x="589043" y="152178"/>
                  <a:pt x="595312" y="150297"/>
                </a:cubicBezTo>
                <a:cubicBezTo>
                  <a:pt x="604929" y="147412"/>
                  <a:pt x="614565" y="144501"/>
                  <a:pt x="623887" y="140772"/>
                </a:cubicBezTo>
                <a:cubicBezTo>
                  <a:pt x="630479" y="138135"/>
                  <a:pt x="636049" y="132969"/>
                  <a:pt x="642937" y="131247"/>
                </a:cubicBezTo>
                <a:cubicBezTo>
                  <a:pt x="661673" y="126563"/>
                  <a:pt x="681765" y="127829"/>
                  <a:pt x="700087" y="121722"/>
                </a:cubicBezTo>
                <a:cubicBezTo>
                  <a:pt x="709612" y="118547"/>
                  <a:pt x="718758" y="113848"/>
                  <a:pt x="728662" y="112197"/>
                </a:cubicBezTo>
                <a:cubicBezTo>
                  <a:pt x="803108" y="99789"/>
                  <a:pt x="766579" y="104420"/>
                  <a:pt x="838200" y="97910"/>
                </a:cubicBezTo>
                <a:cubicBezTo>
                  <a:pt x="844550" y="96322"/>
                  <a:pt x="850781" y="94142"/>
                  <a:pt x="857250" y="93147"/>
                </a:cubicBezTo>
                <a:cubicBezTo>
                  <a:pt x="881605" y="89400"/>
                  <a:pt x="935661" y="85422"/>
                  <a:pt x="957262" y="83622"/>
                </a:cubicBezTo>
                <a:cubicBezTo>
                  <a:pt x="991752" y="76724"/>
                  <a:pt x="1009128" y="72044"/>
                  <a:pt x="1042987" y="69335"/>
                </a:cubicBezTo>
                <a:cubicBezTo>
                  <a:pt x="1242488" y="53375"/>
                  <a:pt x="1036494" y="73317"/>
                  <a:pt x="1171575" y="59810"/>
                </a:cubicBezTo>
                <a:cubicBezTo>
                  <a:pt x="1440715" y="0"/>
                  <a:pt x="1249288" y="39189"/>
                  <a:pt x="1919287" y="55047"/>
                </a:cubicBezTo>
                <a:cubicBezTo>
                  <a:pt x="2075215" y="58738"/>
                  <a:pt x="1974764" y="65553"/>
                  <a:pt x="2043112" y="74097"/>
                </a:cubicBezTo>
                <a:cubicBezTo>
                  <a:pt x="2060511" y="76272"/>
                  <a:pt x="2078073" y="76924"/>
                  <a:pt x="2095500" y="78860"/>
                </a:cubicBezTo>
                <a:cubicBezTo>
                  <a:pt x="2133339" y="83064"/>
                  <a:pt x="2138457" y="86464"/>
                  <a:pt x="2181225" y="93147"/>
                </a:cubicBezTo>
                <a:cubicBezTo>
                  <a:pt x="2214497" y="98346"/>
                  <a:pt x="2247920" y="102535"/>
                  <a:pt x="2281237" y="107435"/>
                </a:cubicBezTo>
                <a:cubicBezTo>
                  <a:pt x="2301895" y="110473"/>
                  <a:pt x="2322675" y="112865"/>
                  <a:pt x="2343150" y="116960"/>
                </a:cubicBezTo>
                <a:cubicBezTo>
                  <a:pt x="2359025" y="120135"/>
                  <a:pt x="2374728" y="124345"/>
                  <a:pt x="2390775" y="126485"/>
                </a:cubicBezTo>
                <a:lnTo>
                  <a:pt x="2462212" y="136010"/>
                </a:lnTo>
                <a:cubicBezTo>
                  <a:pt x="2478053" y="137911"/>
                  <a:pt x="2494053" y="138451"/>
                  <a:pt x="2509837" y="140772"/>
                </a:cubicBezTo>
                <a:cubicBezTo>
                  <a:pt x="2548052" y="146392"/>
                  <a:pt x="2586665" y="150454"/>
                  <a:pt x="2624137" y="159822"/>
                </a:cubicBezTo>
                <a:cubicBezTo>
                  <a:pt x="2636837" y="162997"/>
                  <a:pt x="2649324" y="167195"/>
                  <a:pt x="2662237" y="169347"/>
                </a:cubicBezTo>
                <a:cubicBezTo>
                  <a:pt x="2677974" y="171970"/>
                  <a:pt x="2693987" y="172522"/>
                  <a:pt x="2709862" y="174110"/>
                </a:cubicBezTo>
                <a:lnTo>
                  <a:pt x="2767012" y="188397"/>
                </a:lnTo>
                <a:cubicBezTo>
                  <a:pt x="2786752" y="193042"/>
                  <a:pt x="2800409" y="193189"/>
                  <a:pt x="2819400" y="202685"/>
                </a:cubicBezTo>
                <a:cubicBezTo>
                  <a:pt x="2825750" y="205860"/>
                  <a:pt x="2832244" y="208762"/>
                  <a:pt x="2838450" y="212210"/>
                </a:cubicBezTo>
                <a:cubicBezTo>
                  <a:pt x="2846542" y="216705"/>
                  <a:pt x="2853803" y="222738"/>
                  <a:pt x="2862262" y="226497"/>
                </a:cubicBezTo>
                <a:cubicBezTo>
                  <a:pt x="2868243" y="229155"/>
                  <a:pt x="2875183" y="228962"/>
                  <a:pt x="2881312" y="231260"/>
                </a:cubicBezTo>
                <a:cubicBezTo>
                  <a:pt x="2931110" y="249935"/>
                  <a:pt x="2870523" y="233326"/>
                  <a:pt x="2919412" y="245547"/>
                </a:cubicBezTo>
                <a:cubicBezTo>
                  <a:pt x="2932112" y="255072"/>
                  <a:pt x="2950412" y="259923"/>
                  <a:pt x="2957512" y="274122"/>
                </a:cubicBezTo>
                <a:cubicBezTo>
                  <a:pt x="2960687" y="280472"/>
                  <a:pt x="2962910" y="287395"/>
                  <a:pt x="2967037" y="293172"/>
                </a:cubicBezTo>
                <a:cubicBezTo>
                  <a:pt x="2975371" y="304840"/>
                  <a:pt x="2984220" y="309390"/>
                  <a:pt x="2995612" y="316985"/>
                </a:cubicBezTo>
                <a:cubicBezTo>
                  <a:pt x="2997200" y="323335"/>
                  <a:pt x="2997128" y="330352"/>
                  <a:pt x="3000375" y="336035"/>
                </a:cubicBezTo>
                <a:cubicBezTo>
                  <a:pt x="3003717" y="341883"/>
                  <a:pt x="3010350" y="345148"/>
                  <a:pt x="3014662" y="350322"/>
                </a:cubicBezTo>
                <a:cubicBezTo>
                  <a:pt x="3018326" y="354719"/>
                  <a:pt x="3020860" y="359952"/>
                  <a:pt x="3024187" y="364610"/>
                </a:cubicBezTo>
                <a:cubicBezTo>
                  <a:pt x="3028801" y="371069"/>
                  <a:pt x="3034072" y="377056"/>
                  <a:pt x="3038475" y="383660"/>
                </a:cubicBezTo>
                <a:cubicBezTo>
                  <a:pt x="3071334" y="432948"/>
                  <a:pt x="3049233" y="408707"/>
                  <a:pt x="3076575" y="436047"/>
                </a:cubicBezTo>
                <a:cubicBezTo>
                  <a:pt x="3079750" y="442397"/>
                  <a:pt x="3083217" y="448609"/>
                  <a:pt x="3086100" y="455097"/>
                </a:cubicBezTo>
                <a:cubicBezTo>
                  <a:pt x="3089572" y="462909"/>
                  <a:pt x="3091802" y="471263"/>
                  <a:pt x="3095625" y="478910"/>
                </a:cubicBezTo>
                <a:cubicBezTo>
                  <a:pt x="3098185" y="484029"/>
                  <a:pt x="3102370" y="488194"/>
                  <a:pt x="3105150" y="493197"/>
                </a:cubicBezTo>
                <a:cubicBezTo>
                  <a:pt x="3110322" y="502506"/>
                  <a:pt x="3113720" y="512788"/>
                  <a:pt x="3119437" y="521772"/>
                </a:cubicBezTo>
                <a:cubicBezTo>
                  <a:pt x="3127611" y="534617"/>
                  <a:pt x="3140986" y="545820"/>
                  <a:pt x="3148012" y="559872"/>
                </a:cubicBezTo>
                <a:cubicBezTo>
                  <a:pt x="3157285" y="578417"/>
                  <a:pt x="3148377" y="571836"/>
                  <a:pt x="3157537" y="593210"/>
                </a:cubicBezTo>
                <a:cubicBezTo>
                  <a:pt x="3159858" y="598626"/>
                  <a:pt x="3179724" y="624380"/>
                  <a:pt x="3181350" y="626547"/>
                </a:cubicBezTo>
                <a:cubicBezTo>
                  <a:pt x="3190538" y="672491"/>
                  <a:pt x="3179286" y="631945"/>
                  <a:pt x="3195637" y="664647"/>
                </a:cubicBezTo>
                <a:cubicBezTo>
                  <a:pt x="3206049" y="685471"/>
                  <a:pt x="3205796" y="694809"/>
                  <a:pt x="3214687" y="717035"/>
                </a:cubicBezTo>
                <a:cubicBezTo>
                  <a:pt x="3217862" y="724972"/>
                  <a:pt x="3221698" y="732676"/>
                  <a:pt x="3224212" y="740847"/>
                </a:cubicBezTo>
                <a:cubicBezTo>
                  <a:pt x="3228062" y="753359"/>
                  <a:pt x="3230562" y="766247"/>
                  <a:pt x="3233737" y="778947"/>
                </a:cubicBezTo>
                <a:lnTo>
                  <a:pt x="3238500" y="797997"/>
                </a:lnTo>
                <a:cubicBezTo>
                  <a:pt x="3236912" y="863085"/>
                  <a:pt x="3236693" y="928220"/>
                  <a:pt x="3233737" y="993260"/>
                </a:cubicBezTo>
                <a:cubicBezTo>
                  <a:pt x="3233509" y="998275"/>
                  <a:pt x="3229959" y="1002625"/>
                  <a:pt x="3228975" y="1007547"/>
                </a:cubicBezTo>
                <a:cubicBezTo>
                  <a:pt x="3225188" y="1026485"/>
                  <a:pt x="3225557" y="1046375"/>
                  <a:pt x="3219450" y="1064697"/>
                </a:cubicBezTo>
                <a:cubicBezTo>
                  <a:pt x="3216275" y="1074222"/>
                  <a:pt x="3211894" y="1083427"/>
                  <a:pt x="3209925" y="1093272"/>
                </a:cubicBezTo>
                <a:cubicBezTo>
                  <a:pt x="3208114" y="1102325"/>
                  <a:pt x="3205280" y="1121611"/>
                  <a:pt x="3200400" y="1131372"/>
                </a:cubicBezTo>
                <a:cubicBezTo>
                  <a:pt x="3197840" y="1136492"/>
                  <a:pt x="3194050" y="1140897"/>
                  <a:pt x="3190875" y="1145660"/>
                </a:cubicBezTo>
                <a:cubicBezTo>
                  <a:pt x="3181405" y="1183535"/>
                  <a:pt x="3193412" y="1145983"/>
                  <a:pt x="3171825" y="1183760"/>
                </a:cubicBezTo>
                <a:cubicBezTo>
                  <a:pt x="3169334" y="1188119"/>
                  <a:pt x="3170198" y="1194127"/>
                  <a:pt x="3167062" y="1198047"/>
                </a:cubicBezTo>
                <a:cubicBezTo>
                  <a:pt x="3163486" y="1202516"/>
                  <a:pt x="3156822" y="1203525"/>
                  <a:pt x="3152775" y="1207572"/>
                </a:cubicBezTo>
                <a:cubicBezTo>
                  <a:pt x="3147162" y="1213185"/>
                  <a:pt x="3143797" y="1220722"/>
                  <a:pt x="3138487" y="1226622"/>
                </a:cubicBezTo>
                <a:cubicBezTo>
                  <a:pt x="3129476" y="1236634"/>
                  <a:pt x="3119437" y="1245672"/>
                  <a:pt x="3109912" y="1255197"/>
                </a:cubicBezTo>
                <a:cubicBezTo>
                  <a:pt x="3105150" y="1259960"/>
                  <a:pt x="3101649" y="1266473"/>
                  <a:pt x="3095625" y="1269485"/>
                </a:cubicBezTo>
                <a:lnTo>
                  <a:pt x="3076575" y="127901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5257800" y="1581150"/>
            <a:ext cx="1185863" cy="981075"/>
          </a:xfrm>
          <a:custGeom>
            <a:avLst/>
            <a:gdLst>
              <a:gd name="connsiteX0" fmla="*/ 0 w 1185863"/>
              <a:gd name="connsiteY0" fmla="*/ 0 h 981075"/>
              <a:gd name="connsiteX1" fmla="*/ 57150 w 1185863"/>
              <a:gd name="connsiteY1" fmla="*/ 14288 h 981075"/>
              <a:gd name="connsiteX2" fmla="*/ 100013 w 1185863"/>
              <a:gd name="connsiteY2" fmla="*/ 23813 h 981075"/>
              <a:gd name="connsiteX3" fmla="*/ 147638 w 1185863"/>
              <a:gd name="connsiteY3" fmla="*/ 28575 h 981075"/>
              <a:gd name="connsiteX4" fmla="*/ 195263 w 1185863"/>
              <a:gd name="connsiteY4" fmla="*/ 38100 h 981075"/>
              <a:gd name="connsiteX5" fmla="*/ 209550 w 1185863"/>
              <a:gd name="connsiteY5" fmla="*/ 42863 h 981075"/>
              <a:gd name="connsiteX6" fmla="*/ 252413 w 1185863"/>
              <a:gd name="connsiteY6" fmla="*/ 66675 h 981075"/>
              <a:gd name="connsiteX7" fmla="*/ 280988 w 1185863"/>
              <a:gd name="connsiteY7" fmla="*/ 85725 h 981075"/>
              <a:gd name="connsiteX8" fmla="*/ 319088 w 1185863"/>
              <a:gd name="connsiteY8" fmla="*/ 114300 h 981075"/>
              <a:gd name="connsiteX9" fmla="*/ 333375 w 1185863"/>
              <a:gd name="connsiteY9" fmla="*/ 123825 h 981075"/>
              <a:gd name="connsiteX10" fmla="*/ 352425 w 1185863"/>
              <a:gd name="connsiteY10" fmla="*/ 128588 h 981075"/>
              <a:gd name="connsiteX11" fmla="*/ 371475 w 1185863"/>
              <a:gd name="connsiteY11" fmla="*/ 142875 h 981075"/>
              <a:gd name="connsiteX12" fmla="*/ 404813 w 1185863"/>
              <a:gd name="connsiteY12" fmla="*/ 152400 h 981075"/>
              <a:gd name="connsiteX13" fmla="*/ 447675 w 1185863"/>
              <a:gd name="connsiteY13" fmla="*/ 171450 h 981075"/>
              <a:gd name="connsiteX14" fmla="*/ 461963 w 1185863"/>
              <a:gd name="connsiteY14" fmla="*/ 180975 h 981075"/>
              <a:gd name="connsiteX15" fmla="*/ 500063 w 1185863"/>
              <a:gd name="connsiteY15" fmla="*/ 195263 h 981075"/>
              <a:gd name="connsiteX16" fmla="*/ 514350 w 1185863"/>
              <a:gd name="connsiteY16" fmla="*/ 209550 h 981075"/>
              <a:gd name="connsiteX17" fmla="*/ 538163 w 1185863"/>
              <a:gd name="connsiteY17" fmla="*/ 219075 h 981075"/>
              <a:gd name="connsiteX18" fmla="*/ 566738 w 1185863"/>
              <a:gd name="connsiteY18" fmla="*/ 238125 h 981075"/>
              <a:gd name="connsiteX19" fmla="*/ 581025 w 1185863"/>
              <a:gd name="connsiteY19" fmla="*/ 247650 h 981075"/>
              <a:gd name="connsiteX20" fmla="*/ 614363 w 1185863"/>
              <a:gd name="connsiteY20" fmla="*/ 261938 h 981075"/>
              <a:gd name="connsiteX21" fmla="*/ 642938 w 1185863"/>
              <a:gd name="connsiteY21" fmla="*/ 280988 h 981075"/>
              <a:gd name="connsiteX22" fmla="*/ 657225 w 1185863"/>
              <a:gd name="connsiteY22" fmla="*/ 290513 h 981075"/>
              <a:gd name="connsiteX23" fmla="*/ 685800 w 1185863"/>
              <a:gd name="connsiteY23" fmla="*/ 314325 h 981075"/>
              <a:gd name="connsiteX24" fmla="*/ 738188 w 1185863"/>
              <a:gd name="connsiteY24" fmla="*/ 342900 h 981075"/>
              <a:gd name="connsiteX25" fmla="*/ 766763 w 1185863"/>
              <a:gd name="connsiteY25" fmla="*/ 371475 h 981075"/>
              <a:gd name="connsiteX26" fmla="*/ 781050 w 1185863"/>
              <a:gd name="connsiteY26" fmla="*/ 385763 h 981075"/>
              <a:gd name="connsiteX27" fmla="*/ 790575 w 1185863"/>
              <a:gd name="connsiteY27" fmla="*/ 400050 h 981075"/>
              <a:gd name="connsiteX28" fmla="*/ 809625 w 1185863"/>
              <a:gd name="connsiteY28" fmla="*/ 419100 h 981075"/>
              <a:gd name="connsiteX29" fmla="*/ 819150 w 1185863"/>
              <a:gd name="connsiteY29" fmla="*/ 433388 h 981075"/>
              <a:gd name="connsiteX30" fmla="*/ 847725 w 1185863"/>
              <a:gd name="connsiteY30" fmla="*/ 457200 h 981075"/>
              <a:gd name="connsiteX31" fmla="*/ 866775 w 1185863"/>
              <a:gd name="connsiteY31" fmla="*/ 481013 h 981075"/>
              <a:gd name="connsiteX32" fmla="*/ 904875 w 1185863"/>
              <a:gd name="connsiteY32" fmla="*/ 514350 h 981075"/>
              <a:gd name="connsiteX33" fmla="*/ 919163 w 1185863"/>
              <a:gd name="connsiteY33" fmla="*/ 519113 h 981075"/>
              <a:gd name="connsiteX34" fmla="*/ 923925 w 1185863"/>
              <a:gd name="connsiteY34" fmla="*/ 533400 h 981075"/>
              <a:gd name="connsiteX35" fmla="*/ 938213 w 1185863"/>
              <a:gd name="connsiteY35" fmla="*/ 542925 h 981075"/>
              <a:gd name="connsiteX36" fmla="*/ 957263 w 1185863"/>
              <a:gd name="connsiteY36" fmla="*/ 557213 h 981075"/>
              <a:gd name="connsiteX37" fmla="*/ 966788 w 1185863"/>
              <a:gd name="connsiteY37" fmla="*/ 571500 h 981075"/>
              <a:gd name="connsiteX38" fmla="*/ 1009650 w 1185863"/>
              <a:gd name="connsiteY38" fmla="*/ 595313 h 981075"/>
              <a:gd name="connsiteX39" fmla="*/ 1033463 w 1185863"/>
              <a:gd name="connsiteY39" fmla="*/ 619125 h 981075"/>
              <a:gd name="connsiteX40" fmla="*/ 1081088 w 1185863"/>
              <a:gd name="connsiteY40" fmla="*/ 657225 h 981075"/>
              <a:gd name="connsiteX41" fmla="*/ 1090613 w 1185863"/>
              <a:gd name="connsiteY41" fmla="*/ 671513 h 981075"/>
              <a:gd name="connsiteX42" fmla="*/ 1114425 w 1185863"/>
              <a:gd name="connsiteY42" fmla="*/ 695325 h 981075"/>
              <a:gd name="connsiteX43" fmla="*/ 1123950 w 1185863"/>
              <a:gd name="connsiteY43" fmla="*/ 714375 h 981075"/>
              <a:gd name="connsiteX44" fmla="*/ 1143000 w 1185863"/>
              <a:gd name="connsiteY44" fmla="*/ 742950 h 981075"/>
              <a:gd name="connsiteX45" fmla="*/ 1152525 w 1185863"/>
              <a:gd name="connsiteY45" fmla="*/ 771525 h 981075"/>
              <a:gd name="connsiteX46" fmla="*/ 1176338 w 1185863"/>
              <a:gd name="connsiteY46" fmla="*/ 819150 h 981075"/>
              <a:gd name="connsiteX47" fmla="*/ 1185863 w 1185863"/>
              <a:gd name="connsiteY47" fmla="*/ 857250 h 981075"/>
              <a:gd name="connsiteX48" fmla="*/ 1185863 w 1185863"/>
              <a:gd name="connsiteY48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85863" h="981075">
                <a:moveTo>
                  <a:pt x="0" y="0"/>
                </a:moveTo>
                <a:cubicBezTo>
                  <a:pt x="58668" y="16762"/>
                  <a:pt x="9716" y="3747"/>
                  <a:pt x="57150" y="14288"/>
                </a:cubicBezTo>
                <a:cubicBezTo>
                  <a:pt x="74114" y="18058"/>
                  <a:pt x="82074" y="21421"/>
                  <a:pt x="100013" y="23813"/>
                </a:cubicBezTo>
                <a:cubicBezTo>
                  <a:pt x="115827" y="25922"/>
                  <a:pt x="131763" y="26988"/>
                  <a:pt x="147638" y="28575"/>
                </a:cubicBezTo>
                <a:cubicBezTo>
                  <a:pt x="163513" y="31750"/>
                  <a:pt x="179905" y="32980"/>
                  <a:pt x="195263" y="38100"/>
                </a:cubicBezTo>
                <a:cubicBezTo>
                  <a:pt x="200025" y="39688"/>
                  <a:pt x="205162" y="40425"/>
                  <a:pt x="209550" y="42863"/>
                </a:cubicBezTo>
                <a:cubicBezTo>
                  <a:pt x="258671" y="70153"/>
                  <a:pt x="220086" y="55901"/>
                  <a:pt x="252413" y="66675"/>
                </a:cubicBezTo>
                <a:cubicBezTo>
                  <a:pt x="293364" y="107629"/>
                  <a:pt x="243081" y="61603"/>
                  <a:pt x="280988" y="85725"/>
                </a:cubicBezTo>
                <a:cubicBezTo>
                  <a:pt x="294381" y="94248"/>
                  <a:pt x="305879" y="105494"/>
                  <a:pt x="319088" y="114300"/>
                </a:cubicBezTo>
                <a:cubicBezTo>
                  <a:pt x="323850" y="117475"/>
                  <a:pt x="328114" y="121570"/>
                  <a:pt x="333375" y="123825"/>
                </a:cubicBezTo>
                <a:cubicBezTo>
                  <a:pt x="339391" y="126403"/>
                  <a:pt x="346075" y="127000"/>
                  <a:pt x="352425" y="128588"/>
                </a:cubicBezTo>
                <a:cubicBezTo>
                  <a:pt x="358775" y="133350"/>
                  <a:pt x="364583" y="138937"/>
                  <a:pt x="371475" y="142875"/>
                </a:cubicBezTo>
                <a:cubicBezTo>
                  <a:pt x="376792" y="145913"/>
                  <a:pt x="400684" y="151368"/>
                  <a:pt x="404813" y="152400"/>
                </a:cubicBezTo>
                <a:cubicBezTo>
                  <a:pt x="444796" y="182388"/>
                  <a:pt x="401336" y="154074"/>
                  <a:pt x="447675" y="171450"/>
                </a:cubicBezTo>
                <a:cubicBezTo>
                  <a:pt x="453035" y="173460"/>
                  <a:pt x="456702" y="178720"/>
                  <a:pt x="461963" y="180975"/>
                </a:cubicBezTo>
                <a:cubicBezTo>
                  <a:pt x="486889" y="191658"/>
                  <a:pt x="476255" y="178258"/>
                  <a:pt x="500063" y="195263"/>
                </a:cubicBezTo>
                <a:cubicBezTo>
                  <a:pt x="505543" y="199178"/>
                  <a:pt x="508639" y="205981"/>
                  <a:pt x="514350" y="209550"/>
                </a:cubicBezTo>
                <a:cubicBezTo>
                  <a:pt x="521600" y="214081"/>
                  <a:pt x="530658" y="214981"/>
                  <a:pt x="538163" y="219075"/>
                </a:cubicBezTo>
                <a:cubicBezTo>
                  <a:pt x="548213" y="224557"/>
                  <a:pt x="557213" y="231775"/>
                  <a:pt x="566738" y="238125"/>
                </a:cubicBezTo>
                <a:cubicBezTo>
                  <a:pt x="571500" y="241300"/>
                  <a:pt x="575595" y="245840"/>
                  <a:pt x="581025" y="247650"/>
                </a:cubicBezTo>
                <a:cubicBezTo>
                  <a:pt x="595805" y="252577"/>
                  <a:pt x="599651" y="253111"/>
                  <a:pt x="614363" y="261938"/>
                </a:cubicBezTo>
                <a:cubicBezTo>
                  <a:pt x="624179" y="267828"/>
                  <a:pt x="633413" y="274638"/>
                  <a:pt x="642938" y="280988"/>
                </a:cubicBezTo>
                <a:cubicBezTo>
                  <a:pt x="647700" y="284163"/>
                  <a:pt x="653178" y="286466"/>
                  <a:pt x="657225" y="290513"/>
                </a:cubicBezTo>
                <a:cubicBezTo>
                  <a:pt x="667756" y="301043"/>
                  <a:pt x="672541" y="307696"/>
                  <a:pt x="685800" y="314325"/>
                </a:cubicBezTo>
                <a:cubicBezTo>
                  <a:pt x="717249" y="330050"/>
                  <a:pt x="706507" y="316499"/>
                  <a:pt x="738188" y="342900"/>
                </a:cubicBezTo>
                <a:cubicBezTo>
                  <a:pt x="748536" y="351524"/>
                  <a:pt x="757238" y="361950"/>
                  <a:pt x="766763" y="371475"/>
                </a:cubicBezTo>
                <a:cubicBezTo>
                  <a:pt x="771525" y="376238"/>
                  <a:pt x="777314" y="380159"/>
                  <a:pt x="781050" y="385763"/>
                </a:cubicBezTo>
                <a:cubicBezTo>
                  <a:pt x="784225" y="390525"/>
                  <a:pt x="786850" y="395704"/>
                  <a:pt x="790575" y="400050"/>
                </a:cubicBezTo>
                <a:cubicBezTo>
                  <a:pt x="796419" y="406868"/>
                  <a:pt x="803781" y="412282"/>
                  <a:pt x="809625" y="419100"/>
                </a:cubicBezTo>
                <a:cubicBezTo>
                  <a:pt x="813350" y="423446"/>
                  <a:pt x="815486" y="428991"/>
                  <a:pt x="819150" y="433388"/>
                </a:cubicBezTo>
                <a:cubicBezTo>
                  <a:pt x="830607" y="447137"/>
                  <a:pt x="833679" y="447836"/>
                  <a:pt x="847725" y="457200"/>
                </a:cubicBezTo>
                <a:cubicBezTo>
                  <a:pt x="855738" y="481237"/>
                  <a:pt x="846670" y="463779"/>
                  <a:pt x="866775" y="481013"/>
                </a:cubicBezTo>
                <a:cubicBezTo>
                  <a:pt x="885219" y="496823"/>
                  <a:pt x="884137" y="502500"/>
                  <a:pt x="904875" y="514350"/>
                </a:cubicBezTo>
                <a:cubicBezTo>
                  <a:pt x="909234" y="516841"/>
                  <a:pt x="914400" y="517525"/>
                  <a:pt x="919163" y="519113"/>
                </a:cubicBezTo>
                <a:cubicBezTo>
                  <a:pt x="920750" y="523875"/>
                  <a:pt x="920789" y="529480"/>
                  <a:pt x="923925" y="533400"/>
                </a:cubicBezTo>
                <a:cubicBezTo>
                  <a:pt x="927501" y="537870"/>
                  <a:pt x="933555" y="539598"/>
                  <a:pt x="938213" y="542925"/>
                </a:cubicBezTo>
                <a:cubicBezTo>
                  <a:pt x="944672" y="547539"/>
                  <a:pt x="951650" y="551600"/>
                  <a:pt x="957263" y="557213"/>
                </a:cubicBezTo>
                <a:cubicBezTo>
                  <a:pt x="961310" y="561260"/>
                  <a:pt x="962480" y="567731"/>
                  <a:pt x="966788" y="571500"/>
                </a:cubicBezTo>
                <a:cubicBezTo>
                  <a:pt x="986942" y="589135"/>
                  <a:pt x="990027" y="588771"/>
                  <a:pt x="1009650" y="595313"/>
                </a:cubicBezTo>
                <a:cubicBezTo>
                  <a:pt x="1029278" y="624754"/>
                  <a:pt x="1007484" y="596033"/>
                  <a:pt x="1033463" y="619125"/>
                </a:cubicBezTo>
                <a:cubicBezTo>
                  <a:pt x="1076658" y="657520"/>
                  <a:pt x="1044930" y="639146"/>
                  <a:pt x="1081088" y="657225"/>
                </a:cubicBezTo>
                <a:cubicBezTo>
                  <a:pt x="1084263" y="661988"/>
                  <a:pt x="1086566" y="667465"/>
                  <a:pt x="1090613" y="671513"/>
                </a:cubicBezTo>
                <a:cubicBezTo>
                  <a:pt x="1113896" y="694797"/>
                  <a:pt x="1097492" y="665692"/>
                  <a:pt x="1114425" y="695325"/>
                </a:cubicBezTo>
                <a:cubicBezTo>
                  <a:pt x="1117947" y="701489"/>
                  <a:pt x="1120297" y="708287"/>
                  <a:pt x="1123950" y="714375"/>
                </a:cubicBezTo>
                <a:cubicBezTo>
                  <a:pt x="1129840" y="724191"/>
                  <a:pt x="1139380" y="732090"/>
                  <a:pt x="1143000" y="742950"/>
                </a:cubicBezTo>
                <a:cubicBezTo>
                  <a:pt x="1146175" y="752475"/>
                  <a:pt x="1147359" y="762916"/>
                  <a:pt x="1152525" y="771525"/>
                </a:cubicBezTo>
                <a:cubicBezTo>
                  <a:pt x="1164562" y="791587"/>
                  <a:pt x="1169516" y="796977"/>
                  <a:pt x="1176338" y="819150"/>
                </a:cubicBezTo>
                <a:cubicBezTo>
                  <a:pt x="1180188" y="831662"/>
                  <a:pt x="1185863" y="844159"/>
                  <a:pt x="1185863" y="857250"/>
                </a:cubicBezTo>
                <a:lnTo>
                  <a:pt x="1185863" y="98107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00628" y="242886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홍지</a:t>
            </a:r>
            <a:r>
              <a:rPr lang="ko-KR" altLang="en-US" sz="1200" dirty="0"/>
              <a:t>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86512" y="250030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 rot="16200000" flipV="1">
            <a:off x="5464975" y="2607463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>
            <a:off x="2643174" y="3143248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928926" y="3143248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71736" y="328612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모두 문자열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5643570" y="314324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문자열</a:t>
            </a:r>
            <a:endParaRPr lang="ko-KR" altLang="en-US" sz="1100" dirty="0"/>
          </a:p>
        </p:txBody>
      </p:sp>
      <p:cxnSp>
        <p:nvCxnSpPr>
          <p:cNvPr id="34" name="직선 화살표 연결선 33"/>
          <p:cNvCxnSpPr/>
          <p:nvPr/>
        </p:nvCxnSpPr>
        <p:spPr>
          <a:xfrm rot="16200000" flipV="1">
            <a:off x="6072198" y="2571744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86512" y="29289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정수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69912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*VO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받기</a:t>
            </a:r>
            <a:endParaRPr lang="en-US" altLang="ko-KR" dirty="0" smtClean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입력 값이</a:t>
            </a:r>
            <a:r>
              <a:rPr lang="en-US" altLang="ko-KR" sz="1600" dirty="0" smtClean="0"/>
              <a:t> </a:t>
            </a:r>
            <a:r>
              <a:rPr lang="ko-KR" altLang="en-US" sz="1600" smtClean="0"/>
              <a:t>하나 이상일 </a:t>
            </a:r>
            <a:r>
              <a:rPr lang="ko-KR" altLang="en-US" sz="1600" dirty="0" smtClean="0"/>
              <a:t>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주의 </a:t>
            </a:r>
            <a:r>
              <a:rPr lang="en-US" altLang="ko-KR" sz="1600" dirty="0" smtClean="0"/>
              <a:t>: HTML Form Control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name</a:t>
            </a:r>
            <a:r>
              <a:rPr lang="ko-KR" altLang="en-US" sz="1600" dirty="0" smtClean="0"/>
              <a:t>속성</a:t>
            </a:r>
            <a:r>
              <a:rPr lang="ko-KR" altLang="en-US" sz="1600" dirty="0"/>
              <a:t>명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VO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instance </a:t>
            </a:r>
            <a:r>
              <a:rPr lang="ko-KR" altLang="en-US" sz="1600" dirty="0" err="1" smtClean="0"/>
              <a:t>변수명이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반드시 같아야 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매개변수로 선언된 </a:t>
            </a:r>
            <a:r>
              <a:rPr lang="en-US" altLang="ko-KR" sz="1600" dirty="0" smtClean="0"/>
              <a:t>VO</a:t>
            </a:r>
            <a:r>
              <a:rPr lang="ko-KR" altLang="en-US" sz="1600" dirty="0" smtClean="0"/>
              <a:t>클래스의 객체화는 </a:t>
            </a:r>
            <a:r>
              <a:rPr lang="en-US" altLang="ko-KR" sz="1600" dirty="0" smtClean="0"/>
              <a:t>Framework</a:t>
            </a:r>
            <a:r>
              <a:rPr lang="ko-KR" altLang="en-US" sz="1600" dirty="0" smtClean="0"/>
              <a:t>에서 수행하고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setter method</a:t>
            </a:r>
            <a:r>
              <a:rPr lang="ko-KR" altLang="en-US" sz="1600" dirty="0" smtClean="0"/>
              <a:t>를 호출하여 값을 입력해준다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000100" y="3500438"/>
            <a:ext cx="578647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071538" y="4214818"/>
            <a:ext cx="578647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720" y="3429000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웹 서버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416752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웹 클라이언트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1214414" y="4286256"/>
            <a:ext cx="207170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85852" y="4643446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홍지성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1285852" y="5000636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071670" y="4572008"/>
            <a:ext cx="2562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&lt;input type=“text” name=“</a:t>
            </a:r>
            <a:r>
              <a:rPr lang="en-US" altLang="ko-KR" sz="1200" b="1" dirty="0" smtClean="0"/>
              <a:t>name</a:t>
            </a:r>
            <a:r>
              <a:rPr lang="en-US" altLang="ko-KR" sz="1200" dirty="0" smtClean="0"/>
              <a:t>”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08" y="4937951"/>
            <a:ext cx="2422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&lt;input type=“text” name=“</a:t>
            </a:r>
            <a:r>
              <a:rPr lang="en-US" altLang="ko-KR" sz="1200" b="1" dirty="0" smtClean="0"/>
              <a:t>age</a:t>
            </a:r>
            <a:r>
              <a:rPr lang="en-US" altLang="ko-KR" sz="1200" dirty="0" smtClean="0"/>
              <a:t>”</a:t>
            </a:r>
            <a:endParaRPr lang="ko-KR" altLang="en-US" sz="1200" dirty="0"/>
          </a:p>
        </p:txBody>
      </p:sp>
      <p:sp>
        <p:nvSpPr>
          <p:cNvPr id="16" name="폭발 2 15"/>
          <p:cNvSpPr/>
          <p:nvPr/>
        </p:nvSpPr>
        <p:spPr>
          <a:xfrm>
            <a:off x="1857356" y="5286388"/>
            <a:ext cx="571504" cy="2857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57290" y="3714752"/>
            <a:ext cx="2855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a.do?</a:t>
            </a:r>
            <a:r>
              <a:rPr lang="en-US" altLang="ko-KR" sz="1200" b="1" dirty="0" err="1" smtClean="0"/>
              <a:t>name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홍지</a:t>
            </a:r>
            <a:r>
              <a:rPr lang="ko-KR" altLang="en-US" sz="1200" dirty="0"/>
              <a:t>성</a:t>
            </a:r>
            <a:r>
              <a:rPr lang="en-US" altLang="ko-KR" sz="1200" dirty="0" smtClean="0"/>
              <a:t>&amp;</a:t>
            </a:r>
            <a:r>
              <a:rPr lang="en-US" altLang="ko-KR" sz="1200" b="1" dirty="0" smtClean="0"/>
              <a:t>age</a:t>
            </a:r>
            <a:r>
              <a:rPr lang="en-US" altLang="ko-KR" sz="1200" dirty="0" smtClean="0"/>
              <a:t>=20&amp;</a:t>
            </a:r>
            <a:r>
              <a:rPr lang="en-US" altLang="ko-KR" sz="1200" b="1" dirty="0" smtClean="0"/>
              <a:t>age</a:t>
            </a:r>
            <a:r>
              <a:rPr lang="en-US" altLang="ko-KR" sz="1200" dirty="0" smtClean="0"/>
              <a:t>=30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28860" y="2214554"/>
            <a:ext cx="32162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@Controller</a:t>
            </a:r>
          </a:p>
          <a:p>
            <a:r>
              <a:rPr lang="en-US" altLang="ko-KR" sz="1400" dirty="0" smtClean="0"/>
              <a:t>public lass </a:t>
            </a:r>
            <a:r>
              <a:rPr lang="en-US" altLang="ko-KR" sz="1400" dirty="0" err="1" smtClean="0"/>
              <a:t>TestController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@</a:t>
            </a:r>
            <a:r>
              <a:rPr lang="en-US" altLang="ko-KR" sz="1400" dirty="0" err="1" smtClean="0"/>
              <a:t>GetMapping</a:t>
            </a:r>
            <a:r>
              <a:rPr lang="en-US" altLang="ko-KR" sz="1400" dirty="0" smtClean="0"/>
              <a:t>(“/</a:t>
            </a:r>
            <a:r>
              <a:rPr lang="en-US" altLang="ko-KR" sz="1400" dirty="0" err="1" smtClean="0"/>
              <a:t>a.do</a:t>
            </a:r>
            <a:r>
              <a:rPr lang="en-US" altLang="ko-KR" sz="1400" dirty="0" smtClean="0"/>
              <a:t>”)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public String method( </a:t>
            </a:r>
            <a:r>
              <a:rPr lang="en-US" altLang="ko-KR" sz="1400" dirty="0" err="1" smtClean="0"/>
              <a:t>TestVO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tVO</a:t>
            </a:r>
            <a:r>
              <a:rPr lang="en-US" altLang="ko-KR" sz="1400" dirty="0" smtClean="0"/>
              <a:t> )</a:t>
            </a:r>
          </a:p>
          <a:p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32146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홍지</a:t>
            </a:r>
            <a:r>
              <a:rPr lang="ko-KR" altLang="en-US" sz="1200" dirty="0"/>
              <a:t>성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rot="10800000">
            <a:off x="2643174" y="392906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928926" y="3929066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71736" y="407194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모두 문자열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6215074" y="1928802"/>
            <a:ext cx="1909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TestVO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private String </a:t>
            </a:r>
            <a:r>
              <a:rPr lang="en-US" altLang="ko-KR" sz="1400" b="1" dirty="0" smtClean="0"/>
              <a:t>name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private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[] </a:t>
            </a:r>
            <a:r>
              <a:rPr lang="en-US" altLang="ko-KR" sz="1400" b="1" dirty="0" smtClean="0"/>
              <a:t>age;</a:t>
            </a:r>
            <a:endParaRPr lang="en-US" altLang="ko-KR" sz="1400" b="1" dirty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29" name="자유형 28"/>
          <p:cNvSpPr/>
          <p:nvPr/>
        </p:nvSpPr>
        <p:spPr>
          <a:xfrm>
            <a:off x="2281189" y="1843088"/>
            <a:ext cx="2905174" cy="1409700"/>
          </a:xfrm>
          <a:custGeom>
            <a:avLst/>
            <a:gdLst>
              <a:gd name="connsiteX0" fmla="*/ 4811 w 2905174"/>
              <a:gd name="connsiteY0" fmla="*/ 1409700 h 1409700"/>
              <a:gd name="connsiteX1" fmla="*/ 49 w 2905174"/>
              <a:gd name="connsiteY1" fmla="*/ 1385887 h 1409700"/>
              <a:gd name="connsiteX2" fmla="*/ 9574 w 2905174"/>
              <a:gd name="connsiteY2" fmla="*/ 619125 h 1409700"/>
              <a:gd name="connsiteX3" fmla="*/ 19099 w 2905174"/>
              <a:gd name="connsiteY3" fmla="*/ 585787 h 1409700"/>
              <a:gd name="connsiteX4" fmla="*/ 23861 w 2905174"/>
              <a:gd name="connsiteY4" fmla="*/ 561975 h 1409700"/>
              <a:gd name="connsiteX5" fmla="*/ 28624 w 2905174"/>
              <a:gd name="connsiteY5" fmla="*/ 533400 h 1409700"/>
              <a:gd name="connsiteX6" fmla="*/ 42911 w 2905174"/>
              <a:gd name="connsiteY6" fmla="*/ 500062 h 1409700"/>
              <a:gd name="connsiteX7" fmla="*/ 66724 w 2905174"/>
              <a:gd name="connsiteY7" fmla="*/ 447675 h 1409700"/>
              <a:gd name="connsiteX8" fmla="*/ 76249 w 2905174"/>
              <a:gd name="connsiteY8" fmla="*/ 414337 h 1409700"/>
              <a:gd name="connsiteX9" fmla="*/ 104824 w 2905174"/>
              <a:gd name="connsiteY9" fmla="*/ 371475 h 1409700"/>
              <a:gd name="connsiteX10" fmla="*/ 114349 w 2905174"/>
              <a:gd name="connsiteY10" fmla="*/ 352425 h 1409700"/>
              <a:gd name="connsiteX11" fmla="*/ 123874 w 2905174"/>
              <a:gd name="connsiteY11" fmla="*/ 328612 h 1409700"/>
              <a:gd name="connsiteX12" fmla="*/ 181024 w 2905174"/>
              <a:gd name="connsiteY12" fmla="*/ 261937 h 1409700"/>
              <a:gd name="connsiteX13" fmla="*/ 190549 w 2905174"/>
              <a:gd name="connsiteY13" fmla="*/ 247650 h 1409700"/>
              <a:gd name="connsiteX14" fmla="*/ 228649 w 2905174"/>
              <a:gd name="connsiteY14" fmla="*/ 214312 h 1409700"/>
              <a:gd name="connsiteX15" fmla="*/ 295324 w 2905174"/>
              <a:gd name="connsiteY15" fmla="*/ 157162 h 1409700"/>
              <a:gd name="connsiteX16" fmla="*/ 314374 w 2905174"/>
              <a:gd name="connsiteY16" fmla="*/ 142875 h 1409700"/>
              <a:gd name="connsiteX17" fmla="*/ 347711 w 2905174"/>
              <a:gd name="connsiteY17" fmla="*/ 119062 h 1409700"/>
              <a:gd name="connsiteX18" fmla="*/ 385811 w 2905174"/>
              <a:gd name="connsiteY18" fmla="*/ 100012 h 1409700"/>
              <a:gd name="connsiteX19" fmla="*/ 423911 w 2905174"/>
              <a:gd name="connsiteY19" fmla="*/ 85725 h 1409700"/>
              <a:gd name="connsiteX20" fmla="*/ 481061 w 2905174"/>
              <a:gd name="connsiteY20" fmla="*/ 61912 h 1409700"/>
              <a:gd name="connsiteX21" fmla="*/ 538211 w 2905174"/>
              <a:gd name="connsiteY21" fmla="*/ 52387 h 1409700"/>
              <a:gd name="connsiteX22" fmla="*/ 604886 w 2905174"/>
              <a:gd name="connsiteY22" fmla="*/ 38100 h 1409700"/>
              <a:gd name="connsiteX23" fmla="*/ 652511 w 2905174"/>
              <a:gd name="connsiteY23" fmla="*/ 33337 h 1409700"/>
              <a:gd name="connsiteX24" fmla="*/ 733474 w 2905174"/>
              <a:gd name="connsiteY24" fmla="*/ 19050 h 1409700"/>
              <a:gd name="connsiteX25" fmla="*/ 819199 w 2905174"/>
              <a:gd name="connsiteY25" fmla="*/ 14287 h 1409700"/>
              <a:gd name="connsiteX26" fmla="*/ 857299 w 2905174"/>
              <a:gd name="connsiteY26" fmla="*/ 4762 h 1409700"/>
              <a:gd name="connsiteX27" fmla="*/ 890636 w 2905174"/>
              <a:gd name="connsiteY27" fmla="*/ 0 h 1409700"/>
              <a:gd name="connsiteX28" fmla="*/ 1290686 w 2905174"/>
              <a:gd name="connsiteY28" fmla="*/ 4762 h 1409700"/>
              <a:gd name="connsiteX29" fmla="*/ 1352599 w 2905174"/>
              <a:gd name="connsiteY29" fmla="*/ 14287 h 1409700"/>
              <a:gd name="connsiteX30" fmla="*/ 1404986 w 2905174"/>
              <a:gd name="connsiteY30" fmla="*/ 28575 h 1409700"/>
              <a:gd name="connsiteX31" fmla="*/ 1514524 w 2905174"/>
              <a:gd name="connsiteY31" fmla="*/ 42862 h 1409700"/>
              <a:gd name="connsiteX32" fmla="*/ 1538336 w 2905174"/>
              <a:gd name="connsiteY32" fmla="*/ 47625 h 1409700"/>
              <a:gd name="connsiteX33" fmla="*/ 1595486 w 2905174"/>
              <a:gd name="connsiteY33" fmla="*/ 57150 h 1409700"/>
              <a:gd name="connsiteX34" fmla="*/ 1652636 w 2905174"/>
              <a:gd name="connsiteY34" fmla="*/ 76200 h 1409700"/>
              <a:gd name="connsiteX35" fmla="*/ 1681211 w 2905174"/>
              <a:gd name="connsiteY35" fmla="*/ 85725 h 1409700"/>
              <a:gd name="connsiteX36" fmla="*/ 1709786 w 2905174"/>
              <a:gd name="connsiteY36" fmla="*/ 90487 h 1409700"/>
              <a:gd name="connsiteX37" fmla="*/ 1785986 w 2905174"/>
              <a:gd name="connsiteY37" fmla="*/ 119062 h 1409700"/>
              <a:gd name="connsiteX38" fmla="*/ 1805036 w 2905174"/>
              <a:gd name="connsiteY38" fmla="*/ 123825 h 1409700"/>
              <a:gd name="connsiteX39" fmla="*/ 1819324 w 2905174"/>
              <a:gd name="connsiteY39" fmla="*/ 128587 h 1409700"/>
              <a:gd name="connsiteX40" fmla="*/ 1843136 w 2905174"/>
              <a:gd name="connsiteY40" fmla="*/ 133350 h 1409700"/>
              <a:gd name="connsiteX41" fmla="*/ 1857424 w 2905174"/>
              <a:gd name="connsiteY41" fmla="*/ 138112 h 1409700"/>
              <a:gd name="connsiteX42" fmla="*/ 1876474 w 2905174"/>
              <a:gd name="connsiteY42" fmla="*/ 142875 h 1409700"/>
              <a:gd name="connsiteX43" fmla="*/ 1890761 w 2905174"/>
              <a:gd name="connsiteY43" fmla="*/ 147637 h 1409700"/>
              <a:gd name="connsiteX44" fmla="*/ 1909811 w 2905174"/>
              <a:gd name="connsiteY44" fmla="*/ 157162 h 1409700"/>
              <a:gd name="connsiteX45" fmla="*/ 1947911 w 2905174"/>
              <a:gd name="connsiteY45" fmla="*/ 166687 h 1409700"/>
              <a:gd name="connsiteX46" fmla="*/ 1990774 w 2905174"/>
              <a:gd name="connsiteY46" fmla="*/ 176212 h 1409700"/>
              <a:gd name="connsiteX47" fmla="*/ 2014586 w 2905174"/>
              <a:gd name="connsiteY47" fmla="*/ 190500 h 1409700"/>
              <a:gd name="connsiteX48" fmla="*/ 2062211 w 2905174"/>
              <a:gd name="connsiteY48" fmla="*/ 209550 h 1409700"/>
              <a:gd name="connsiteX49" fmla="*/ 2095549 w 2905174"/>
              <a:gd name="connsiteY49" fmla="*/ 223837 h 1409700"/>
              <a:gd name="connsiteX50" fmla="*/ 2109836 w 2905174"/>
              <a:gd name="connsiteY50" fmla="*/ 233362 h 1409700"/>
              <a:gd name="connsiteX51" fmla="*/ 2124124 w 2905174"/>
              <a:gd name="connsiteY51" fmla="*/ 238125 h 1409700"/>
              <a:gd name="connsiteX52" fmla="*/ 2143174 w 2905174"/>
              <a:gd name="connsiteY52" fmla="*/ 247650 h 1409700"/>
              <a:gd name="connsiteX53" fmla="*/ 2157461 w 2905174"/>
              <a:gd name="connsiteY53" fmla="*/ 252412 h 1409700"/>
              <a:gd name="connsiteX54" fmla="*/ 2181274 w 2905174"/>
              <a:gd name="connsiteY54" fmla="*/ 261937 h 1409700"/>
              <a:gd name="connsiteX55" fmla="*/ 2219374 w 2905174"/>
              <a:gd name="connsiteY55" fmla="*/ 280987 h 1409700"/>
              <a:gd name="connsiteX56" fmla="*/ 2262236 w 2905174"/>
              <a:gd name="connsiteY56" fmla="*/ 300037 h 1409700"/>
              <a:gd name="connsiteX57" fmla="*/ 2319386 w 2905174"/>
              <a:gd name="connsiteY57" fmla="*/ 323850 h 1409700"/>
              <a:gd name="connsiteX58" fmla="*/ 2333674 w 2905174"/>
              <a:gd name="connsiteY58" fmla="*/ 328612 h 1409700"/>
              <a:gd name="connsiteX59" fmla="*/ 2367011 w 2905174"/>
              <a:gd name="connsiteY59" fmla="*/ 342900 h 1409700"/>
              <a:gd name="connsiteX60" fmla="*/ 2405111 w 2905174"/>
              <a:gd name="connsiteY60" fmla="*/ 357187 h 1409700"/>
              <a:gd name="connsiteX61" fmla="*/ 2443211 w 2905174"/>
              <a:gd name="connsiteY61" fmla="*/ 376237 h 1409700"/>
              <a:gd name="connsiteX62" fmla="*/ 2476549 w 2905174"/>
              <a:gd name="connsiteY62" fmla="*/ 400050 h 1409700"/>
              <a:gd name="connsiteX63" fmla="*/ 2490836 w 2905174"/>
              <a:gd name="connsiteY63" fmla="*/ 404812 h 1409700"/>
              <a:gd name="connsiteX64" fmla="*/ 2505124 w 2905174"/>
              <a:gd name="connsiteY64" fmla="*/ 419100 h 1409700"/>
              <a:gd name="connsiteX65" fmla="*/ 2557511 w 2905174"/>
              <a:gd name="connsiteY65" fmla="*/ 452437 h 1409700"/>
              <a:gd name="connsiteX66" fmla="*/ 2571799 w 2905174"/>
              <a:gd name="connsiteY66" fmla="*/ 461962 h 1409700"/>
              <a:gd name="connsiteX67" fmla="*/ 2595611 w 2905174"/>
              <a:gd name="connsiteY67" fmla="*/ 485775 h 1409700"/>
              <a:gd name="connsiteX68" fmla="*/ 2605136 w 2905174"/>
              <a:gd name="connsiteY68" fmla="*/ 500062 h 1409700"/>
              <a:gd name="connsiteX69" fmla="*/ 2619424 w 2905174"/>
              <a:gd name="connsiteY69" fmla="*/ 514350 h 1409700"/>
              <a:gd name="connsiteX70" fmla="*/ 2633711 w 2905174"/>
              <a:gd name="connsiteY70" fmla="*/ 547687 h 1409700"/>
              <a:gd name="connsiteX71" fmla="*/ 2643236 w 2905174"/>
              <a:gd name="connsiteY71" fmla="*/ 561975 h 1409700"/>
              <a:gd name="connsiteX72" fmla="*/ 2657524 w 2905174"/>
              <a:gd name="connsiteY72" fmla="*/ 590550 h 1409700"/>
              <a:gd name="connsiteX73" fmla="*/ 2662286 w 2905174"/>
              <a:gd name="connsiteY73" fmla="*/ 604837 h 1409700"/>
              <a:gd name="connsiteX74" fmla="*/ 2671811 w 2905174"/>
              <a:gd name="connsiteY74" fmla="*/ 619125 h 1409700"/>
              <a:gd name="connsiteX75" fmla="*/ 2690861 w 2905174"/>
              <a:gd name="connsiteY75" fmla="*/ 661987 h 1409700"/>
              <a:gd name="connsiteX76" fmla="*/ 2695624 w 2905174"/>
              <a:gd name="connsiteY76" fmla="*/ 690562 h 1409700"/>
              <a:gd name="connsiteX77" fmla="*/ 2705149 w 2905174"/>
              <a:gd name="connsiteY77" fmla="*/ 719137 h 1409700"/>
              <a:gd name="connsiteX78" fmla="*/ 2709911 w 2905174"/>
              <a:gd name="connsiteY78" fmla="*/ 733425 h 1409700"/>
              <a:gd name="connsiteX79" fmla="*/ 2724199 w 2905174"/>
              <a:gd name="connsiteY79" fmla="*/ 795337 h 1409700"/>
              <a:gd name="connsiteX80" fmla="*/ 2724199 w 2905174"/>
              <a:gd name="connsiteY80" fmla="*/ 795337 h 1409700"/>
              <a:gd name="connsiteX81" fmla="*/ 2733724 w 2905174"/>
              <a:gd name="connsiteY81" fmla="*/ 838200 h 1409700"/>
              <a:gd name="connsiteX82" fmla="*/ 2743249 w 2905174"/>
              <a:gd name="connsiteY82" fmla="*/ 885825 h 1409700"/>
              <a:gd name="connsiteX83" fmla="*/ 2762299 w 2905174"/>
              <a:gd name="connsiteY83" fmla="*/ 923925 h 1409700"/>
              <a:gd name="connsiteX84" fmla="*/ 2771824 w 2905174"/>
              <a:gd name="connsiteY84" fmla="*/ 942975 h 1409700"/>
              <a:gd name="connsiteX85" fmla="*/ 2781349 w 2905174"/>
              <a:gd name="connsiteY85" fmla="*/ 957262 h 1409700"/>
              <a:gd name="connsiteX86" fmla="*/ 2786111 w 2905174"/>
              <a:gd name="connsiteY86" fmla="*/ 985837 h 1409700"/>
              <a:gd name="connsiteX87" fmla="*/ 2790874 w 2905174"/>
              <a:gd name="connsiteY87" fmla="*/ 1000125 h 1409700"/>
              <a:gd name="connsiteX88" fmla="*/ 2795636 w 2905174"/>
              <a:gd name="connsiteY88" fmla="*/ 1019175 h 1409700"/>
              <a:gd name="connsiteX89" fmla="*/ 2800399 w 2905174"/>
              <a:gd name="connsiteY89" fmla="*/ 1033462 h 1409700"/>
              <a:gd name="connsiteX90" fmla="*/ 2809924 w 2905174"/>
              <a:gd name="connsiteY90" fmla="*/ 1071562 h 1409700"/>
              <a:gd name="connsiteX91" fmla="*/ 2819449 w 2905174"/>
              <a:gd name="connsiteY91" fmla="*/ 1100137 h 1409700"/>
              <a:gd name="connsiteX92" fmla="*/ 2824211 w 2905174"/>
              <a:gd name="connsiteY92" fmla="*/ 1128712 h 1409700"/>
              <a:gd name="connsiteX93" fmla="*/ 2833736 w 2905174"/>
              <a:gd name="connsiteY93" fmla="*/ 1147762 h 1409700"/>
              <a:gd name="connsiteX94" fmla="*/ 2843261 w 2905174"/>
              <a:gd name="connsiteY94" fmla="*/ 1171575 h 1409700"/>
              <a:gd name="connsiteX95" fmla="*/ 2852786 w 2905174"/>
              <a:gd name="connsiteY95" fmla="*/ 1200150 h 1409700"/>
              <a:gd name="connsiteX96" fmla="*/ 2857549 w 2905174"/>
              <a:gd name="connsiteY96" fmla="*/ 1214437 h 1409700"/>
              <a:gd name="connsiteX97" fmla="*/ 2867074 w 2905174"/>
              <a:gd name="connsiteY97" fmla="*/ 1238250 h 1409700"/>
              <a:gd name="connsiteX98" fmla="*/ 2876599 w 2905174"/>
              <a:gd name="connsiteY98" fmla="*/ 1252537 h 1409700"/>
              <a:gd name="connsiteX99" fmla="*/ 2895649 w 2905174"/>
              <a:gd name="connsiteY99" fmla="*/ 1314450 h 1409700"/>
              <a:gd name="connsiteX100" fmla="*/ 2905174 w 2905174"/>
              <a:gd name="connsiteY100" fmla="*/ 1323975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2905174" h="1409700">
                <a:moveTo>
                  <a:pt x="4811" y="1409700"/>
                </a:moveTo>
                <a:cubicBezTo>
                  <a:pt x="3224" y="1401762"/>
                  <a:pt x="0" y="1393982"/>
                  <a:pt x="49" y="1385887"/>
                </a:cubicBezTo>
                <a:cubicBezTo>
                  <a:pt x="1589" y="1130285"/>
                  <a:pt x="3490" y="874660"/>
                  <a:pt x="9574" y="619125"/>
                </a:cubicBezTo>
                <a:cubicBezTo>
                  <a:pt x="9849" y="607571"/>
                  <a:pt x="16296" y="596999"/>
                  <a:pt x="19099" y="585787"/>
                </a:cubicBezTo>
                <a:cubicBezTo>
                  <a:pt x="21062" y="577934"/>
                  <a:pt x="22413" y="569939"/>
                  <a:pt x="23861" y="561975"/>
                </a:cubicBezTo>
                <a:cubicBezTo>
                  <a:pt x="25588" y="552474"/>
                  <a:pt x="25784" y="542629"/>
                  <a:pt x="28624" y="533400"/>
                </a:cubicBezTo>
                <a:cubicBezTo>
                  <a:pt x="32180" y="521845"/>
                  <a:pt x="38845" y="511448"/>
                  <a:pt x="42911" y="500062"/>
                </a:cubicBezTo>
                <a:cubicBezTo>
                  <a:pt x="60202" y="451646"/>
                  <a:pt x="41665" y="481085"/>
                  <a:pt x="66724" y="447675"/>
                </a:cubicBezTo>
                <a:cubicBezTo>
                  <a:pt x="69899" y="436562"/>
                  <a:pt x="71804" y="425005"/>
                  <a:pt x="76249" y="414337"/>
                </a:cubicBezTo>
                <a:cubicBezTo>
                  <a:pt x="85493" y="392150"/>
                  <a:pt x="92808" y="390700"/>
                  <a:pt x="104824" y="371475"/>
                </a:cubicBezTo>
                <a:cubicBezTo>
                  <a:pt x="108587" y="365455"/>
                  <a:pt x="111466" y="358913"/>
                  <a:pt x="114349" y="352425"/>
                </a:cubicBezTo>
                <a:cubicBezTo>
                  <a:pt x="117821" y="344613"/>
                  <a:pt x="119251" y="335803"/>
                  <a:pt x="123874" y="328612"/>
                </a:cubicBezTo>
                <a:cubicBezTo>
                  <a:pt x="158230" y="275168"/>
                  <a:pt x="148054" y="299616"/>
                  <a:pt x="181024" y="261937"/>
                </a:cubicBezTo>
                <a:cubicBezTo>
                  <a:pt x="184793" y="257630"/>
                  <a:pt x="186885" y="252047"/>
                  <a:pt x="190549" y="247650"/>
                </a:cubicBezTo>
                <a:cubicBezTo>
                  <a:pt x="204133" y="231349"/>
                  <a:pt x="211486" y="229759"/>
                  <a:pt x="228649" y="214312"/>
                </a:cubicBezTo>
                <a:cubicBezTo>
                  <a:pt x="291162" y="158051"/>
                  <a:pt x="201834" y="229077"/>
                  <a:pt x="295324" y="157162"/>
                </a:cubicBezTo>
                <a:cubicBezTo>
                  <a:pt x="301615" y="152323"/>
                  <a:pt x="308024" y="147637"/>
                  <a:pt x="314374" y="142875"/>
                </a:cubicBezTo>
                <a:cubicBezTo>
                  <a:pt x="320834" y="138030"/>
                  <a:pt x="339200" y="123705"/>
                  <a:pt x="347711" y="119062"/>
                </a:cubicBezTo>
                <a:cubicBezTo>
                  <a:pt x="360176" y="112263"/>
                  <a:pt x="372340" y="104502"/>
                  <a:pt x="385811" y="100012"/>
                </a:cubicBezTo>
                <a:cubicBezTo>
                  <a:pt x="401525" y="94775"/>
                  <a:pt x="406821" y="93321"/>
                  <a:pt x="423911" y="85725"/>
                </a:cubicBezTo>
                <a:cubicBezTo>
                  <a:pt x="448943" y="74599"/>
                  <a:pt x="448062" y="70162"/>
                  <a:pt x="481061" y="61912"/>
                </a:cubicBezTo>
                <a:cubicBezTo>
                  <a:pt x="499797" y="57228"/>
                  <a:pt x="519475" y="57071"/>
                  <a:pt x="538211" y="52387"/>
                </a:cubicBezTo>
                <a:cubicBezTo>
                  <a:pt x="566939" y="45205"/>
                  <a:pt x="577222" y="41558"/>
                  <a:pt x="604886" y="38100"/>
                </a:cubicBezTo>
                <a:cubicBezTo>
                  <a:pt x="620717" y="36121"/>
                  <a:pt x="636733" y="35704"/>
                  <a:pt x="652511" y="33337"/>
                </a:cubicBezTo>
                <a:cubicBezTo>
                  <a:pt x="689109" y="27847"/>
                  <a:pt x="699388" y="21777"/>
                  <a:pt x="733474" y="19050"/>
                </a:cubicBezTo>
                <a:cubicBezTo>
                  <a:pt x="762002" y="16768"/>
                  <a:pt x="790624" y="15875"/>
                  <a:pt x="819199" y="14287"/>
                </a:cubicBezTo>
                <a:cubicBezTo>
                  <a:pt x="831899" y="11112"/>
                  <a:pt x="844462" y="7329"/>
                  <a:pt x="857299" y="4762"/>
                </a:cubicBezTo>
                <a:cubicBezTo>
                  <a:pt x="868306" y="2561"/>
                  <a:pt x="879411" y="0"/>
                  <a:pt x="890636" y="0"/>
                </a:cubicBezTo>
                <a:cubicBezTo>
                  <a:pt x="1023995" y="0"/>
                  <a:pt x="1157336" y="3175"/>
                  <a:pt x="1290686" y="4762"/>
                </a:cubicBezTo>
                <a:cubicBezTo>
                  <a:pt x="1313809" y="7653"/>
                  <a:pt x="1330788" y="8835"/>
                  <a:pt x="1352599" y="14287"/>
                </a:cubicBezTo>
                <a:cubicBezTo>
                  <a:pt x="1352682" y="14308"/>
                  <a:pt x="1397122" y="27410"/>
                  <a:pt x="1404986" y="28575"/>
                </a:cubicBezTo>
                <a:cubicBezTo>
                  <a:pt x="1441410" y="33971"/>
                  <a:pt x="1478417" y="35640"/>
                  <a:pt x="1514524" y="42862"/>
                </a:cubicBezTo>
                <a:cubicBezTo>
                  <a:pt x="1522461" y="44450"/>
                  <a:pt x="1530352" y="46294"/>
                  <a:pt x="1538336" y="47625"/>
                </a:cubicBezTo>
                <a:cubicBezTo>
                  <a:pt x="1551768" y="49864"/>
                  <a:pt x="1580799" y="52830"/>
                  <a:pt x="1595486" y="57150"/>
                </a:cubicBezTo>
                <a:cubicBezTo>
                  <a:pt x="1614750" y="62816"/>
                  <a:pt x="1633586" y="69850"/>
                  <a:pt x="1652636" y="76200"/>
                </a:cubicBezTo>
                <a:cubicBezTo>
                  <a:pt x="1662161" y="79375"/>
                  <a:pt x="1671307" y="84075"/>
                  <a:pt x="1681211" y="85725"/>
                </a:cubicBezTo>
                <a:lnTo>
                  <a:pt x="1709786" y="90487"/>
                </a:lnTo>
                <a:cubicBezTo>
                  <a:pt x="1736618" y="101987"/>
                  <a:pt x="1757001" y="111815"/>
                  <a:pt x="1785986" y="119062"/>
                </a:cubicBezTo>
                <a:cubicBezTo>
                  <a:pt x="1792336" y="120650"/>
                  <a:pt x="1798742" y="122027"/>
                  <a:pt x="1805036" y="123825"/>
                </a:cubicBezTo>
                <a:cubicBezTo>
                  <a:pt x="1809863" y="125204"/>
                  <a:pt x="1814454" y="127369"/>
                  <a:pt x="1819324" y="128587"/>
                </a:cubicBezTo>
                <a:cubicBezTo>
                  <a:pt x="1827177" y="130550"/>
                  <a:pt x="1835283" y="131387"/>
                  <a:pt x="1843136" y="133350"/>
                </a:cubicBezTo>
                <a:cubicBezTo>
                  <a:pt x="1848006" y="134568"/>
                  <a:pt x="1852597" y="136733"/>
                  <a:pt x="1857424" y="138112"/>
                </a:cubicBezTo>
                <a:cubicBezTo>
                  <a:pt x="1863718" y="139910"/>
                  <a:pt x="1870180" y="141077"/>
                  <a:pt x="1876474" y="142875"/>
                </a:cubicBezTo>
                <a:cubicBezTo>
                  <a:pt x="1881301" y="144254"/>
                  <a:pt x="1886147" y="145660"/>
                  <a:pt x="1890761" y="147637"/>
                </a:cubicBezTo>
                <a:cubicBezTo>
                  <a:pt x="1897287" y="150434"/>
                  <a:pt x="1903076" y="154917"/>
                  <a:pt x="1909811" y="157162"/>
                </a:cubicBezTo>
                <a:cubicBezTo>
                  <a:pt x="1922230" y="161302"/>
                  <a:pt x="1935492" y="162547"/>
                  <a:pt x="1947911" y="166687"/>
                </a:cubicBezTo>
                <a:cubicBezTo>
                  <a:pt x="1971360" y="174504"/>
                  <a:pt x="1957247" y="170625"/>
                  <a:pt x="1990774" y="176212"/>
                </a:cubicBezTo>
                <a:cubicBezTo>
                  <a:pt x="1998711" y="180975"/>
                  <a:pt x="2006307" y="186360"/>
                  <a:pt x="2014586" y="190500"/>
                </a:cubicBezTo>
                <a:cubicBezTo>
                  <a:pt x="2097275" y="231845"/>
                  <a:pt x="2017879" y="190550"/>
                  <a:pt x="2062211" y="209550"/>
                </a:cubicBezTo>
                <a:cubicBezTo>
                  <a:pt x="2103388" y="227198"/>
                  <a:pt x="2062054" y="212674"/>
                  <a:pt x="2095549" y="223837"/>
                </a:cubicBezTo>
                <a:cubicBezTo>
                  <a:pt x="2100311" y="227012"/>
                  <a:pt x="2104717" y="230802"/>
                  <a:pt x="2109836" y="233362"/>
                </a:cubicBezTo>
                <a:cubicBezTo>
                  <a:pt x="2114326" y="235607"/>
                  <a:pt x="2119510" y="236147"/>
                  <a:pt x="2124124" y="238125"/>
                </a:cubicBezTo>
                <a:cubicBezTo>
                  <a:pt x="2130649" y="240922"/>
                  <a:pt x="2136648" y="244853"/>
                  <a:pt x="2143174" y="247650"/>
                </a:cubicBezTo>
                <a:cubicBezTo>
                  <a:pt x="2147788" y="249627"/>
                  <a:pt x="2152761" y="250649"/>
                  <a:pt x="2157461" y="252412"/>
                </a:cubicBezTo>
                <a:cubicBezTo>
                  <a:pt x="2165466" y="255414"/>
                  <a:pt x="2173512" y="258354"/>
                  <a:pt x="2181274" y="261937"/>
                </a:cubicBezTo>
                <a:cubicBezTo>
                  <a:pt x="2194166" y="267887"/>
                  <a:pt x="2206191" y="275714"/>
                  <a:pt x="2219374" y="280987"/>
                </a:cubicBezTo>
                <a:cubicBezTo>
                  <a:pt x="2303351" y="314579"/>
                  <a:pt x="2191048" y="268892"/>
                  <a:pt x="2262236" y="300037"/>
                </a:cubicBezTo>
                <a:cubicBezTo>
                  <a:pt x="2281143" y="308309"/>
                  <a:pt x="2299807" y="317325"/>
                  <a:pt x="2319386" y="323850"/>
                </a:cubicBezTo>
                <a:cubicBezTo>
                  <a:pt x="2324149" y="325437"/>
                  <a:pt x="2329013" y="326748"/>
                  <a:pt x="2333674" y="328612"/>
                </a:cubicBezTo>
                <a:cubicBezTo>
                  <a:pt x="2344899" y="333102"/>
                  <a:pt x="2355786" y="338410"/>
                  <a:pt x="2367011" y="342900"/>
                </a:cubicBezTo>
                <a:cubicBezTo>
                  <a:pt x="2382294" y="349013"/>
                  <a:pt x="2388754" y="348099"/>
                  <a:pt x="2405111" y="357187"/>
                </a:cubicBezTo>
                <a:cubicBezTo>
                  <a:pt x="2444851" y="379265"/>
                  <a:pt x="2403717" y="366365"/>
                  <a:pt x="2443211" y="376237"/>
                </a:cubicBezTo>
                <a:cubicBezTo>
                  <a:pt x="2447529" y="379476"/>
                  <a:pt x="2469582" y="396567"/>
                  <a:pt x="2476549" y="400050"/>
                </a:cubicBezTo>
                <a:cubicBezTo>
                  <a:pt x="2481039" y="402295"/>
                  <a:pt x="2486074" y="403225"/>
                  <a:pt x="2490836" y="404812"/>
                </a:cubicBezTo>
                <a:cubicBezTo>
                  <a:pt x="2495599" y="409575"/>
                  <a:pt x="2499807" y="414965"/>
                  <a:pt x="2505124" y="419100"/>
                </a:cubicBezTo>
                <a:cubicBezTo>
                  <a:pt x="2530074" y="438505"/>
                  <a:pt x="2533042" y="436125"/>
                  <a:pt x="2557511" y="452437"/>
                </a:cubicBezTo>
                <a:lnTo>
                  <a:pt x="2571799" y="461962"/>
                </a:lnTo>
                <a:cubicBezTo>
                  <a:pt x="2597197" y="500060"/>
                  <a:pt x="2563864" y="454028"/>
                  <a:pt x="2595611" y="485775"/>
                </a:cubicBezTo>
                <a:cubicBezTo>
                  <a:pt x="2599658" y="489822"/>
                  <a:pt x="2601472" y="495665"/>
                  <a:pt x="2605136" y="500062"/>
                </a:cubicBezTo>
                <a:cubicBezTo>
                  <a:pt x="2609448" y="505236"/>
                  <a:pt x="2615509" y="508869"/>
                  <a:pt x="2619424" y="514350"/>
                </a:cubicBezTo>
                <a:cubicBezTo>
                  <a:pt x="2635942" y="537475"/>
                  <a:pt x="2623347" y="526958"/>
                  <a:pt x="2633711" y="547687"/>
                </a:cubicBezTo>
                <a:cubicBezTo>
                  <a:pt x="2636271" y="552807"/>
                  <a:pt x="2640676" y="556855"/>
                  <a:pt x="2643236" y="561975"/>
                </a:cubicBezTo>
                <a:cubicBezTo>
                  <a:pt x="2662955" y="601411"/>
                  <a:pt x="2630226" y="549601"/>
                  <a:pt x="2657524" y="590550"/>
                </a:cubicBezTo>
                <a:cubicBezTo>
                  <a:pt x="2659111" y="595312"/>
                  <a:pt x="2660041" y="600347"/>
                  <a:pt x="2662286" y="604837"/>
                </a:cubicBezTo>
                <a:cubicBezTo>
                  <a:pt x="2664846" y="609957"/>
                  <a:pt x="2669486" y="613894"/>
                  <a:pt x="2671811" y="619125"/>
                </a:cubicBezTo>
                <a:cubicBezTo>
                  <a:pt x="2694479" y="670129"/>
                  <a:pt x="2669306" y="629655"/>
                  <a:pt x="2690861" y="661987"/>
                </a:cubicBezTo>
                <a:cubicBezTo>
                  <a:pt x="2692449" y="671512"/>
                  <a:pt x="2693282" y="681194"/>
                  <a:pt x="2695624" y="690562"/>
                </a:cubicBezTo>
                <a:cubicBezTo>
                  <a:pt x="2698059" y="700302"/>
                  <a:pt x="2701974" y="709612"/>
                  <a:pt x="2705149" y="719137"/>
                </a:cubicBezTo>
                <a:cubicBezTo>
                  <a:pt x="2706736" y="723900"/>
                  <a:pt x="2708926" y="728502"/>
                  <a:pt x="2709911" y="733425"/>
                </a:cubicBezTo>
                <a:cubicBezTo>
                  <a:pt x="2717242" y="770074"/>
                  <a:pt x="2712711" y="749384"/>
                  <a:pt x="2724199" y="795337"/>
                </a:cubicBezTo>
                <a:lnTo>
                  <a:pt x="2724199" y="795337"/>
                </a:lnTo>
                <a:cubicBezTo>
                  <a:pt x="2727374" y="809625"/>
                  <a:pt x="2730709" y="823878"/>
                  <a:pt x="2733724" y="838200"/>
                </a:cubicBezTo>
                <a:cubicBezTo>
                  <a:pt x="2737059" y="854042"/>
                  <a:pt x="2736009" y="871345"/>
                  <a:pt x="2743249" y="885825"/>
                </a:cubicBezTo>
                <a:lnTo>
                  <a:pt x="2762299" y="923925"/>
                </a:lnTo>
                <a:cubicBezTo>
                  <a:pt x="2765474" y="930275"/>
                  <a:pt x="2767886" y="937068"/>
                  <a:pt x="2771824" y="942975"/>
                </a:cubicBezTo>
                <a:lnTo>
                  <a:pt x="2781349" y="957262"/>
                </a:lnTo>
                <a:cubicBezTo>
                  <a:pt x="2782936" y="966787"/>
                  <a:pt x="2784016" y="976411"/>
                  <a:pt x="2786111" y="985837"/>
                </a:cubicBezTo>
                <a:cubicBezTo>
                  <a:pt x="2787200" y="990738"/>
                  <a:pt x="2789495" y="995298"/>
                  <a:pt x="2790874" y="1000125"/>
                </a:cubicBezTo>
                <a:cubicBezTo>
                  <a:pt x="2792672" y="1006419"/>
                  <a:pt x="2793838" y="1012881"/>
                  <a:pt x="2795636" y="1019175"/>
                </a:cubicBezTo>
                <a:cubicBezTo>
                  <a:pt x="2797015" y="1024002"/>
                  <a:pt x="2799078" y="1028619"/>
                  <a:pt x="2800399" y="1033462"/>
                </a:cubicBezTo>
                <a:cubicBezTo>
                  <a:pt x="2803844" y="1046092"/>
                  <a:pt x="2805784" y="1059143"/>
                  <a:pt x="2809924" y="1071562"/>
                </a:cubicBezTo>
                <a:lnTo>
                  <a:pt x="2819449" y="1100137"/>
                </a:lnTo>
                <a:cubicBezTo>
                  <a:pt x="2821036" y="1109662"/>
                  <a:pt x="2821436" y="1119463"/>
                  <a:pt x="2824211" y="1128712"/>
                </a:cubicBezTo>
                <a:cubicBezTo>
                  <a:pt x="2826251" y="1135512"/>
                  <a:pt x="2830853" y="1141274"/>
                  <a:pt x="2833736" y="1147762"/>
                </a:cubicBezTo>
                <a:cubicBezTo>
                  <a:pt x="2837208" y="1155574"/>
                  <a:pt x="2840339" y="1163541"/>
                  <a:pt x="2843261" y="1171575"/>
                </a:cubicBezTo>
                <a:cubicBezTo>
                  <a:pt x="2846692" y="1181011"/>
                  <a:pt x="2849611" y="1190625"/>
                  <a:pt x="2852786" y="1200150"/>
                </a:cubicBezTo>
                <a:cubicBezTo>
                  <a:pt x="2854374" y="1204912"/>
                  <a:pt x="2855685" y="1209776"/>
                  <a:pt x="2857549" y="1214437"/>
                </a:cubicBezTo>
                <a:cubicBezTo>
                  <a:pt x="2860724" y="1222375"/>
                  <a:pt x="2863251" y="1230603"/>
                  <a:pt x="2867074" y="1238250"/>
                </a:cubicBezTo>
                <a:cubicBezTo>
                  <a:pt x="2869634" y="1243369"/>
                  <a:pt x="2873424" y="1247775"/>
                  <a:pt x="2876599" y="1252537"/>
                </a:cubicBezTo>
                <a:cubicBezTo>
                  <a:pt x="2888884" y="1295536"/>
                  <a:pt x="2882467" y="1274904"/>
                  <a:pt x="2895649" y="1314450"/>
                </a:cubicBezTo>
                <a:cubicBezTo>
                  <a:pt x="2901121" y="1330867"/>
                  <a:pt x="2896861" y="1332286"/>
                  <a:pt x="2905174" y="13239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71414"/>
            <a:ext cx="9193094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*@</a:t>
            </a:r>
            <a:r>
              <a:rPr lang="en-US" altLang="ko-KR" sz="1600" b="1" dirty="0" err="1" smtClean="0"/>
              <a:t>RequestParam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매개변수의 필수 입력에 대한 체크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웹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파라메터가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“”</a:t>
            </a:r>
            <a:r>
              <a:rPr lang="ko-KR" altLang="en-US" sz="1600" dirty="0" smtClean="0"/>
              <a:t>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것에 대한 처리할 때 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-method</a:t>
            </a:r>
            <a:r>
              <a:rPr lang="ko-KR" altLang="en-US" sz="1600" dirty="0" smtClean="0"/>
              <a:t>의 매개변수 앞에 정의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속성</a:t>
            </a:r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필수입력 </a:t>
            </a:r>
            <a:r>
              <a:rPr lang="en-US" altLang="ko-KR" sz="1600" dirty="0" smtClean="0"/>
              <a:t>: required=“true”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파라메터</a:t>
            </a:r>
            <a:r>
              <a:rPr lang="ko-KR" altLang="en-US" sz="1600" dirty="0" smtClean="0"/>
              <a:t> 기본값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defaultValue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기본값</a:t>
            </a:r>
            <a:r>
              <a:rPr lang="en-US" altLang="ko-KR" sz="1600" dirty="0" smtClean="0"/>
              <a:t>”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public String method(@</a:t>
            </a:r>
            <a:r>
              <a:rPr lang="en-US" altLang="ko-KR" sz="1600" dirty="0" err="1" smtClean="0"/>
              <a:t>RequestParam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,,,,)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필수입력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public String method(@</a:t>
            </a:r>
            <a:r>
              <a:rPr lang="en-US" altLang="ko-KR" sz="1600" dirty="0" err="1" smtClean="0"/>
              <a:t>RequestParam</a:t>
            </a:r>
            <a:r>
              <a:rPr lang="en-US" altLang="ko-KR" sz="1600" dirty="0" smtClean="0"/>
              <a:t>(required=true) String name)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기본값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값이 입력되지 않으면 </a:t>
            </a:r>
            <a:r>
              <a:rPr lang="en-US" altLang="ko-KR" sz="1600" dirty="0" err="1" smtClean="0"/>
              <a:t>defaultValue</a:t>
            </a:r>
            <a:r>
              <a:rPr lang="ko-KR" altLang="en-US" sz="1600" dirty="0" smtClean="0"/>
              <a:t>에 설정된 값이 입력된다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public String method(@</a:t>
            </a:r>
            <a:r>
              <a:rPr lang="en-US" altLang="ko-KR" sz="1600" dirty="0" err="1" smtClean="0"/>
              <a:t>RequestParam</a:t>
            </a:r>
            <a:r>
              <a:rPr lang="en-US" altLang="ko-KR" sz="1600" dirty="0" smtClean="0"/>
              <a:t>(required=</a:t>
            </a:r>
            <a:r>
              <a:rPr lang="en-US" altLang="ko-KR" sz="1600" dirty="0" err="1" smtClean="0"/>
              <a:t>false,defaultValue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기본값</a:t>
            </a:r>
            <a:r>
              <a:rPr lang="en-US" altLang="ko-KR" sz="1600" dirty="0" smtClean="0"/>
              <a:t>”)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,,){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매개변수가 </a:t>
            </a:r>
            <a:r>
              <a:rPr lang="en-US" altLang="ko-KR" sz="1600" dirty="0" smtClean="0"/>
              <a:t>VO</a:t>
            </a:r>
            <a:r>
              <a:rPr lang="ko-KR" altLang="en-US" sz="1600" dirty="0" smtClean="0"/>
              <a:t>라면 </a:t>
            </a:r>
            <a:r>
              <a:rPr lang="en-US" altLang="ko-KR" sz="1600" dirty="0" smtClean="0"/>
              <a:t>setter method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RequestParam</a:t>
            </a:r>
            <a:r>
              <a:rPr lang="ko-KR" altLang="en-US" sz="1600" dirty="0" smtClean="0"/>
              <a:t>을 설정한다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5214942" y="642918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0628" y="785794"/>
            <a:ext cx="36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매개변수의 </a:t>
            </a:r>
            <a:r>
              <a:rPr lang="ko-KR" altLang="en-US" sz="1200" dirty="0" err="1" smtClean="0"/>
              <a:t>데이터형이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String</a:t>
            </a:r>
            <a:r>
              <a:rPr lang="ko-KR" altLang="en-US" sz="1200" dirty="0" smtClean="0"/>
              <a:t>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경우 </a:t>
            </a:r>
            <a:r>
              <a:rPr lang="en-US" altLang="ko-KR" sz="1200" dirty="0" smtClean="0"/>
              <a:t>null</a:t>
            </a:r>
            <a:r>
              <a:rPr lang="ko-KR" altLang="en-US" sz="1200" dirty="0" smtClean="0"/>
              <a:t>도 가능</a:t>
            </a:r>
            <a:endParaRPr lang="ko-KR" altLang="en-US" sz="1200" dirty="0"/>
          </a:p>
        </p:txBody>
      </p:sp>
      <p:sp>
        <p:nvSpPr>
          <p:cNvPr id="8" name="오른쪽 중괄호 7"/>
          <p:cNvSpPr/>
          <p:nvPr/>
        </p:nvSpPr>
        <p:spPr>
          <a:xfrm>
            <a:off x="4357686" y="1428736"/>
            <a:ext cx="71438" cy="428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452938" y="1657350"/>
            <a:ext cx="433387" cy="985838"/>
          </a:xfrm>
          <a:custGeom>
            <a:avLst/>
            <a:gdLst>
              <a:gd name="connsiteX0" fmla="*/ 0 w 433387"/>
              <a:gd name="connsiteY0" fmla="*/ 985838 h 985838"/>
              <a:gd name="connsiteX1" fmla="*/ 23812 w 433387"/>
              <a:gd name="connsiteY1" fmla="*/ 928688 h 985838"/>
              <a:gd name="connsiteX2" fmla="*/ 38100 w 433387"/>
              <a:gd name="connsiteY2" fmla="*/ 909638 h 985838"/>
              <a:gd name="connsiteX3" fmla="*/ 76200 w 433387"/>
              <a:gd name="connsiteY3" fmla="*/ 881063 h 985838"/>
              <a:gd name="connsiteX4" fmla="*/ 119062 w 433387"/>
              <a:gd name="connsiteY4" fmla="*/ 852488 h 985838"/>
              <a:gd name="connsiteX5" fmla="*/ 152400 w 433387"/>
              <a:gd name="connsiteY5" fmla="*/ 819150 h 985838"/>
              <a:gd name="connsiteX6" fmla="*/ 228600 w 433387"/>
              <a:gd name="connsiteY6" fmla="*/ 762000 h 985838"/>
              <a:gd name="connsiteX7" fmla="*/ 295275 w 433387"/>
              <a:gd name="connsiteY7" fmla="*/ 671513 h 985838"/>
              <a:gd name="connsiteX8" fmla="*/ 357187 w 433387"/>
              <a:gd name="connsiteY8" fmla="*/ 604838 h 985838"/>
              <a:gd name="connsiteX9" fmla="*/ 376237 w 433387"/>
              <a:gd name="connsiteY9" fmla="*/ 571500 h 985838"/>
              <a:gd name="connsiteX10" fmla="*/ 390525 w 433387"/>
              <a:gd name="connsiteY10" fmla="*/ 547688 h 985838"/>
              <a:gd name="connsiteX11" fmla="*/ 395287 w 433387"/>
              <a:gd name="connsiteY11" fmla="*/ 528638 h 985838"/>
              <a:gd name="connsiteX12" fmla="*/ 404812 w 433387"/>
              <a:gd name="connsiteY12" fmla="*/ 500063 h 985838"/>
              <a:gd name="connsiteX13" fmla="*/ 414337 w 433387"/>
              <a:gd name="connsiteY13" fmla="*/ 457200 h 985838"/>
              <a:gd name="connsiteX14" fmla="*/ 419100 w 433387"/>
              <a:gd name="connsiteY14" fmla="*/ 423863 h 985838"/>
              <a:gd name="connsiteX15" fmla="*/ 423862 w 433387"/>
              <a:gd name="connsiteY15" fmla="*/ 404813 h 985838"/>
              <a:gd name="connsiteX16" fmla="*/ 433387 w 433387"/>
              <a:gd name="connsiteY16" fmla="*/ 361950 h 985838"/>
              <a:gd name="connsiteX17" fmla="*/ 423862 w 433387"/>
              <a:gd name="connsiteY17" fmla="*/ 238125 h 985838"/>
              <a:gd name="connsiteX18" fmla="*/ 419100 w 433387"/>
              <a:gd name="connsiteY18" fmla="*/ 223838 h 985838"/>
              <a:gd name="connsiteX19" fmla="*/ 404812 w 433387"/>
              <a:gd name="connsiteY19" fmla="*/ 209550 h 985838"/>
              <a:gd name="connsiteX20" fmla="*/ 381000 w 433387"/>
              <a:gd name="connsiteY20" fmla="*/ 171450 h 985838"/>
              <a:gd name="connsiteX21" fmla="*/ 328612 w 433387"/>
              <a:gd name="connsiteY21" fmla="*/ 138113 h 985838"/>
              <a:gd name="connsiteX22" fmla="*/ 300037 w 433387"/>
              <a:gd name="connsiteY22" fmla="*/ 123825 h 985838"/>
              <a:gd name="connsiteX23" fmla="*/ 285750 w 433387"/>
              <a:gd name="connsiteY23" fmla="*/ 109538 h 985838"/>
              <a:gd name="connsiteX24" fmla="*/ 257175 w 433387"/>
              <a:gd name="connsiteY24" fmla="*/ 90488 h 985838"/>
              <a:gd name="connsiteX25" fmla="*/ 242887 w 433387"/>
              <a:gd name="connsiteY25" fmla="*/ 76200 h 985838"/>
              <a:gd name="connsiteX26" fmla="*/ 190500 w 433387"/>
              <a:gd name="connsiteY26" fmla="*/ 52388 h 985838"/>
              <a:gd name="connsiteX27" fmla="*/ 176212 w 433387"/>
              <a:gd name="connsiteY27" fmla="*/ 42863 h 985838"/>
              <a:gd name="connsiteX28" fmla="*/ 147637 w 433387"/>
              <a:gd name="connsiteY28" fmla="*/ 33338 h 985838"/>
              <a:gd name="connsiteX29" fmla="*/ 119062 w 433387"/>
              <a:gd name="connsiteY29" fmla="*/ 23813 h 985838"/>
              <a:gd name="connsiteX30" fmla="*/ 90487 w 433387"/>
              <a:gd name="connsiteY30" fmla="*/ 14288 h 985838"/>
              <a:gd name="connsiteX31" fmla="*/ 76200 w 433387"/>
              <a:gd name="connsiteY31" fmla="*/ 9525 h 985838"/>
              <a:gd name="connsiteX32" fmla="*/ 42862 w 433387"/>
              <a:gd name="connsiteY32" fmla="*/ 0 h 98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33387" h="985838">
                <a:moveTo>
                  <a:pt x="0" y="985838"/>
                </a:moveTo>
                <a:cubicBezTo>
                  <a:pt x="6512" y="953274"/>
                  <a:pt x="1947" y="963046"/>
                  <a:pt x="23812" y="928688"/>
                </a:cubicBezTo>
                <a:cubicBezTo>
                  <a:pt x="28074" y="921991"/>
                  <a:pt x="32227" y="914977"/>
                  <a:pt x="38100" y="909638"/>
                </a:cubicBezTo>
                <a:cubicBezTo>
                  <a:pt x="49847" y="898959"/>
                  <a:pt x="64975" y="892288"/>
                  <a:pt x="76200" y="881063"/>
                </a:cubicBezTo>
                <a:cubicBezTo>
                  <a:pt x="101295" y="855968"/>
                  <a:pt x="86912" y="865348"/>
                  <a:pt x="119062" y="852488"/>
                </a:cubicBezTo>
                <a:cubicBezTo>
                  <a:pt x="130175" y="841375"/>
                  <a:pt x="140128" y="828968"/>
                  <a:pt x="152400" y="819150"/>
                </a:cubicBezTo>
                <a:cubicBezTo>
                  <a:pt x="208964" y="773899"/>
                  <a:pt x="183109" y="792327"/>
                  <a:pt x="228600" y="762000"/>
                </a:cubicBezTo>
                <a:cubicBezTo>
                  <a:pt x="251504" y="725353"/>
                  <a:pt x="262311" y="704477"/>
                  <a:pt x="295275" y="671513"/>
                </a:cubicBezTo>
                <a:cubicBezTo>
                  <a:pt x="329579" y="637208"/>
                  <a:pt x="333436" y="636506"/>
                  <a:pt x="357187" y="604838"/>
                </a:cubicBezTo>
                <a:cubicBezTo>
                  <a:pt x="370017" y="587731"/>
                  <a:pt x="364937" y="591839"/>
                  <a:pt x="376237" y="571500"/>
                </a:cubicBezTo>
                <a:cubicBezTo>
                  <a:pt x="380733" y="563408"/>
                  <a:pt x="385762" y="555625"/>
                  <a:pt x="390525" y="547688"/>
                </a:cubicBezTo>
                <a:cubicBezTo>
                  <a:pt x="392112" y="541338"/>
                  <a:pt x="393406" y="534907"/>
                  <a:pt x="395287" y="528638"/>
                </a:cubicBezTo>
                <a:cubicBezTo>
                  <a:pt x="398172" y="519021"/>
                  <a:pt x="402377" y="509803"/>
                  <a:pt x="404812" y="500063"/>
                </a:cubicBezTo>
                <a:cubicBezTo>
                  <a:pt x="409096" y="482927"/>
                  <a:pt x="411312" y="475352"/>
                  <a:pt x="414337" y="457200"/>
                </a:cubicBezTo>
                <a:cubicBezTo>
                  <a:pt x="416182" y="446128"/>
                  <a:pt x="417092" y="434907"/>
                  <a:pt x="419100" y="423863"/>
                </a:cubicBezTo>
                <a:cubicBezTo>
                  <a:pt x="420271" y="417423"/>
                  <a:pt x="422578" y="411231"/>
                  <a:pt x="423862" y="404813"/>
                </a:cubicBezTo>
                <a:cubicBezTo>
                  <a:pt x="432243" y="362906"/>
                  <a:pt x="424120" y="389756"/>
                  <a:pt x="433387" y="361950"/>
                </a:cubicBezTo>
                <a:cubicBezTo>
                  <a:pt x="430212" y="320675"/>
                  <a:pt x="428122" y="279302"/>
                  <a:pt x="423862" y="238125"/>
                </a:cubicBezTo>
                <a:cubicBezTo>
                  <a:pt x="423345" y="233132"/>
                  <a:pt x="421885" y="228015"/>
                  <a:pt x="419100" y="223838"/>
                </a:cubicBezTo>
                <a:cubicBezTo>
                  <a:pt x="415364" y="218234"/>
                  <a:pt x="408774" y="214997"/>
                  <a:pt x="404812" y="209550"/>
                </a:cubicBezTo>
                <a:cubicBezTo>
                  <a:pt x="396003" y="197438"/>
                  <a:pt x="393461" y="179757"/>
                  <a:pt x="381000" y="171450"/>
                </a:cubicBezTo>
                <a:cubicBezTo>
                  <a:pt x="369668" y="163895"/>
                  <a:pt x="342071" y="144842"/>
                  <a:pt x="328612" y="138113"/>
                </a:cubicBezTo>
                <a:cubicBezTo>
                  <a:pt x="307136" y="127375"/>
                  <a:pt x="320507" y="140883"/>
                  <a:pt x="300037" y="123825"/>
                </a:cubicBezTo>
                <a:cubicBezTo>
                  <a:pt x="294863" y="119513"/>
                  <a:pt x="291066" y="113673"/>
                  <a:pt x="285750" y="109538"/>
                </a:cubicBezTo>
                <a:cubicBezTo>
                  <a:pt x="276714" y="102510"/>
                  <a:pt x="265270" y="98583"/>
                  <a:pt x="257175" y="90488"/>
                </a:cubicBezTo>
                <a:cubicBezTo>
                  <a:pt x="252412" y="85725"/>
                  <a:pt x="248491" y="79936"/>
                  <a:pt x="242887" y="76200"/>
                </a:cubicBezTo>
                <a:cubicBezTo>
                  <a:pt x="217704" y="59412"/>
                  <a:pt x="215338" y="64807"/>
                  <a:pt x="190500" y="52388"/>
                </a:cubicBezTo>
                <a:cubicBezTo>
                  <a:pt x="185380" y="49828"/>
                  <a:pt x="181443" y="45188"/>
                  <a:pt x="176212" y="42863"/>
                </a:cubicBezTo>
                <a:cubicBezTo>
                  <a:pt x="167037" y="38785"/>
                  <a:pt x="157162" y="36513"/>
                  <a:pt x="147637" y="33338"/>
                </a:cubicBezTo>
                <a:lnTo>
                  <a:pt x="119062" y="23813"/>
                </a:lnTo>
                <a:lnTo>
                  <a:pt x="90487" y="14288"/>
                </a:lnTo>
                <a:cubicBezTo>
                  <a:pt x="85725" y="12700"/>
                  <a:pt x="81123" y="10509"/>
                  <a:pt x="76200" y="9525"/>
                </a:cubicBezTo>
                <a:cubicBezTo>
                  <a:pt x="48906" y="4067"/>
                  <a:pt x="59627" y="8383"/>
                  <a:pt x="42862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71604" y="5072074"/>
            <a:ext cx="3223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a.do?name</a:t>
            </a:r>
            <a:r>
              <a:rPr lang="en-US" altLang="ko-KR" sz="1400" dirty="0" smtClean="0"/>
              <a:t>=</a:t>
            </a:r>
            <a:r>
              <a:rPr lang="ko-KR" altLang="en-US" sz="1400" dirty="0" smtClean="0"/>
              <a:t>태균</a:t>
            </a:r>
            <a:r>
              <a:rPr lang="en-US" altLang="ko-KR" sz="1400" dirty="0" smtClean="0"/>
              <a:t>&amp;age=20&amp;zipcode=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14480" y="5500702"/>
            <a:ext cx="3234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태균</a:t>
            </a:r>
            <a:r>
              <a:rPr lang="en-US" altLang="ko-KR" sz="1400" dirty="0" smtClean="0"/>
              <a:t>”=</a:t>
            </a:r>
            <a:r>
              <a:rPr lang="en-US" altLang="ko-KR" sz="1400" dirty="0" err="1" smtClean="0"/>
              <a:t>request.getParameter</a:t>
            </a:r>
            <a:r>
              <a:rPr lang="en-US" altLang="ko-KR" sz="1400" dirty="0" smtClean="0"/>
              <a:t>(“name”)</a:t>
            </a:r>
          </a:p>
          <a:p>
            <a:r>
              <a:rPr lang="en-US" altLang="ko-KR" sz="1400" dirty="0" smtClean="0"/>
              <a:t>“20”=</a:t>
            </a:r>
            <a:r>
              <a:rPr lang="en-US" altLang="ko-KR" sz="1400" dirty="0" err="1" smtClean="0"/>
              <a:t>request.getParameter</a:t>
            </a:r>
            <a:r>
              <a:rPr lang="en-US" altLang="ko-KR" sz="1400" dirty="0" smtClean="0"/>
              <a:t>(“age”)</a:t>
            </a:r>
          </a:p>
          <a:p>
            <a:r>
              <a:rPr lang="en-US" altLang="ko-KR" sz="1400" dirty="0" smtClean="0"/>
              <a:t>null=</a:t>
            </a:r>
            <a:r>
              <a:rPr lang="en-US" altLang="ko-KR" sz="1400" dirty="0" err="1" smtClean="0"/>
              <a:t>request.getParameter</a:t>
            </a:r>
            <a:r>
              <a:rPr lang="en-US" altLang="ko-KR" sz="1400" dirty="0" smtClean="0"/>
              <a:t>(“email”)</a:t>
            </a:r>
          </a:p>
          <a:p>
            <a:r>
              <a:rPr lang="en-US" altLang="ko-KR" sz="1400" dirty="0" smtClean="0"/>
              <a:t>“”=</a:t>
            </a:r>
            <a:r>
              <a:rPr lang="en-US" altLang="ko-KR" sz="1400" dirty="0" err="1" smtClean="0"/>
              <a:t>request.getParameter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zipcode</a:t>
            </a:r>
            <a:r>
              <a:rPr lang="en-US" altLang="ko-KR" sz="1400" dirty="0" smtClean="0"/>
              <a:t>”)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6561668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로 데이터 전송</a:t>
            </a:r>
            <a:endParaRPr lang="en-US" altLang="ko-KR" dirty="0" smtClean="0"/>
          </a:p>
          <a:p>
            <a:r>
              <a:rPr lang="en-US" altLang="ko-KR" sz="1600" dirty="0" smtClean="0"/>
              <a:t>  -</a:t>
            </a:r>
            <a:r>
              <a:rPr lang="en-US" altLang="ko-KR" sz="1600" dirty="0" err="1" smtClean="0"/>
              <a:t>HttpServletRequest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HttpSession</a:t>
            </a:r>
            <a:r>
              <a:rPr lang="ko-KR" altLang="en-US" sz="1600" dirty="0" smtClean="0"/>
              <a:t>을 사용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 -Model, </a:t>
            </a:r>
            <a:r>
              <a:rPr lang="en-US" altLang="ko-KR" sz="1600" dirty="0" err="1" smtClean="0"/>
              <a:t>ModelAndView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</a:t>
            </a:r>
            <a:r>
              <a:rPr lang="ko-KR" altLang="en-US" sz="1600" dirty="0" smtClean="0"/>
              <a:t>작업 묶기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kr.co.sist.user.member.dao.memberMapper1.xml , </a:t>
            </a:r>
            <a:r>
              <a:rPr lang="en-US" altLang="ko-KR" sz="1600" dirty="0" err="1" smtClean="0"/>
              <a:t>MemberDAO</a:t>
            </a:r>
            <a:r>
              <a:rPr lang="en-US" altLang="ko-KR" sz="1600" dirty="0" smtClean="0"/>
              <a:t> ,,,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kr.co.sist.user.member.vo.MemberVO</a:t>
            </a:r>
            <a:r>
              <a:rPr lang="en-US" altLang="ko-KR" sz="1600" dirty="0" smtClean="0"/>
              <a:t>,,,,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kr.co.sist.user.member.domain.MemberDomain</a:t>
            </a:r>
            <a:r>
              <a:rPr lang="en-US" altLang="ko-KR" sz="1600" dirty="0" smtClean="0"/>
              <a:t>,,,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kr.co.sist.user.member.service.MemberSevice</a:t>
            </a:r>
            <a:r>
              <a:rPr lang="en-US" altLang="ko-KR" sz="1600" dirty="0" smtClean="0"/>
              <a:t>,,,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kr.co.sist.user.member.controller.MemberController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kr.co.sist.user.reservation.dao.memberMapper1.xml , </a:t>
            </a:r>
            <a:r>
              <a:rPr lang="en-US" altLang="ko-KR" sz="1600" dirty="0" err="1" smtClean="0"/>
              <a:t>MemberDAO</a:t>
            </a:r>
            <a:r>
              <a:rPr lang="en-US" altLang="ko-KR" sz="1600" dirty="0" smtClean="0"/>
              <a:t> ,,,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kr.co.sist.user</a:t>
            </a:r>
            <a:r>
              <a:rPr lang="en-US" altLang="ko-KR" sz="1600" dirty="0" smtClean="0"/>
              <a:t>. reservation..</a:t>
            </a:r>
            <a:r>
              <a:rPr lang="en-US" altLang="ko-KR" sz="1600" dirty="0" err="1" smtClean="0"/>
              <a:t>vo.MemberVO</a:t>
            </a:r>
            <a:r>
              <a:rPr lang="en-US" altLang="ko-KR" sz="1600" dirty="0" smtClean="0"/>
              <a:t>,,,,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kr.co.sist.user.reservation.domain.MemberDomain</a:t>
            </a:r>
            <a:r>
              <a:rPr lang="en-US" altLang="ko-KR" sz="1600" dirty="0" smtClean="0"/>
              <a:t>,,,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kr.co.sist.user.member.service.MemberSevice</a:t>
            </a:r>
            <a:r>
              <a:rPr lang="en-US" altLang="ko-KR" sz="1600" dirty="0" smtClean="0"/>
              <a:t>,,,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kr.co.sist.user.member.controller.MemberController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640</Words>
  <Application>Microsoft Office PowerPoint</Application>
  <PresentationFormat>화면 슬라이드 쇼(4:3)</PresentationFormat>
  <Paragraphs>146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38</cp:revision>
  <dcterms:created xsi:type="dcterms:W3CDTF">2023-11-27T00:32:55Z</dcterms:created>
  <dcterms:modified xsi:type="dcterms:W3CDTF">2023-11-28T00:14:09Z</dcterms:modified>
</cp:coreProperties>
</file>