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5" autoAdjust="0"/>
    <p:restoredTop sz="94660"/>
  </p:normalViewPr>
  <p:slideViewPr>
    <p:cSldViewPr>
      <p:cViewPr>
        <p:scale>
          <a:sx n="150" d="100"/>
          <a:sy n="150" d="100"/>
        </p:scale>
        <p:origin x="-726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FCD0-03F3-4503-8AB1-6531D8D75FE7}" type="datetimeFigureOut">
              <a:rPr lang="ko-KR" altLang="en-US" smtClean="0"/>
              <a:pPr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49B2-6246-4002-8BD5-F5BED140F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4511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응답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없이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에서 발생한 데이터를 접속자에게 그대로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응답할 때 사용하는 </a:t>
            </a:r>
            <a:r>
              <a:rPr lang="en-US" altLang="ko-KR" sz="1600" dirty="0" smtClean="0"/>
              <a:t>annotation =&gt; JSP</a:t>
            </a:r>
            <a:r>
              <a:rPr lang="ko-KR" altLang="en-US" sz="1600" dirty="0" smtClean="0"/>
              <a:t>만들 필요가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위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ResponseBody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위에 정의한다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57158" y="2357430"/>
            <a:ext cx="157163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57554" y="2357430"/>
            <a:ext cx="5000660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2000240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86248" y="314324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DispatcherServlet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3306" y="257174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256" y="257174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폭발 1 12"/>
          <p:cNvSpPr/>
          <p:nvPr/>
        </p:nvSpPr>
        <p:spPr>
          <a:xfrm>
            <a:off x="714348" y="2643182"/>
            <a:ext cx="285752" cy="2857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71604" y="2571744"/>
            <a:ext cx="2143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 rot="10800000" flipV="1">
            <a:off x="1678762" y="2143116"/>
            <a:ext cx="464347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1023938" y="2618863"/>
            <a:ext cx="490537" cy="105291"/>
          </a:xfrm>
          <a:custGeom>
            <a:avLst/>
            <a:gdLst>
              <a:gd name="connsiteX0" fmla="*/ 0 w 490537"/>
              <a:gd name="connsiteY0" fmla="*/ 105291 h 105291"/>
              <a:gd name="connsiteX1" fmla="*/ 9525 w 490537"/>
              <a:gd name="connsiteY1" fmla="*/ 91004 h 105291"/>
              <a:gd name="connsiteX2" fmla="*/ 38100 w 490537"/>
              <a:gd name="connsiteY2" fmla="*/ 67191 h 105291"/>
              <a:gd name="connsiteX3" fmla="*/ 52387 w 490537"/>
              <a:gd name="connsiteY3" fmla="*/ 62429 h 105291"/>
              <a:gd name="connsiteX4" fmla="*/ 80962 w 490537"/>
              <a:gd name="connsiteY4" fmla="*/ 48141 h 105291"/>
              <a:gd name="connsiteX5" fmla="*/ 95250 w 490537"/>
              <a:gd name="connsiteY5" fmla="*/ 38616 h 105291"/>
              <a:gd name="connsiteX6" fmla="*/ 109537 w 490537"/>
              <a:gd name="connsiteY6" fmla="*/ 33854 h 105291"/>
              <a:gd name="connsiteX7" fmla="*/ 128587 w 490537"/>
              <a:gd name="connsiteY7" fmla="*/ 24329 h 105291"/>
              <a:gd name="connsiteX8" fmla="*/ 147637 w 490537"/>
              <a:gd name="connsiteY8" fmla="*/ 19566 h 105291"/>
              <a:gd name="connsiteX9" fmla="*/ 161925 w 490537"/>
              <a:gd name="connsiteY9" fmla="*/ 14804 h 105291"/>
              <a:gd name="connsiteX10" fmla="*/ 180975 w 490537"/>
              <a:gd name="connsiteY10" fmla="*/ 10041 h 105291"/>
              <a:gd name="connsiteX11" fmla="*/ 195262 w 490537"/>
              <a:gd name="connsiteY11" fmla="*/ 5279 h 105291"/>
              <a:gd name="connsiteX12" fmla="*/ 223837 w 490537"/>
              <a:gd name="connsiteY12" fmla="*/ 516 h 105291"/>
              <a:gd name="connsiteX13" fmla="*/ 438150 w 490537"/>
              <a:gd name="connsiteY13" fmla="*/ 5279 h 105291"/>
              <a:gd name="connsiteX14" fmla="*/ 481012 w 490537"/>
              <a:gd name="connsiteY14" fmla="*/ 19566 h 105291"/>
              <a:gd name="connsiteX15" fmla="*/ 490537 w 490537"/>
              <a:gd name="connsiteY15" fmla="*/ 19566 h 1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537" h="105291">
                <a:moveTo>
                  <a:pt x="0" y="105291"/>
                </a:moveTo>
                <a:cubicBezTo>
                  <a:pt x="3175" y="100529"/>
                  <a:pt x="5861" y="95401"/>
                  <a:pt x="9525" y="91004"/>
                </a:cubicBezTo>
                <a:cubicBezTo>
                  <a:pt x="17050" y="81974"/>
                  <a:pt x="27394" y="72544"/>
                  <a:pt x="38100" y="67191"/>
                </a:cubicBezTo>
                <a:cubicBezTo>
                  <a:pt x="42590" y="64946"/>
                  <a:pt x="47625" y="64016"/>
                  <a:pt x="52387" y="62429"/>
                </a:cubicBezTo>
                <a:cubicBezTo>
                  <a:pt x="93336" y="35131"/>
                  <a:pt x="41526" y="67860"/>
                  <a:pt x="80962" y="48141"/>
                </a:cubicBezTo>
                <a:cubicBezTo>
                  <a:pt x="86082" y="45581"/>
                  <a:pt x="90130" y="41176"/>
                  <a:pt x="95250" y="38616"/>
                </a:cubicBezTo>
                <a:cubicBezTo>
                  <a:pt x="99740" y="36371"/>
                  <a:pt x="104923" y="35831"/>
                  <a:pt x="109537" y="33854"/>
                </a:cubicBezTo>
                <a:cubicBezTo>
                  <a:pt x="116063" y="31057"/>
                  <a:pt x="121940" y="26822"/>
                  <a:pt x="128587" y="24329"/>
                </a:cubicBezTo>
                <a:cubicBezTo>
                  <a:pt x="134716" y="22031"/>
                  <a:pt x="141343" y="21364"/>
                  <a:pt x="147637" y="19566"/>
                </a:cubicBezTo>
                <a:cubicBezTo>
                  <a:pt x="152464" y="18187"/>
                  <a:pt x="157098" y="16183"/>
                  <a:pt x="161925" y="14804"/>
                </a:cubicBezTo>
                <a:cubicBezTo>
                  <a:pt x="168219" y="13006"/>
                  <a:pt x="174681" y="11839"/>
                  <a:pt x="180975" y="10041"/>
                </a:cubicBezTo>
                <a:cubicBezTo>
                  <a:pt x="185802" y="8662"/>
                  <a:pt x="190362" y="6368"/>
                  <a:pt x="195262" y="5279"/>
                </a:cubicBezTo>
                <a:cubicBezTo>
                  <a:pt x="204688" y="3184"/>
                  <a:pt x="214312" y="2104"/>
                  <a:pt x="223837" y="516"/>
                </a:cubicBezTo>
                <a:cubicBezTo>
                  <a:pt x="295275" y="2104"/>
                  <a:pt x="366890" y="0"/>
                  <a:pt x="438150" y="5279"/>
                </a:cubicBezTo>
                <a:cubicBezTo>
                  <a:pt x="453169" y="6392"/>
                  <a:pt x="465952" y="19566"/>
                  <a:pt x="481012" y="19566"/>
                </a:cubicBezTo>
                <a:lnTo>
                  <a:pt x="490537" y="1956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022" y="2437621"/>
            <a:ext cx="871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85918" y="2714620"/>
            <a:ext cx="242889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8794" y="264318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857620" y="3000372"/>
            <a:ext cx="45719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00364" y="257174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3613" y="2357430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4321967" y="289321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4464843" y="289321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357818" y="292893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1"/>
          </p:cNvCxnSpPr>
          <p:nvPr/>
        </p:nvCxnSpPr>
        <p:spPr>
          <a:xfrm rot="10800000" flipV="1">
            <a:off x="4286248" y="2928934"/>
            <a:ext cx="150019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5715008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74400" y="293768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</a:t>
            </a:r>
            <a:r>
              <a:rPr lang="en-US" altLang="ko-KR" sz="1200" dirty="0" smtClean="0"/>
              <a:t>SON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081194" y="31520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1285852" y="314324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422" y="3080563"/>
            <a:ext cx="1007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parsing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786578" y="2928934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86644" y="3286124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853238" y="2711716"/>
            <a:ext cx="311326" cy="241045"/>
          </a:xfrm>
          <a:custGeom>
            <a:avLst/>
            <a:gdLst>
              <a:gd name="connsiteX0" fmla="*/ 0 w 311326"/>
              <a:gd name="connsiteY0" fmla="*/ 7682 h 241045"/>
              <a:gd name="connsiteX1" fmla="*/ 80962 w 311326"/>
              <a:gd name="connsiteY1" fmla="*/ 7682 h 241045"/>
              <a:gd name="connsiteX2" fmla="*/ 114300 w 311326"/>
              <a:gd name="connsiteY2" fmla="*/ 21970 h 241045"/>
              <a:gd name="connsiteX3" fmla="*/ 128587 w 311326"/>
              <a:gd name="connsiteY3" fmla="*/ 26732 h 241045"/>
              <a:gd name="connsiteX4" fmla="*/ 166687 w 311326"/>
              <a:gd name="connsiteY4" fmla="*/ 41020 h 241045"/>
              <a:gd name="connsiteX5" fmla="*/ 204787 w 311326"/>
              <a:gd name="connsiteY5" fmla="*/ 69595 h 241045"/>
              <a:gd name="connsiteX6" fmla="*/ 223837 w 311326"/>
              <a:gd name="connsiteY6" fmla="*/ 79120 h 241045"/>
              <a:gd name="connsiteX7" fmla="*/ 238125 w 311326"/>
              <a:gd name="connsiteY7" fmla="*/ 93407 h 241045"/>
              <a:gd name="connsiteX8" fmla="*/ 257175 w 311326"/>
              <a:gd name="connsiteY8" fmla="*/ 107695 h 241045"/>
              <a:gd name="connsiteX9" fmla="*/ 271462 w 311326"/>
              <a:gd name="connsiteY9" fmla="*/ 117220 h 241045"/>
              <a:gd name="connsiteX10" fmla="*/ 285750 w 311326"/>
              <a:gd name="connsiteY10" fmla="*/ 131507 h 241045"/>
              <a:gd name="connsiteX11" fmla="*/ 295275 w 311326"/>
              <a:gd name="connsiteY11" fmla="*/ 150557 h 241045"/>
              <a:gd name="connsiteX12" fmla="*/ 304800 w 311326"/>
              <a:gd name="connsiteY12" fmla="*/ 241045 h 24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326" h="241045">
                <a:moveTo>
                  <a:pt x="0" y="7682"/>
                </a:moveTo>
                <a:cubicBezTo>
                  <a:pt x="38414" y="0"/>
                  <a:pt x="25530" y="291"/>
                  <a:pt x="80962" y="7682"/>
                </a:cubicBezTo>
                <a:cubicBezTo>
                  <a:pt x="91769" y="9123"/>
                  <a:pt x="105206" y="18073"/>
                  <a:pt x="114300" y="21970"/>
                </a:cubicBezTo>
                <a:cubicBezTo>
                  <a:pt x="118914" y="23947"/>
                  <a:pt x="123887" y="24969"/>
                  <a:pt x="128587" y="26732"/>
                </a:cubicBezTo>
                <a:cubicBezTo>
                  <a:pt x="174173" y="43826"/>
                  <a:pt x="134242" y="30203"/>
                  <a:pt x="166687" y="41020"/>
                </a:cubicBezTo>
                <a:cubicBezTo>
                  <a:pt x="179387" y="50545"/>
                  <a:pt x="190588" y="62495"/>
                  <a:pt x="204787" y="69595"/>
                </a:cubicBezTo>
                <a:cubicBezTo>
                  <a:pt x="211137" y="72770"/>
                  <a:pt x="218060" y="74994"/>
                  <a:pt x="223837" y="79120"/>
                </a:cubicBezTo>
                <a:cubicBezTo>
                  <a:pt x="229318" y="83035"/>
                  <a:pt x="233011" y="89024"/>
                  <a:pt x="238125" y="93407"/>
                </a:cubicBezTo>
                <a:cubicBezTo>
                  <a:pt x="244152" y="98573"/>
                  <a:pt x="250716" y="103081"/>
                  <a:pt x="257175" y="107695"/>
                </a:cubicBezTo>
                <a:cubicBezTo>
                  <a:pt x="261832" y="111022"/>
                  <a:pt x="267065" y="113556"/>
                  <a:pt x="271462" y="117220"/>
                </a:cubicBezTo>
                <a:cubicBezTo>
                  <a:pt x="276636" y="121532"/>
                  <a:pt x="280987" y="126745"/>
                  <a:pt x="285750" y="131507"/>
                </a:cubicBezTo>
                <a:cubicBezTo>
                  <a:pt x="288925" y="137857"/>
                  <a:pt x="292638" y="143965"/>
                  <a:pt x="295275" y="150557"/>
                </a:cubicBezTo>
                <a:cubicBezTo>
                  <a:pt x="311326" y="190685"/>
                  <a:pt x="304800" y="185588"/>
                  <a:pt x="304800" y="2410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7805738" y="3043248"/>
            <a:ext cx="240834" cy="247650"/>
          </a:xfrm>
          <a:custGeom>
            <a:avLst/>
            <a:gdLst>
              <a:gd name="connsiteX0" fmla="*/ 0 w 240834"/>
              <a:gd name="connsiteY0" fmla="*/ 0 h 247650"/>
              <a:gd name="connsiteX1" fmla="*/ 71437 w 240834"/>
              <a:gd name="connsiteY1" fmla="*/ 4763 h 247650"/>
              <a:gd name="connsiteX2" fmla="*/ 90487 w 240834"/>
              <a:gd name="connsiteY2" fmla="*/ 14288 h 247650"/>
              <a:gd name="connsiteX3" fmla="*/ 128587 w 240834"/>
              <a:gd name="connsiteY3" fmla="*/ 33338 h 247650"/>
              <a:gd name="connsiteX4" fmla="*/ 152400 w 240834"/>
              <a:gd name="connsiteY4" fmla="*/ 52388 h 247650"/>
              <a:gd name="connsiteX5" fmla="*/ 176212 w 240834"/>
              <a:gd name="connsiteY5" fmla="*/ 76200 h 247650"/>
              <a:gd name="connsiteX6" fmla="*/ 190500 w 240834"/>
              <a:gd name="connsiteY6" fmla="*/ 85725 h 247650"/>
              <a:gd name="connsiteX7" fmla="*/ 195262 w 240834"/>
              <a:gd name="connsiteY7" fmla="*/ 100013 h 247650"/>
              <a:gd name="connsiteX8" fmla="*/ 214312 w 240834"/>
              <a:gd name="connsiteY8" fmla="*/ 114300 h 247650"/>
              <a:gd name="connsiteX9" fmla="*/ 223837 w 240834"/>
              <a:gd name="connsiteY9" fmla="*/ 128588 h 247650"/>
              <a:gd name="connsiteX10" fmla="*/ 228600 w 240834"/>
              <a:gd name="connsiteY10" fmla="*/ 147638 h 247650"/>
              <a:gd name="connsiteX11" fmla="*/ 238125 w 240834"/>
              <a:gd name="connsiteY11" fmla="*/ 161925 h 247650"/>
              <a:gd name="connsiteX12" fmla="*/ 238125 w 240834"/>
              <a:gd name="connsiteY1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834" h="247650">
                <a:moveTo>
                  <a:pt x="0" y="0"/>
                </a:moveTo>
                <a:cubicBezTo>
                  <a:pt x="23812" y="1588"/>
                  <a:pt x="47864" y="1041"/>
                  <a:pt x="71437" y="4763"/>
                </a:cubicBezTo>
                <a:cubicBezTo>
                  <a:pt x="78450" y="5870"/>
                  <a:pt x="83961" y="11491"/>
                  <a:pt x="90487" y="14288"/>
                </a:cubicBezTo>
                <a:cubicBezTo>
                  <a:pt x="126372" y="29667"/>
                  <a:pt x="76840" y="2288"/>
                  <a:pt x="128587" y="33338"/>
                </a:cubicBezTo>
                <a:cubicBezTo>
                  <a:pt x="153386" y="70535"/>
                  <a:pt x="121728" y="29384"/>
                  <a:pt x="152400" y="52388"/>
                </a:cubicBezTo>
                <a:cubicBezTo>
                  <a:pt x="161380" y="59123"/>
                  <a:pt x="167764" y="68808"/>
                  <a:pt x="176212" y="76200"/>
                </a:cubicBezTo>
                <a:cubicBezTo>
                  <a:pt x="180520" y="79969"/>
                  <a:pt x="185737" y="82550"/>
                  <a:pt x="190500" y="85725"/>
                </a:cubicBezTo>
                <a:cubicBezTo>
                  <a:pt x="192087" y="90488"/>
                  <a:pt x="192048" y="96156"/>
                  <a:pt x="195262" y="100013"/>
                </a:cubicBezTo>
                <a:cubicBezTo>
                  <a:pt x="200343" y="106111"/>
                  <a:pt x="208699" y="108687"/>
                  <a:pt x="214312" y="114300"/>
                </a:cubicBezTo>
                <a:cubicBezTo>
                  <a:pt x="218359" y="118347"/>
                  <a:pt x="220662" y="123825"/>
                  <a:pt x="223837" y="128588"/>
                </a:cubicBezTo>
                <a:cubicBezTo>
                  <a:pt x="225425" y="134938"/>
                  <a:pt x="226022" y="141622"/>
                  <a:pt x="228600" y="147638"/>
                </a:cubicBezTo>
                <a:cubicBezTo>
                  <a:pt x="230855" y="152899"/>
                  <a:pt x="237582" y="156227"/>
                  <a:pt x="238125" y="161925"/>
                </a:cubicBezTo>
                <a:cubicBezTo>
                  <a:pt x="240834" y="190371"/>
                  <a:pt x="238125" y="219075"/>
                  <a:pt x="238125" y="247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43042" y="1928802"/>
            <a:ext cx="135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XMLHttpRequest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8" idx="1"/>
          </p:cNvCxnSpPr>
          <p:nvPr/>
        </p:nvCxnSpPr>
        <p:spPr>
          <a:xfrm rot="10800000" flipV="1">
            <a:off x="1857356" y="3286124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7158" y="4500570"/>
            <a:ext cx="8854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응답되는 한글이 깨진다면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produces=“application/</a:t>
            </a:r>
            <a:r>
              <a:rPr lang="en-US" altLang="ko-KR" sz="1600" dirty="0" err="1" smtClean="0"/>
              <a:t>json;charset</a:t>
            </a:r>
            <a:r>
              <a:rPr lang="en-US" altLang="ko-KR" sz="1600" dirty="0" smtClean="0"/>
              <a:t>=UTF-8”</a:t>
            </a:r>
          </a:p>
          <a:p>
            <a:r>
              <a:rPr lang="ko-KR" altLang="en-US" sz="1600" dirty="0" smtClean="0"/>
              <a:t>을 설정한다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RequstMapping</a:t>
            </a:r>
            <a:r>
              <a:rPr lang="en-US" altLang="ko-KR" sz="1600" dirty="0" smtClean="0"/>
              <a:t>(value=“</a:t>
            </a:r>
            <a:r>
              <a:rPr lang="ko-KR" altLang="en-US" sz="1600" dirty="0" smtClean="0"/>
              <a:t>요청</a:t>
            </a:r>
            <a:r>
              <a:rPr lang="en-US" altLang="ko-KR" sz="1600" dirty="0" err="1" smtClean="0"/>
              <a:t>URL”,method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요청방식</a:t>
            </a:r>
            <a:r>
              <a:rPr lang="en-US" altLang="ko-KR" sz="1600" dirty="0" smtClean="0"/>
              <a:t>, produces= )</a:t>
            </a:r>
            <a:endParaRPr lang="ko-KR" altLang="en-US" sz="16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V="1">
            <a:off x="6179355" y="5036355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4689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*@</a:t>
            </a:r>
            <a:r>
              <a:rPr lang="en-US" altLang="ko-KR" dirty="0" err="1" smtClean="0"/>
              <a:t>ExceptionHandler</a:t>
            </a:r>
            <a:endParaRPr lang="en-US" altLang="ko-KR" dirty="0" smtClean="0"/>
          </a:p>
          <a:p>
            <a:r>
              <a:rPr lang="en-US" altLang="ko-KR" sz="1600" dirty="0" smtClean="0"/>
              <a:t> - Controller method</a:t>
            </a:r>
            <a:r>
              <a:rPr lang="ko-KR" altLang="en-US" sz="1600" dirty="0" smtClean="0"/>
              <a:t>에서 예외가 </a:t>
            </a:r>
            <a:r>
              <a:rPr lang="ko-KR" altLang="en-US" sz="1600" dirty="0" smtClean="0"/>
              <a:t>발생되고 </a:t>
            </a:r>
            <a:r>
              <a:rPr lang="en-US" altLang="ko-KR" sz="1600" dirty="0" smtClean="0"/>
              <a:t>throws </a:t>
            </a:r>
            <a:r>
              <a:rPr lang="ko-KR" altLang="en-US" sz="1600" dirty="0" smtClean="0"/>
              <a:t>예외가 </a:t>
            </a:r>
            <a:r>
              <a:rPr lang="ko-KR" altLang="en-US" sz="1600" dirty="0" smtClean="0"/>
              <a:t>던져지면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DispatcherServlet</a:t>
            </a:r>
            <a:r>
              <a:rPr lang="ko-KR" altLang="en-US" sz="1600" dirty="0" smtClean="0"/>
              <a:t>이 예외를 잡아서 처리한다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=&gt;</a:t>
            </a:r>
            <a:r>
              <a:rPr lang="ko-KR" altLang="en-US" sz="1600" dirty="0" smtClean="0"/>
              <a:t>개발자가 예외가 발생한 이후에 페이지를 지정할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예외 메시지를 그대로 노출 시킨다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-Controller</a:t>
            </a:r>
            <a:r>
              <a:rPr lang="ko-KR" altLang="en-US" sz="1600" dirty="0" smtClean="0"/>
              <a:t>안에서 다른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의 예외를 처리할 수 있는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정의할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예외를 </a:t>
            </a:r>
            <a:r>
              <a:rPr lang="en-US" altLang="ko-KR" sz="1600" dirty="0" smtClean="0"/>
              <a:t>throws </a:t>
            </a:r>
            <a:r>
              <a:rPr lang="ko-KR" altLang="en-US" sz="1600" dirty="0" smtClean="0"/>
              <a:t>하는 요청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예외처리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 smtClean="0"/>
              <a:t>1.@ExceptionHandler(</a:t>
            </a:r>
            <a:r>
              <a:rPr lang="ko-KR" altLang="en-US" sz="1600" dirty="0" smtClean="0"/>
              <a:t>예외처리클래스</a:t>
            </a:r>
            <a:r>
              <a:rPr lang="en-US" altLang="ko-KR" sz="1600" dirty="0" smtClean="0"/>
              <a:t>.class) 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위에 선언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의 매개변수로 예외처리클래스를 선언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3.method</a:t>
            </a:r>
            <a:r>
              <a:rPr lang="ko-KR" altLang="en-US" sz="1600" dirty="0" smtClean="0"/>
              <a:t>안에서  예외가 발생했을 때 처리코드를 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4.ModelAndView</a:t>
            </a:r>
            <a:r>
              <a:rPr lang="ko-KR" altLang="en-US" sz="1600" dirty="0" smtClean="0"/>
              <a:t>를 생성하여 예외처리객체와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페이지명을 설정하여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같은 종류의 예외가 여러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발생하더라도 하나의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ExceptionHandler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정의한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로 통합되어 처리된다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4214810" y="135729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4876" y="1357298"/>
            <a:ext cx="351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DD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&lt;error-page&gt;</a:t>
            </a:r>
            <a:r>
              <a:rPr lang="ko-KR" altLang="en-US" sz="1400" dirty="0" smtClean="0"/>
              <a:t>로 설정할 수 도 있다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5163850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@Controller</a:t>
            </a:r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TestController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GetMapping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String method() throws 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@</a:t>
            </a:r>
            <a:r>
              <a:rPr lang="en-US" altLang="ko-KR" sz="1400" dirty="0" err="1" smtClean="0"/>
              <a:t>GetMapping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  public String method2() throws 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}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@</a:t>
            </a:r>
            <a:r>
              <a:rPr lang="en-US" altLang="ko-KR" sz="1400" b="1" dirty="0" err="1" smtClean="0"/>
              <a:t>ExceptionHandler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SQLException.class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exceptionMethod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 se){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예외처리 코드 작성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뷰페이지명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 “view</a:t>
            </a:r>
            <a:r>
              <a:rPr lang="ko-KR" altLang="en-US" sz="1400" dirty="0" smtClean="0"/>
              <a:t>페이지로 전달할 예외정보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return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1473200" y="673100"/>
            <a:ext cx="3473450" cy="3924300"/>
          </a:xfrm>
          <a:custGeom>
            <a:avLst/>
            <a:gdLst>
              <a:gd name="connsiteX0" fmla="*/ 1670050 w 3473450"/>
              <a:gd name="connsiteY0" fmla="*/ 0 h 3924300"/>
              <a:gd name="connsiteX1" fmla="*/ 1593850 w 3473450"/>
              <a:gd name="connsiteY1" fmla="*/ 6350 h 3924300"/>
              <a:gd name="connsiteX2" fmla="*/ 1568450 w 3473450"/>
              <a:gd name="connsiteY2" fmla="*/ 12700 h 3924300"/>
              <a:gd name="connsiteX3" fmla="*/ 1479550 w 3473450"/>
              <a:gd name="connsiteY3" fmla="*/ 31750 h 3924300"/>
              <a:gd name="connsiteX4" fmla="*/ 1479550 w 3473450"/>
              <a:gd name="connsiteY4" fmla="*/ 31750 h 3924300"/>
              <a:gd name="connsiteX5" fmla="*/ 1390650 w 3473450"/>
              <a:gd name="connsiteY5" fmla="*/ 38100 h 3924300"/>
              <a:gd name="connsiteX6" fmla="*/ 1358900 w 3473450"/>
              <a:gd name="connsiteY6" fmla="*/ 50800 h 3924300"/>
              <a:gd name="connsiteX7" fmla="*/ 1314450 w 3473450"/>
              <a:gd name="connsiteY7" fmla="*/ 57150 h 3924300"/>
              <a:gd name="connsiteX8" fmla="*/ 1276350 w 3473450"/>
              <a:gd name="connsiteY8" fmla="*/ 63500 h 3924300"/>
              <a:gd name="connsiteX9" fmla="*/ 1257300 w 3473450"/>
              <a:gd name="connsiteY9" fmla="*/ 69850 h 3924300"/>
              <a:gd name="connsiteX10" fmla="*/ 1200150 w 3473450"/>
              <a:gd name="connsiteY10" fmla="*/ 88900 h 3924300"/>
              <a:gd name="connsiteX11" fmla="*/ 1174750 w 3473450"/>
              <a:gd name="connsiteY11" fmla="*/ 101600 h 3924300"/>
              <a:gd name="connsiteX12" fmla="*/ 1136650 w 3473450"/>
              <a:gd name="connsiteY12" fmla="*/ 107950 h 3924300"/>
              <a:gd name="connsiteX13" fmla="*/ 1054100 w 3473450"/>
              <a:gd name="connsiteY13" fmla="*/ 127000 h 3924300"/>
              <a:gd name="connsiteX14" fmla="*/ 1035050 w 3473450"/>
              <a:gd name="connsiteY14" fmla="*/ 133350 h 3924300"/>
              <a:gd name="connsiteX15" fmla="*/ 1003300 w 3473450"/>
              <a:gd name="connsiteY15" fmla="*/ 139700 h 3924300"/>
              <a:gd name="connsiteX16" fmla="*/ 939800 w 3473450"/>
              <a:gd name="connsiteY16" fmla="*/ 158750 h 3924300"/>
              <a:gd name="connsiteX17" fmla="*/ 901700 w 3473450"/>
              <a:gd name="connsiteY17" fmla="*/ 177800 h 3924300"/>
              <a:gd name="connsiteX18" fmla="*/ 838200 w 3473450"/>
              <a:gd name="connsiteY18" fmla="*/ 203200 h 3924300"/>
              <a:gd name="connsiteX19" fmla="*/ 787400 w 3473450"/>
              <a:gd name="connsiteY19" fmla="*/ 222250 h 3924300"/>
              <a:gd name="connsiteX20" fmla="*/ 730250 w 3473450"/>
              <a:gd name="connsiteY20" fmla="*/ 241300 h 3924300"/>
              <a:gd name="connsiteX21" fmla="*/ 711200 w 3473450"/>
              <a:gd name="connsiteY21" fmla="*/ 247650 h 3924300"/>
              <a:gd name="connsiteX22" fmla="*/ 685800 w 3473450"/>
              <a:gd name="connsiteY22" fmla="*/ 254000 h 3924300"/>
              <a:gd name="connsiteX23" fmla="*/ 641350 w 3473450"/>
              <a:gd name="connsiteY23" fmla="*/ 266700 h 3924300"/>
              <a:gd name="connsiteX24" fmla="*/ 571500 w 3473450"/>
              <a:gd name="connsiteY24" fmla="*/ 279400 h 3924300"/>
              <a:gd name="connsiteX25" fmla="*/ 539750 w 3473450"/>
              <a:gd name="connsiteY25" fmla="*/ 292100 h 3924300"/>
              <a:gd name="connsiteX26" fmla="*/ 514350 w 3473450"/>
              <a:gd name="connsiteY26" fmla="*/ 298450 h 3924300"/>
              <a:gd name="connsiteX27" fmla="*/ 469900 w 3473450"/>
              <a:gd name="connsiteY27" fmla="*/ 317500 h 3924300"/>
              <a:gd name="connsiteX28" fmla="*/ 406400 w 3473450"/>
              <a:gd name="connsiteY28" fmla="*/ 330200 h 3924300"/>
              <a:gd name="connsiteX29" fmla="*/ 381000 w 3473450"/>
              <a:gd name="connsiteY29" fmla="*/ 342900 h 3924300"/>
              <a:gd name="connsiteX30" fmla="*/ 323850 w 3473450"/>
              <a:gd name="connsiteY30" fmla="*/ 355600 h 3924300"/>
              <a:gd name="connsiteX31" fmla="*/ 260350 w 3473450"/>
              <a:gd name="connsiteY31" fmla="*/ 374650 h 3924300"/>
              <a:gd name="connsiteX32" fmla="*/ 234950 w 3473450"/>
              <a:gd name="connsiteY32" fmla="*/ 387350 h 3924300"/>
              <a:gd name="connsiteX33" fmla="*/ 215900 w 3473450"/>
              <a:gd name="connsiteY33" fmla="*/ 393700 h 3924300"/>
              <a:gd name="connsiteX34" fmla="*/ 196850 w 3473450"/>
              <a:gd name="connsiteY34" fmla="*/ 412750 h 3924300"/>
              <a:gd name="connsiteX35" fmla="*/ 158750 w 3473450"/>
              <a:gd name="connsiteY35" fmla="*/ 444500 h 3924300"/>
              <a:gd name="connsiteX36" fmla="*/ 133350 w 3473450"/>
              <a:gd name="connsiteY36" fmla="*/ 463550 h 3924300"/>
              <a:gd name="connsiteX37" fmla="*/ 114300 w 3473450"/>
              <a:gd name="connsiteY37" fmla="*/ 482600 h 3924300"/>
              <a:gd name="connsiteX38" fmla="*/ 50800 w 3473450"/>
              <a:gd name="connsiteY38" fmla="*/ 527050 h 3924300"/>
              <a:gd name="connsiteX39" fmla="*/ 19050 w 3473450"/>
              <a:gd name="connsiteY39" fmla="*/ 565150 h 3924300"/>
              <a:gd name="connsiteX40" fmla="*/ 6350 w 3473450"/>
              <a:gd name="connsiteY40" fmla="*/ 603250 h 3924300"/>
              <a:gd name="connsiteX41" fmla="*/ 0 w 3473450"/>
              <a:gd name="connsiteY41" fmla="*/ 622300 h 3924300"/>
              <a:gd name="connsiteX42" fmla="*/ 6350 w 3473450"/>
              <a:gd name="connsiteY42" fmla="*/ 768350 h 3924300"/>
              <a:gd name="connsiteX43" fmla="*/ 19050 w 3473450"/>
              <a:gd name="connsiteY43" fmla="*/ 787400 h 3924300"/>
              <a:gd name="connsiteX44" fmla="*/ 63500 w 3473450"/>
              <a:gd name="connsiteY44" fmla="*/ 831850 h 3924300"/>
              <a:gd name="connsiteX45" fmla="*/ 107950 w 3473450"/>
              <a:gd name="connsiteY45" fmla="*/ 876300 h 3924300"/>
              <a:gd name="connsiteX46" fmla="*/ 152400 w 3473450"/>
              <a:gd name="connsiteY46" fmla="*/ 889000 h 3924300"/>
              <a:gd name="connsiteX47" fmla="*/ 177800 w 3473450"/>
              <a:gd name="connsiteY47" fmla="*/ 901700 h 3924300"/>
              <a:gd name="connsiteX48" fmla="*/ 196850 w 3473450"/>
              <a:gd name="connsiteY48" fmla="*/ 908050 h 3924300"/>
              <a:gd name="connsiteX49" fmla="*/ 222250 w 3473450"/>
              <a:gd name="connsiteY49" fmla="*/ 920750 h 3924300"/>
              <a:gd name="connsiteX50" fmla="*/ 241300 w 3473450"/>
              <a:gd name="connsiteY50" fmla="*/ 927100 h 3924300"/>
              <a:gd name="connsiteX51" fmla="*/ 273050 w 3473450"/>
              <a:gd name="connsiteY51" fmla="*/ 939800 h 3924300"/>
              <a:gd name="connsiteX52" fmla="*/ 298450 w 3473450"/>
              <a:gd name="connsiteY52" fmla="*/ 952500 h 3924300"/>
              <a:gd name="connsiteX53" fmla="*/ 336550 w 3473450"/>
              <a:gd name="connsiteY53" fmla="*/ 958850 h 3924300"/>
              <a:gd name="connsiteX54" fmla="*/ 374650 w 3473450"/>
              <a:gd name="connsiteY54" fmla="*/ 971550 h 3924300"/>
              <a:gd name="connsiteX55" fmla="*/ 406400 w 3473450"/>
              <a:gd name="connsiteY55" fmla="*/ 984250 h 3924300"/>
              <a:gd name="connsiteX56" fmla="*/ 488950 w 3473450"/>
              <a:gd name="connsiteY56" fmla="*/ 990600 h 3924300"/>
              <a:gd name="connsiteX57" fmla="*/ 558800 w 3473450"/>
              <a:gd name="connsiteY57" fmla="*/ 1003300 h 3924300"/>
              <a:gd name="connsiteX58" fmla="*/ 596900 w 3473450"/>
              <a:gd name="connsiteY58" fmla="*/ 1009650 h 3924300"/>
              <a:gd name="connsiteX59" fmla="*/ 1073150 w 3473450"/>
              <a:gd name="connsiteY59" fmla="*/ 1003300 h 3924300"/>
              <a:gd name="connsiteX60" fmla="*/ 1111250 w 3473450"/>
              <a:gd name="connsiteY60" fmla="*/ 984250 h 3924300"/>
              <a:gd name="connsiteX61" fmla="*/ 1174750 w 3473450"/>
              <a:gd name="connsiteY61" fmla="*/ 971550 h 3924300"/>
              <a:gd name="connsiteX62" fmla="*/ 1200150 w 3473450"/>
              <a:gd name="connsiteY62" fmla="*/ 958850 h 3924300"/>
              <a:gd name="connsiteX63" fmla="*/ 1244600 w 3473450"/>
              <a:gd name="connsiteY63" fmla="*/ 946150 h 3924300"/>
              <a:gd name="connsiteX64" fmla="*/ 1301750 w 3473450"/>
              <a:gd name="connsiteY64" fmla="*/ 920750 h 3924300"/>
              <a:gd name="connsiteX65" fmla="*/ 1346200 w 3473450"/>
              <a:gd name="connsiteY65" fmla="*/ 895350 h 3924300"/>
              <a:gd name="connsiteX66" fmla="*/ 1390650 w 3473450"/>
              <a:gd name="connsiteY66" fmla="*/ 863600 h 3924300"/>
              <a:gd name="connsiteX67" fmla="*/ 1460500 w 3473450"/>
              <a:gd name="connsiteY67" fmla="*/ 831850 h 3924300"/>
              <a:gd name="connsiteX68" fmla="*/ 1504950 w 3473450"/>
              <a:gd name="connsiteY68" fmla="*/ 800100 h 3924300"/>
              <a:gd name="connsiteX69" fmla="*/ 1530350 w 3473450"/>
              <a:gd name="connsiteY69" fmla="*/ 787400 h 3924300"/>
              <a:gd name="connsiteX70" fmla="*/ 1562100 w 3473450"/>
              <a:gd name="connsiteY70" fmla="*/ 774700 h 3924300"/>
              <a:gd name="connsiteX71" fmla="*/ 1638300 w 3473450"/>
              <a:gd name="connsiteY71" fmla="*/ 723900 h 3924300"/>
              <a:gd name="connsiteX72" fmla="*/ 1695450 w 3473450"/>
              <a:gd name="connsiteY72" fmla="*/ 679450 h 3924300"/>
              <a:gd name="connsiteX73" fmla="*/ 1727200 w 3473450"/>
              <a:gd name="connsiteY73" fmla="*/ 654050 h 3924300"/>
              <a:gd name="connsiteX74" fmla="*/ 1758950 w 3473450"/>
              <a:gd name="connsiteY74" fmla="*/ 635000 h 3924300"/>
              <a:gd name="connsiteX75" fmla="*/ 1778000 w 3473450"/>
              <a:gd name="connsiteY75" fmla="*/ 615950 h 3924300"/>
              <a:gd name="connsiteX76" fmla="*/ 1809750 w 3473450"/>
              <a:gd name="connsiteY76" fmla="*/ 596900 h 3924300"/>
              <a:gd name="connsiteX77" fmla="*/ 1828800 w 3473450"/>
              <a:gd name="connsiteY77" fmla="*/ 584200 h 3924300"/>
              <a:gd name="connsiteX78" fmla="*/ 1892300 w 3473450"/>
              <a:gd name="connsiteY78" fmla="*/ 552450 h 3924300"/>
              <a:gd name="connsiteX79" fmla="*/ 1917700 w 3473450"/>
              <a:gd name="connsiteY79" fmla="*/ 539750 h 3924300"/>
              <a:gd name="connsiteX80" fmla="*/ 1955800 w 3473450"/>
              <a:gd name="connsiteY80" fmla="*/ 508000 h 3924300"/>
              <a:gd name="connsiteX81" fmla="*/ 1974850 w 3473450"/>
              <a:gd name="connsiteY81" fmla="*/ 501650 h 3924300"/>
              <a:gd name="connsiteX82" fmla="*/ 2006600 w 3473450"/>
              <a:gd name="connsiteY82" fmla="*/ 488950 h 3924300"/>
              <a:gd name="connsiteX83" fmla="*/ 2057400 w 3473450"/>
              <a:gd name="connsiteY83" fmla="*/ 463550 h 3924300"/>
              <a:gd name="connsiteX84" fmla="*/ 2076450 w 3473450"/>
              <a:gd name="connsiteY84" fmla="*/ 457200 h 3924300"/>
              <a:gd name="connsiteX85" fmla="*/ 2114550 w 3473450"/>
              <a:gd name="connsiteY85" fmla="*/ 438150 h 3924300"/>
              <a:gd name="connsiteX86" fmla="*/ 2273300 w 3473450"/>
              <a:gd name="connsiteY86" fmla="*/ 412750 h 3924300"/>
              <a:gd name="connsiteX87" fmla="*/ 3098800 w 3473450"/>
              <a:gd name="connsiteY87" fmla="*/ 419100 h 3924300"/>
              <a:gd name="connsiteX88" fmla="*/ 3136900 w 3473450"/>
              <a:gd name="connsiteY88" fmla="*/ 431800 h 3924300"/>
              <a:gd name="connsiteX89" fmla="*/ 3175000 w 3473450"/>
              <a:gd name="connsiteY89" fmla="*/ 450850 h 3924300"/>
              <a:gd name="connsiteX90" fmla="*/ 3206750 w 3473450"/>
              <a:gd name="connsiteY90" fmla="*/ 476250 h 3924300"/>
              <a:gd name="connsiteX91" fmla="*/ 3238500 w 3473450"/>
              <a:gd name="connsiteY91" fmla="*/ 488950 h 3924300"/>
              <a:gd name="connsiteX92" fmla="*/ 3270250 w 3473450"/>
              <a:gd name="connsiteY92" fmla="*/ 520700 h 3924300"/>
              <a:gd name="connsiteX93" fmla="*/ 3321050 w 3473450"/>
              <a:gd name="connsiteY93" fmla="*/ 558800 h 3924300"/>
              <a:gd name="connsiteX94" fmla="*/ 3346450 w 3473450"/>
              <a:gd name="connsiteY94" fmla="*/ 596900 h 3924300"/>
              <a:gd name="connsiteX95" fmla="*/ 3359150 w 3473450"/>
              <a:gd name="connsiteY95" fmla="*/ 628650 h 3924300"/>
              <a:gd name="connsiteX96" fmla="*/ 3378200 w 3473450"/>
              <a:gd name="connsiteY96" fmla="*/ 666750 h 3924300"/>
              <a:gd name="connsiteX97" fmla="*/ 3397250 w 3473450"/>
              <a:gd name="connsiteY97" fmla="*/ 685800 h 3924300"/>
              <a:gd name="connsiteX98" fmla="*/ 3416300 w 3473450"/>
              <a:gd name="connsiteY98" fmla="*/ 717550 h 3924300"/>
              <a:gd name="connsiteX99" fmla="*/ 3435350 w 3473450"/>
              <a:gd name="connsiteY99" fmla="*/ 742950 h 3924300"/>
              <a:gd name="connsiteX100" fmla="*/ 3467100 w 3473450"/>
              <a:gd name="connsiteY100" fmla="*/ 812800 h 3924300"/>
              <a:gd name="connsiteX101" fmla="*/ 3473450 w 3473450"/>
              <a:gd name="connsiteY101" fmla="*/ 838200 h 3924300"/>
              <a:gd name="connsiteX102" fmla="*/ 3467100 w 3473450"/>
              <a:gd name="connsiteY102" fmla="*/ 965200 h 3924300"/>
              <a:gd name="connsiteX103" fmla="*/ 3454400 w 3473450"/>
              <a:gd name="connsiteY103" fmla="*/ 990600 h 3924300"/>
              <a:gd name="connsiteX104" fmla="*/ 3448050 w 3473450"/>
              <a:gd name="connsiteY104" fmla="*/ 1009650 h 3924300"/>
              <a:gd name="connsiteX105" fmla="*/ 3435350 w 3473450"/>
              <a:gd name="connsiteY105" fmla="*/ 1028700 h 3924300"/>
              <a:gd name="connsiteX106" fmla="*/ 3422650 w 3473450"/>
              <a:gd name="connsiteY106" fmla="*/ 1054100 h 3924300"/>
              <a:gd name="connsiteX107" fmla="*/ 3390900 w 3473450"/>
              <a:gd name="connsiteY107" fmla="*/ 1098550 h 3924300"/>
              <a:gd name="connsiteX108" fmla="*/ 3378200 w 3473450"/>
              <a:gd name="connsiteY108" fmla="*/ 1117600 h 3924300"/>
              <a:gd name="connsiteX109" fmla="*/ 3340100 w 3473450"/>
              <a:gd name="connsiteY109" fmla="*/ 1168400 h 3924300"/>
              <a:gd name="connsiteX110" fmla="*/ 3333750 w 3473450"/>
              <a:gd name="connsiteY110" fmla="*/ 1187450 h 3924300"/>
              <a:gd name="connsiteX111" fmla="*/ 3314700 w 3473450"/>
              <a:gd name="connsiteY111" fmla="*/ 1206500 h 3924300"/>
              <a:gd name="connsiteX112" fmla="*/ 3295650 w 3473450"/>
              <a:gd name="connsiteY112" fmla="*/ 1231900 h 3924300"/>
              <a:gd name="connsiteX113" fmla="*/ 3282950 w 3473450"/>
              <a:gd name="connsiteY113" fmla="*/ 1257300 h 3924300"/>
              <a:gd name="connsiteX114" fmla="*/ 3257550 w 3473450"/>
              <a:gd name="connsiteY114" fmla="*/ 1282700 h 3924300"/>
              <a:gd name="connsiteX115" fmla="*/ 3238500 w 3473450"/>
              <a:gd name="connsiteY115" fmla="*/ 1308100 h 3924300"/>
              <a:gd name="connsiteX116" fmla="*/ 3194050 w 3473450"/>
              <a:gd name="connsiteY116" fmla="*/ 1339850 h 3924300"/>
              <a:gd name="connsiteX117" fmla="*/ 3149600 w 3473450"/>
              <a:gd name="connsiteY117" fmla="*/ 1377950 h 3924300"/>
              <a:gd name="connsiteX118" fmla="*/ 3105150 w 3473450"/>
              <a:gd name="connsiteY118" fmla="*/ 1422400 h 3924300"/>
              <a:gd name="connsiteX119" fmla="*/ 3054350 w 3473450"/>
              <a:gd name="connsiteY119" fmla="*/ 1454150 h 3924300"/>
              <a:gd name="connsiteX120" fmla="*/ 3035300 w 3473450"/>
              <a:gd name="connsiteY120" fmla="*/ 1466850 h 3924300"/>
              <a:gd name="connsiteX121" fmla="*/ 3016250 w 3473450"/>
              <a:gd name="connsiteY121" fmla="*/ 1485900 h 3924300"/>
              <a:gd name="connsiteX122" fmla="*/ 2978150 w 3473450"/>
              <a:gd name="connsiteY122" fmla="*/ 1511300 h 3924300"/>
              <a:gd name="connsiteX123" fmla="*/ 2959100 w 3473450"/>
              <a:gd name="connsiteY123" fmla="*/ 1530350 h 3924300"/>
              <a:gd name="connsiteX124" fmla="*/ 2921000 w 3473450"/>
              <a:gd name="connsiteY124" fmla="*/ 1543050 h 3924300"/>
              <a:gd name="connsiteX125" fmla="*/ 2876550 w 3473450"/>
              <a:gd name="connsiteY125" fmla="*/ 1574800 h 3924300"/>
              <a:gd name="connsiteX126" fmla="*/ 2800350 w 3473450"/>
              <a:gd name="connsiteY126" fmla="*/ 1606550 h 3924300"/>
              <a:gd name="connsiteX127" fmla="*/ 2749550 w 3473450"/>
              <a:gd name="connsiteY127" fmla="*/ 1631950 h 3924300"/>
              <a:gd name="connsiteX128" fmla="*/ 2711450 w 3473450"/>
              <a:gd name="connsiteY128" fmla="*/ 1657350 h 3924300"/>
              <a:gd name="connsiteX129" fmla="*/ 2686050 w 3473450"/>
              <a:gd name="connsiteY129" fmla="*/ 1670050 h 3924300"/>
              <a:gd name="connsiteX130" fmla="*/ 2628900 w 3473450"/>
              <a:gd name="connsiteY130" fmla="*/ 1708150 h 3924300"/>
              <a:gd name="connsiteX131" fmla="*/ 2590800 w 3473450"/>
              <a:gd name="connsiteY131" fmla="*/ 1720850 h 3924300"/>
              <a:gd name="connsiteX132" fmla="*/ 2571750 w 3473450"/>
              <a:gd name="connsiteY132" fmla="*/ 1733550 h 3924300"/>
              <a:gd name="connsiteX133" fmla="*/ 2540000 w 3473450"/>
              <a:gd name="connsiteY133" fmla="*/ 1746250 h 3924300"/>
              <a:gd name="connsiteX134" fmla="*/ 2520950 w 3473450"/>
              <a:gd name="connsiteY134" fmla="*/ 1758950 h 3924300"/>
              <a:gd name="connsiteX135" fmla="*/ 2476500 w 3473450"/>
              <a:gd name="connsiteY135" fmla="*/ 1771650 h 3924300"/>
              <a:gd name="connsiteX136" fmla="*/ 2444750 w 3473450"/>
              <a:gd name="connsiteY136" fmla="*/ 1790700 h 3924300"/>
              <a:gd name="connsiteX137" fmla="*/ 2406650 w 3473450"/>
              <a:gd name="connsiteY137" fmla="*/ 1803400 h 3924300"/>
              <a:gd name="connsiteX138" fmla="*/ 2381250 w 3473450"/>
              <a:gd name="connsiteY138" fmla="*/ 1816100 h 3924300"/>
              <a:gd name="connsiteX139" fmla="*/ 2343150 w 3473450"/>
              <a:gd name="connsiteY139" fmla="*/ 1828800 h 3924300"/>
              <a:gd name="connsiteX140" fmla="*/ 2324100 w 3473450"/>
              <a:gd name="connsiteY140" fmla="*/ 1841500 h 3924300"/>
              <a:gd name="connsiteX141" fmla="*/ 2254250 w 3473450"/>
              <a:gd name="connsiteY141" fmla="*/ 1866900 h 3924300"/>
              <a:gd name="connsiteX142" fmla="*/ 2235200 w 3473450"/>
              <a:gd name="connsiteY142" fmla="*/ 1879600 h 3924300"/>
              <a:gd name="connsiteX143" fmla="*/ 2209800 w 3473450"/>
              <a:gd name="connsiteY143" fmla="*/ 1892300 h 3924300"/>
              <a:gd name="connsiteX144" fmla="*/ 2190750 w 3473450"/>
              <a:gd name="connsiteY144" fmla="*/ 1911350 h 3924300"/>
              <a:gd name="connsiteX145" fmla="*/ 2165350 w 3473450"/>
              <a:gd name="connsiteY145" fmla="*/ 1924050 h 3924300"/>
              <a:gd name="connsiteX146" fmla="*/ 2120900 w 3473450"/>
              <a:gd name="connsiteY146" fmla="*/ 1968500 h 3924300"/>
              <a:gd name="connsiteX147" fmla="*/ 2063750 w 3473450"/>
              <a:gd name="connsiteY147" fmla="*/ 2012950 h 3924300"/>
              <a:gd name="connsiteX148" fmla="*/ 2038350 w 3473450"/>
              <a:gd name="connsiteY148" fmla="*/ 2032000 h 3924300"/>
              <a:gd name="connsiteX149" fmla="*/ 2019300 w 3473450"/>
              <a:gd name="connsiteY149" fmla="*/ 2044700 h 3924300"/>
              <a:gd name="connsiteX150" fmla="*/ 2000250 w 3473450"/>
              <a:gd name="connsiteY150" fmla="*/ 2070100 h 3924300"/>
              <a:gd name="connsiteX151" fmla="*/ 1968500 w 3473450"/>
              <a:gd name="connsiteY151" fmla="*/ 2076450 h 3924300"/>
              <a:gd name="connsiteX152" fmla="*/ 1924050 w 3473450"/>
              <a:gd name="connsiteY152" fmla="*/ 2120900 h 3924300"/>
              <a:gd name="connsiteX153" fmla="*/ 1898650 w 3473450"/>
              <a:gd name="connsiteY153" fmla="*/ 2127250 h 3924300"/>
              <a:gd name="connsiteX154" fmla="*/ 1879600 w 3473450"/>
              <a:gd name="connsiteY154" fmla="*/ 2146300 h 3924300"/>
              <a:gd name="connsiteX155" fmla="*/ 1835150 w 3473450"/>
              <a:gd name="connsiteY155" fmla="*/ 2178050 h 3924300"/>
              <a:gd name="connsiteX156" fmla="*/ 1797050 w 3473450"/>
              <a:gd name="connsiteY156" fmla="*/ 2209800 h 3924300"/>
              <a:gd name="connsiteX157" fmla="*/ 1778000 w 3473450"/>
              <a:gd name="connsiteY157" fmla="*/ 2260600 h 3924300"/>
              <a:gd name="connsiteX158" fmla="*/ 1771650 w 3473450"/>
              <a:gd name="connsiteY158" fmla="*/ 2286000 h 3924300"/>
              <a:gd name="connsiteX159" fmla="*/ 1778000 w 3473450"/>
              <a:gd name="connsiteY159" fmla="*/ 2362200 h 3924300"/>
              <a:gd name="connsiteX160" fmla="*/ 1847850 w 3473450"/>
              <a:gd name="connsiteY160" fmla="*/ 2413000 h 3924300"/>
              <a:gd name="connsiteX161" fmla="*/ 1905000 w 3473450"/>
              <a:gd name="connsiteY161" fmla="*/ 2438400 h 3924300"/>
              <a:gd name="connsiteX162" fmla="*/ 1930400 w 3473450"/>
              <a:gd name="connsiteY162" fmla="*/ 2451100 h 3924300"/>
              <a:gd name="connsiteX163" fmla="*/ 2032000 w 3473450"/>
              <a:gd name="connsiteY163" fmla="*/ 2470150 h 3924300"/>
              <a:gd name="connsiteX164" fmla="*/ 2114550 w 3473450"/>
              <a:gd name="connsiteY164" fmla="*/ 2495550 h 3924300"/>
              <a:gd name="connsiteX165" fmla="*/ 2159000 w 3473450"/>
              <a:gd name="connsiteY165" fmla="*/ 2514600 h 3924300"/>
              <a:gd name="connsiteX166" fmla="*/ 2203450 w 3473450"/>
              <a:gd name="connsiteY166" fmla="*/ 2520950 h 3924300"/>
              <a:gd name="connsiteX167" fmla="*/ 2235200 w 3473450"/>
              <a:gd name="connsiteY167" fmla="*/ 2527300 h 3924300"/>
              <a:gd name="connsiteX168" fmla="*/ 2279650 w 3473450"/>
              <a:gd name="connsiteY168" fmla="*/ 2546350 h 3924300"/>
              <a:gd name="connsiteX169" fmla="*/ 2362200 w 3473450"/>
              <a:gd name="connsiteY169" fmla="*/ 2559050 h 3924300"/>
              <a:gd name="connsiteX170" fmla="*/ 2393950 w 3473450"/>
              <a:gd name="connsiteY170" fmla="*/ 2571750 h 3924300"/>
              <a:gd name="connsiteX171" fmla="*/ 2413000 w 3473450"/>
              <a:gd name="connsiteY171" fmla="*/ 2578100 h 3924300"/>
              <a:gd name="connsiteX172" fmla="*/ 2463800 w 3473450"/>
              <a:gd name="connsiteY172" fmla="*/ 2603500 h 3924300"/>
              <a:gd name="connsiteX173" fmla="*/ 2489200 w 3473450"/>
              <a:gd name="connsiteY173" fmla="*/ 2609850 h 3924300"/>
              <a:gd name="connsiteX174" fmla="*/ 2546350 w 3473450"/>
              <a:gd name="connsiteY174" fmla="*/ 2647950 h 3924300"/>
              <a:gd name="connsiteX175" fmla="*/ 2584450 w 3473450"/>
              <a:gd name="connsiteY175" fmla="*/ 2686050 h 3924300"/>
              <a:gd name="connsiteX176" fmla="*/ 2603500 w 3473450"/>
              <a:gd name="connsiteY176" fmla="*/ 2787650 h 3924300"/>
              <a:gd name="connsiteX177" fmla="*/ 2584450 w 3473450"/>
              <a:gd name="connsiteY177" fmla="*/ 2927350 h 3924300"/>
              <a:gd name="connsiteX178" fmla="*/ 2578100 w 3473450"/>
              <a:gd name="connsiteY178" fmla="*/ 2952750 h 3924300"/>
              <a:gd name="connsiteX179" fmla="*/ 2559050 w 3473450"/>
              <a:gd name="connsiteY179" fmla="*/ 2971800 h 3924300"/>
              <a:gd name="connsiteX180" fmla="*/ 2546350 w 3473450"/>
              <a:gd name="connsiteY180" fmla="*/ 2990850 h 3924300"/>
              <a:gd name="connsiteX181" fmla="*/ 2482850 w 3473450"/>
              <a:gd name="connsiteY181" fmla="*/ 3041650 h 3924300"/>
              <a:gd name="connsiteX182" fmla="*/ 2444750 w 3473450"/>
              <a:gd name="connsiteY182" fmla="*/ 3086100 h 3924300"/>
              <a:gd name="connsiteX183" fmla="*/ 2432050 w 3473450"/>
              <a:gd name="connsiteY183" fmla="*/ 3105150 h 3924300"/>
              <a:gd name="connsiteX184" fmla="*/ 2393950 w 3473450"/>
              <a:gd name="connsiteY184" fmla="*/ 3124200 h 3924300"/>
              <a:gd name="connsiteX185" fmla="*/ 2381250 w 3473450"/>
              <a:gd name="connsiteY185" fmla="*/ 3143250 h 3924300"/>
              <a:gd name="connsiteX186" fmla="*/ 2305050 w 3473450"/>
              <a:gd name="connsiteY186" fmla="*/ 3175000 h 3924300"/>
              <a:gd name="connsiteX187" fmla="*/ 2266950 w 3473450"/>
              <a:gd name="connsiteY187" fmla="*/ 3206750 h 3924300"/>
              <a:gd name="connsiteX188" fmla="*/ 2209800 w 3473450"/>
              <a:gd name="connsiteY188" fmla="*/ 3225800 h 3924300"/>
              <a:gd name="connsiteX189" fmla="*/ 2190750 w 3473450"/>
              <a:gd name="connsiteY189" fmla="*/ 3238500 h 3924300"/>
              <a:gd name="connsiteX190" fmla="*/ 2127250 w 3473450"/>
              <a:gd name="connsiteY190" fmla="*/ 3257550 h 3924300"/>
              <a:gd name="connsiteX191" fmla="*/ 2108200 w 3473450"/>
              <a:gd name="connsiteY191" fmla="*/ 3263900 h 3924300"/>
              <a:gd name="connsiteX192" fmla="*/ 2025650 w 3473450"/>
              <a:gd name="connsiteY192" fmla="*/ 3282950 h 3924300"/>
              <a:gd name="connsiteX193" fmla="*/ 1974850 w 3473450"/>
              <a:gd name="connsiteY193" fmla="*/ 3295650 h 3924300"/>
              <a:gd name="connsiteX194" fmla="*/ 1936750 w 3473450"/>
              <a:gd name="connsiteY194" fmla="*/ 3302000 h 3924300"/>
              <a:gd name="connsiteX195" fmla="*/ 1917700 w 3473450"/>
              <a:gd name="connsiteY195" fmla="*/ 3308350 h 3924300"/>
              <a:gd name="connsiteX196" fmla="*/ 1854200 w 3473450"/>
              <a:gd name="connsiteY196" fmla="*/ 3321050 h 3924300"/>
              <a:gd name="connsiteX197" fmla="*/ 1746250 w 3473450"/>
              <a:gd name="connsiteY197" fmla="*/ 3390900 h 3924300"/>
              <a:gd name="connsiteX198" fmla="*/ 1695450 w 3473450"/>
              <a:gd name="connsiteY198" fmla="*/ 3416300 h 3924300"/>
              <a:gd name="connsiteX199" fmla="*/ 1676400 w 3473450"/>
              <a:gd name="connsiteY199" fmla="*/ 3429000 h 3924300"/>
              <a:gd name="connsiteX200" fmla="*/ 1657350 w 3473450"/>
              <a:gd name="connsiteY200" fmla="*/ 3435350 h 3924300"/>
              <a:gd name="connsiteX201" fmla="*/ 1612900 w 3473450"/>
              <a:gd name="connsiteY201" fmla="*/ 3460750 h 3924300"/>
              <a:gd name="connsiteX202" fmla="*/ 1517650 w 3473450"/>
              <a:gd name="connsiteY202" fmla="*/ 3486150 h 3924300"/>
              <a:gd name="connsiteX203" fmla="*/ 1479550 w 3473450"/>
              <a:gd name="connsiteY203" fmla="*/ 3498850 h 3924300"/>
              <a:gd name="connsiteX204" fmla="*/ 1460500 w 3473450"/>
              <a:gd name="connsiteY204" fmla="*/ 3505200 h 3924300"/>
              <a:gd name="connsiteX205" fmla="*/ 1409700 w 3473450"/>
              <a:gd name="connsiteY205" fmla="*/ 3517900 h 3924300"/>
              <a:gd name="connsiteX206" fmla="*/ 1390650 w 3473450"/>
              <a:gd name="connsiteY206" fmla="*/ 3524250 h 3924300"/>
              <a:gd name="connsiteX207" fmla="*/ 1358900 w 3473450"/>
              <a:gd name="connsiteY207" fmla="*/ 3530600 h 3924300"/>
              <a:gd name="connsiteX208" fmla="*/ 1320800 w 3473450"/>
              <a:gd name="connsiteY208" fmla="*/ 3543300 h 3924300"/>
              <a:gd name="connsiteX209" fmla="*/ 1270000 w 3473450"/>
              <a:gd name="connsiteY209" fmla="*/ 3556000 h 3924300"/>
              <a:gd name="connsiteX210" fmla="*/ 1244600 w 3473450"/>
              <a:gd name="connsiteY210" fmla="*/ 3568700 h 3924300"/>
              <a:gd name="connsiteX211" fmla="*/ 1187450 w 3473450"/>
              <a:gd name="connsiteY211" fmla="*/ 3581400 h 3924300"/>
              <a:gd name="connsiteX212" fmla="*/ 1162050 w 3473450"/>
              <a:gd name="connsiteY212" fmla="*/ 3594100 h 3924300"/>
              <a:gd name="connsiteX213" fmla="*/ 1143000 w 3473450"/>
              <a:gd name="connsiteY213" fmla="*/ 3600450 h 3924300"/>
              <a:gd name="connsiteX214" fmla="*/ 1079500 w 3473450"/>
              <a:gd name="connsiteY214" fmla="*/ 3625850 h 3924300"/>
              <a:gd name="connsiteX215" fmla="*/ 1054100 w 3473450"/>
              <a:gd name="connsiteY215" fmla="*/ 3638550 h 3924300"/>
              <a:gd name="connsiteX216" fmla="*/ 1003300 w 3473450"/>
              <a:gd name="connsiteY216" fmla="*/ 3657600 h 3924300"/>
              <a:gd name="connsiteX217" fmla="*/ 946150 w 3473450"/>
              <a:gd name="connsiteY217" fmla="*/ 3683000 h 3924300"/>
              <a:gd name="connsiteX218" fmla="*/ 920750 w 3473450"/>
              <a:gd name="connsiteY218" fmla="*/ 3702050 h 3924300"/>
              <a:gd name="connsiteX219" fmla="*/ 901700 w 3473450"/>
              <a:gd name="connsiteY219" fmla="*/ 3708400 h 3924300"/>
              <a:gd name="connsiteX220" fmla="*/ 857250 w 3473450"/>
              <a:gd name="connsiteY220" fmla="*/ 3727450 h 3924300"/>
              <a:gd name="connsiteX221" fmla="*/ 819150 w 3473450"/>
              <a:gd name="connsiteY221" fmla="*/ 3733800 h 3924300"/>
              <a:gd name="connsiteX222" fmla="*/ 781050 w 3473450"/>
              <a:gd name="connsiteY222" fmla="*/ 3746500 h 3924300"/>
              <a:gd name="connsiteX223" fmla="*/ 755650 w 3473450"/>
              <a:gd name="connsiteY223" fmla="*/ 3752850 h 3924300"/>
              <a:gd name="connsiteX224" fmla="*/ 717550 w 3473450"/>
              <a:gd name="connsiteY224" fmla="*/ 3765550 h 3924300"/>
              <a:gd name="connsiteX225" fmla="*/ 666750 w 3473450"/>
              <a:gd name="connsiteY225" fmla="*/ 3778250 h 3924300"/>
              <a:gd name="connsiteX226" fmla="*/ 628650 w 3473450"/>
              <a:gd name="connsiteY226" fmla="*/ 3790950 h 3924300"/>
              <a:gd name="connsiteX227" fmla="*/ 603250 w 3473450"/>
              <a:gd name="connsiteY227" fmla="*/ 3803650 h 3924300"/>
              <a:gd name="connsiteX228" fmla="*/ 552450 w 3473450"/>
              <a:gd name="connsiteY228" fmla="*/ 3810000 h 3924300"/>
              <a:gd name="connsiteX229" fmla="*/ 533400 w 3473450"/>
              <a:gd name="connsiteY229" fmla="*/ 3816350 h 3924300"/>
              <a:gd name="connsiteX230" fmla="*/ 488950 w 3473450"/>
              <a:gd name="connsiteY230" fmla="*/ 3835400 h 3924300"/>
              <a:gd name="connsiteX231" fmla="*/ 450850 w 3473450"/>
              <a:gd name="connsiteY231" fmla="*/ 3841750 h 3924300"/>
              <a:gd name="connsiteX232" fmla="*/ 393700 w 3473450"/>
              <a:gd name="connsiteY232" fmla="*/ 3860800 h 3924300"/>
              <a:gd name="connsiteX233" fmla="*/ 342900 w 3473450"/>
              <a:gd name="connsiteY233" fmla="*/ 3879850 h 3924300"/>
              <a:gd name="connsiteX234" fmla="*/ 234950 w 3473450"/>
              <a:gd name="connsiteY234" fmla="*/ 3892550 h 3924300"/>
              <a:gd name="connsiteX235" fmla="*/ 184150 w 3473450"/>
              <a:gd name="connsiteY235" fmla="*/ 3905250 h 3924300"/>
              <a:gd name="connsiteX236" fmla="*/ 165100 w 3473450"/>
              <a:gd name="connsiteY236" fmla="*/ 3911600 h 3924300"/>
              <a:gd name="connsiteX237" fmla="*/ 146050 w 3473450"/>
              <a:gd name="connsiteY237" fmla="*/ 3924300 h 3924300"/>
              <a:gd name="connsiteX238" fmla="*/ 127000 w 3473450"/>
              <a:gd name="connsiteY238" fmla="*/ 391795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3473450" h="3924300">
                <a:moveTo>
                  <a:pt x="1670050" y="0"/>
                </a:moveTo>
                <a:cubicBezTo>
                  <a:pt x="1644650" y="2117"/>
                  <a:pt x="1619141" y="3189"/>
                  <a:pt x="1593850" y="6350"/>
                </a:cubicBezTo>
                <a:cubicBezTo>
                  <a:pt x="1585190" y="7432"/>
                  <a:pt x="1576969" y="10807"/>
                  <a:pt x="1568450" y="12700"/>
                </a:cubicBezTo>
                <a:lnTo>
                  <a:pt x="1479550" y="31750"/>
                </a:lnTo>
                <a:lnTo>
                  <a:pt x="1479550" y="31750"/>
                </a:lnTo>
                <a:lnTo>
                  <a:pt x="1390650" y="38100"/>
                </a:lnTo>
                <a:cubicBezTo>
                  <a:pt x="1380067" y="42333"/>
                  <a:pt x="1369958" y="48035"/>
                  <a:pt x="1358900" y="50800"/>
                </a:cubicBezTo>
                <a:cubicBezTo>
                  <a:pt x="1344380" y="54430"/>
                  <a:pt x="1329243" y="54874"/>
                  <a:pt x="1314450" y="57150"/>
                </a:cubicBezTo>
                <a:cubicBezTo>
                  <a:pt x="1301725" y="59108"/>
                  <a:pt x="1288919" y="60707"/>
                  <a:pt x="1276350" y="63500"/>
                </a:cubicBezTo>
                <a:cubicBezTo>
                  <a:pt x="1269816" y="64952"/>
                  <a:pt x="1263736" y="68011"/>
                  <a:pt x="1257300" y="69850"/>
                </a:cubicBezTo>
                <a:cubicBezTo>
                  <a:pt x="1221182" y="80169"/>
                  <a:pt x="1239558" y="71385"/>
                  <a:pt x="1200150" y="88900"/>
                </a:cubicBezTo>
                <a:cubicBezTo>
                  <a:pt x="1191500" y="92745"/>
                  <a:pt x="1183817" y="98880"/>
                  <a:pt x="1174750" y="101600"/>
                </a:cubicBezTo>
                <a:cubicBezTo>
                  <a:pt x="1162418" y="105300"/>
                  <a:pt x="1149141" y="104827"/>
                  <a:pt x="1136650" y="107950"/>
                </a:cubicBezTo>
                <a:cubicBezTo>
                  <a:pt x="1043674" y="131194"/>
                  <a:pt x="1157281" y="112260"/>
                  <a:pt x="1054100" y="127000"/>
                </a:cubicBezTo>
                <a:cubicBezTo>
                  <a:pt x="1047750" y="129117"/>
                  <a:pt x="1041544" y="131727"/>
                  <a:pt x="1035050" y="133350"/>
                </a:cubicBezTo>
                <a:cubicBezTo>
                  <a:pt x="1024579" y="135968"/>
                  <a:pt x="1013539" y="136287"/>
                  <a:pt x="1003300" y="139700"/>
                </a:cubicBezTo>
                <a:cubicBezTo>
                  <a:pt x="929468" y="164311"/>
                  <a:pt x="1037448" y="142475"/>
                  <a:pt x="939800" y="158750"/>
                </a:cubicBezTo>
                <a:cubicBezTo>
                  <a:pt x="900193" y="185155"/>
                  <a:pt x="941135" y="160273"/>
                  <a:pt x="901700" y="177800"/>
                </a:cubicBezTo>
                <a:cubicBezTo>
                  <a:pt x="842678" y="204032"/>
                  <a:pt x="885437" y="191391"/>
                  <a:pt x="838200" y="203200"/>
                </a:cubicBezTo>
                <a:cubicBezTo>
                  <a:pt x="803928" y="226048"/>
                  <a:pt x="835461" y="208518"/>
                  <a:pt x="787400" y="222250"/>
                </a:cubicBezTo>
                <a:cubicBezTo>
                  <a:pt x="768092" y="227767"/>
                  <a:pt x="749300" y="234950"/>
                  <a:pt x="730250" y="241300"/>
                </a:cubicBezTo>
                <a:cubicBezTo>
                  <a:pt x="723900" y="243417"/>
                  <a:pt x="717694" y="246027"/>
                  <a:pt x="711200" y="247650"/>
                </a:cubicBezTo>
                <a:cubicBezTo>
                  <a:pt x="702733" y="249767"/>
                  <a:pt x="694220" y="251704"/>
                  <a:pt x="685800" y="254000"/>
                </a:cubicBezTo>
                <a:cubicBezTo>
                  <a:pt x="670933" y="258055"/>
                  <a:pt x="656299" y="262963"/>
                  <a:pt x="641350" y="266700"/>
                </a:cubicBezTo>
                <a:cubicBezTo>
                  <a:pt x="623600" y="271138"/>
                  <a:pt x="588484" y="276569"/>
                  <a:pt x="571500" y="279400"/>
                </a:cubicBezTo>
                <a:cubicBezTo>
                  <a:pt x="560917" y="283633"/>
                  <a:pt x="550564" y="288495"/>
                  <a:pt x="539750" y="292100"/>
                </a:cubicBezTo>
                <a:cubicBezTo>
                  <a:pt x="531471" y="294860"/>
                  <a:pt x="522552" y="295468"/>
                  <a:pt x="514350" y="298450"/>
                </a:cubicBezTo>
                <a:cubicBezTo>
                  <a:pt x="499200" y="303959"/>
                  <a:pt x="485307" y="312759"/>
                  <a:pt x="469900" y="317500"/>
                </a:cubicBezTo>
                <a:cubicBezTo>
                  <a:pt x="429140" y="330042"/>
                  <a:pt x="440259" y="317503"/>
                  <a:pt x="406400" y="330200"/>
                </a:cubicBezTo>
                <a:cubicBezTo>
                  <a:pt x="397537" y="333524"/>
                  <a:pt x="389863" y="339576"/>
                  <a:pt x="381000" y="342900"/>
                </a:cubicBezTo>
                <a:cubicBezTo>
                  <a:pt x="361456" y="350229"/>
                  <a:pt x="343966" y="349565"/>
                  <a:pt x="323850" y="355600"/>
                </a:cubicBezTo>
                <a:cubicBezTo>
                  <a:pt x="240308" y="380663"/>
                  <a:pt x="342829" y="358154"/>
                  <a:pt x="260350" y="374650"/>
                </a:cubicBezTo>
                <a:cubicBezTo>
                  <a:pt x="251883" y="378883"/>
                  <a:pt x="243651" y="383621"/>
                  <a:pt x="234950" y="387350"/>
                </a:cubicBezTo>
                <a:cubicBezTo>
                  <a:pt x="228798" y="389987"/>
                  <a:pt x="221469" y="389987"/>
                  <a:pt x="215900" y="393700"/>
                </a:cubicBezTo>
                <a:cubicBezTo>
                  <a:pt x="208428" y="398681"/>
                  <a:pt x="203562" y="406784"/>
                  <a:pt x="196850" y="412750"/>
                </a:cubicBezTo>
                <a:cubicBezTo>
                  <a:pt x="184494" y="423733"/>
                  <a:pt x="171659" y="434173"/>
                  <a:pt x="158750" y="444500"/>
                </a:cubicBezTo>
                <a:cubicBezTo>
                  <a:pt x="150486" y="451111"/>
                  <a:pt x="141385" y="456662"/>
                  <a:pt x="133350" y="463550"/>
                </a:cubicBezTo>
                <a:cubicBezTo>
                  <a:pt x="126532" y="469394"/>
                  <a:pt x="121484" y="477212"/>
                  <a:pt x="114300" y="482600"/>
                </a:cubicBezTo>
                <a:cubicBezTo>
                  <a:pt x="41496" y="537203"/>
                  <a:pt x="124508" y="462555"/>
                  <a:pt x="50800" y="527050"/>
                </a:cubicBezTo>
                <a:cubicBezTo>
                  <a:pt x="39924" y="536566"/>
                  <a:pt x="25198" y="551316"/>
                  <a:pt x="19050" y="565150"/>
                </a:cubicBezTo>
                <a:cubicBezTo>
                  <a:pt x="13613" y="577383"/>
                  <a:pt x="10583" y="590550"/>
                  <a:pt x="6350" y="603250"/>
                </a:cubicBezTo>
                <a:lnTo>
                  <a:pt x="0" y="622300"/>
                </a:lnTo>
                <a:cubicBezTo>
                  <a:pt x="2117" y="670983"/>
                  <a:pt x="764" y="719942"/>
                  <a:pt x="6350" y="768350"/>
                </a:cubicBezTo>
                <a:cubicBezTo>
                  <a:pt x="7225" y="775931"/>
                  <a:pt x="14614" y="781190"/>
                  <a:pt x="19050" y="787400"/>
                </a:cubicBezTo>
                <a:cubicBezTo>
                  <a:pt x="61383" y="846667"/>
                  <a:pt x="12700" y="781050"/>
                  <a:pt x="63500" y="831850"/>
                </a:cubicBezTo>
                <a:cubicBezTo>
                  <a:pt x="86078" y="854428"/>
                  <a:pt x="76906" y="862189"/>
                  <a:pt x="107950" y="876300"/>
                </a:cubicBezTo>
                <a:cubicBezTo>
                  <a:pt x="121978" y="882677"/>
                  <a:pt x="137918" y="883734"/>
                  <a:pt x="152400" y="889000"/>
                </a:cubicBezTo>
                <a:cubicBezTo>
                  <a:pt x="161296" y="892235"/>
                  <a:pt x="169099" y="897971"/>
                  <a:pt x="177800" y="901700"/>
                </a:cubicBezTo>
                <a:cubicBezTo>
                  <a:pt x="183952" y="904337"/>
                  <a:pt x="190698" y="905413"/>
                  <a:pt x="196850" y="908050"/>
                </a:cubicBezTo>
                <a:cubicBezTo>
                  <a:pt x="205551" y="911779"/>
                  <a:pt x="213549" y="917021"/>
                  <a:pt x="222250" y="920750"/>
                </a:cubicBezTo>
                <a:cubicBezTo>
                  <a:pt x="228402" y="923387"/>
                  <a:pt x="235033" y="924750"/>
                  <a:pt x="241300" y="927100"/>
                </a:cubicBezTo>
                <a:cubicBezTo>
                  <a:pt x="251973" y="931102"/>
                  <a:pt x="262634" y="935171"/>
                  <a:pt x="273050" y="939800"/>
                </a:cubicBezTo>
                <a:cubicBezTo>
                  <a:pt x="281700" y="943645"/>
                  <a:pt x="289383" y="949780"/>
                  <a:pt x="298450" y="952500"/>
                </a:cubicBezTo>
                <a:cubicBezTo>
                  <a:pt x="310782" y="956200"/>
                  <a:pt x="324059" y="955727"/>
                  <a:pt x="336550" y="958850"/>
                </a:cubicBezTo>
                <a:cubicBezTo>
                  <a:pt x="349537" y="962097"/>
                  <a:pt x="362069" y="966975"/>
                  <a:pt x="374650" y="971550"/>
                </a:cubicBezTo>
                <a:cubicBezTo>
                  <a:pt x="385362" y="975445"/>
                  <a:pt x="395156" y="982376"/>
                  <a:pt x="406400" y="984250"/>
                </a:cubicBezTo>
                <a:cubicBezTo>
                  <a:pt x="433622" y="988787"/>
                  <a:pt x="461489" y="987854"/>
                  <a:pt x="488950" y="990600"/>
                </a:cubicBezTo>
                <a:cubicBezTo>
                  <a:pt x="553518" y="997057"/>
                  <a:pt x="512187" y="993977"/>
                  <a:pt x="558800" y="1003300"/>
                </a:cubicBezTo>
                <a:cubicBezTo>
                  <a:pt x="571425" y="1005825"/>
                  <a:pt x="584200" y="1007533"/>
                  <a:pt x="596900" y="1009650"/>
                </a:cubicBezTo>
                <a:lnTo>
                  <a:pt x="1073150" y="1003300"/>
                </a:lnTo>
                <a:cubicBezTo>
                  <a:pt x="1098241" y="1002657"/>
                  <a:pt x="1087997" y="991405"/>
                  <a:pt x="1111250" y="984250"/>
                </a:cubicBezTo>
                <a:cubicBezTo>
                  <a:pt x="1131881" y="977902"/>
                  <a:pt x="1153583" y="975783"/>
                  <a:pt x="1174750" y="971550"/>
                </a:cubicBezTo>
                <a:cubicBezTo>
                  <a:pt x="1183217" y="967317"/>
                  <a:pt x="1191287" y="962174"/>
                  <a:pt x="1200150" y="958850"/>
                </a:cubicBezTo>
                <a:cubicBezTo>
                  <a:pt x="1216426" y="952746"/>
                  <a:pt x="1229248" y="953826"/>
                  <a:pt x="1244600" y="946150"/>
                </a:cubicBezTo>
                <a:cubicBezTo>
                  <a:pt x="1299527" y="918687"/>
                  <a:pt x="1253279" y="932868"/>
                  <a:pt x="1301750" y="920750"/>
                </a:cubicBezTo>
                <a:cubicBezTo>
                  <a:pt x="1393832" y="851688"/>
                  <a:pt x="1278323" y="934137"/>
                  <a:pt x="1346200" y="895350"/>
                </a:cubicBezTo>
                <a:cubicBezTo>
                  <a:pt x="1366334" y="883845"/>
                  <a:pt x="1370994" y="873428"/>
                  <a:pt x="1390650" y="863600"/>
                </a:cubicBezTo>
                <a:cubicBezTo>
                  <a:pt x="1435756" y="841047"/>
                  <a:pt x="1411990" y="861702"/>
                  <a:pt x="1460500" y="831850"/>
                </a:cubicBezTo>
                <a:cubicBezTo>
                  <a:pt x="1476007" y="822307"/>
                  <a:pt x="1489588" y="809876"/>
                  <a:pt x="1504950" y="800100"/>
                </a:cubicBezTo>
                <a:cubicBezTo>
                  <a:pt x="1512936" y="795018"/>
                  <a:pt x="1521700" y="791245"/>
                  <a:pt x="1530350" y="787400"/>
                </a:cubicBezTo>
                <a:cubicBezTo>
                  <a:pt x="1540766" y="782771"/>
                  <a:pt x="1552512" y="780864"/>
                  <a:pt x="1562100" y="774700"/>
                </a:cubicBezTo>
                <a:cubicBezTo>
                  <a:pt x="1651748" y="717069"/>
                  <a:pt x="1588807" y="740398"/>
                  <a:pt x="1638300" y="723900"/>
                </a:cubicBezTo>
                <a:cubicBezTo>
                  <a:pt x="1686015" y="676185"/>
                  <a:pt x="1639427" y="718666"/>
                  <a:pt x="1695450" y="679450"/>
                </a:cubicBezTo>
                <a:cubicBezTo>
                  <a:pt x="1706553" y="671678"/>
                  <a:pt x="1716097" y="661822"/>
                  <a:pt x="1727200" y="654050"/>
                </a:cubicBezTo>
                <a:cubicBezTo>
                  <a:pt x="1737311" y="646972"/>
                  <a:pt x="1749076" y="642405"/>
                  <a:pt x="1758950" y="635000"/>
                </a:cubicBezTo>
                <a:cubicBezTo>
                  <a:pt x="1766134" y="629612"/>
                  <a:pt x="1770816" y="621338"/>
                  <a:pt x="1778000" y="615950"/>
                </a:cubicBezTo>
                <a:cubicBezTo>
                  <a:pt x="1787874" y="608545"/>
                  <a:pt x="1799284" y="603441"/>
                  <a:pt x="1809750" y="596900"/>
                </a:cubicBezTo>
                <a:cubicBezTo>
                  <a:pt x="1816222" y="592855"/>
                  <a:pt x="1822080" y="587818"/>
                  <a:pt x="1828800" y="584200"/>
                </a:cubicBezTo>
                <a:cubicBezTo>
                  <a:pt x="1849636" y="572980"/>
                  <a:pt x="1871133" y="563033"/>
                  <a:pt x="1892300" y="552450"/>
                </a:cubicBezTo>
                <a:cubicBezTo>
                  <a:pt x="1900767" y="548217"/>
                  <a:pt x="1911007" y="546443"/>
                  <a:pt x="1917700" y="539750"/>
                </a:cubicBezTo>
                <a:cubicBezTo>
                  <a:pt x="1931744" y="525706"/>
                  <a:pt x="1938119" y="516841"/>
                  <a:pt x="1955800" y="508000"/>
                </a:cubicBezTo>
                <a:cubicBezTo>
                  <a:pt x="1961787" y="505007"/>
                  <a:pt x="1968583" y="504000"/>
                  <a:pt x="1974850" y="501650"/>
                </a:cubicBezTo>
                <a:cubicBezTo>
                  <a:pt x="1985523" y="497648"/>
                  <a:pt x="1996251" y="493727"/>
                  <a:pt x="2006600" y="488950"/>
                </a:cubicBezTo>
                <a:cubicBezTo>
                  <a:pt x="2023790" y="481016"/>
                  <a:pt x="2039439" y="469537"/>
                  <a:pt x="2057400" y="463550"/>
                </a:cubicBezTo>
                <a:cubicBezTo>
                  <a:pt x="2063750" y="461433"/>
                  <a:pt x="2070333" y="459918"/>
                  <a:pt x="2076450" y="457200"/>
                </a:cubicBezTo>
                <a:cubicBezTo>
                  <a:pt x="2089425" y="451433"/>
                  <a:pt x="2100950" y="442230"/>
                  <a:pt x="2114550" y="438150"/>
                </a:cubicBezTo>
                <a:cubicBezTo>
                  <a:pt x="2180496" y="418366"/>
                  <a:pt x="2208612" y="418631"/>
                  <a:pt x="2273300" y="412750"/>
                </a:cubicBezTo>
                <a:lnTo>
                  <a:pt x="3098800" y="419100"/>
                </a:lnTo>
                <a:cubicBezTo>
                  <a:pt x="3112184" y="419395"/>
                  <a:pt x="3125761" y="424374"/>
                  <a:pt x="3136900" y="431800"/>
                </a:cubicBezTo>
                <a:cubicBezTo>
                  <a:pt x="3161519" y="448213"/>
                  <a:pt x="3148710" y="442087"/>
                  <a:pt x="3175000" y="450850"/>
                </a:cubicBezTo>
                <a:cubicBezTo>
                  <a:pt x="3185583" y="459317"/>
                  <a:pt x="3195128" y="469277"/>
                  <a:pt x="3206750" y="476250"/>
                </a:cubicBezTo>
                <a:cubicBezTo>
                  <a:pt x="3216524" y="482115"/>
                  <a:pt x="3229162" y="482413"/>
                  <a:pt x="3238500" y="488950"/>
                </a:cubicBezTo>
                <a:cubicBezTo>
                  <a:pt x="3250762" y="497533"/>
                  <a:pt x="3259125" y="510688"/>
                  <a:pt x="3270250" y="520700"/>
                </a:cubicBezTo>
                <a:cubicBezTo>
                  <a:pt x="3291798" y="540093"/>
                  <a:pt x="3299823" y="544649"/>
                  <a:pt x="3321050" y="558800"/>
                </a:cubicBezTo>
                <a:cubicBezTo>
                  <a:pt x="3337837" y="609161"/>
                  <a:pt x="3312474" y="542539"/>
                  <a:pt x="3346450" y="596900"/>
                </a:cubicBezTo>
                <a:cubicBezTo>
                  <a:pt x="3352491" y="606566"/>
                  <a:pt x="3354433" y="618273"/>
                  <a:pt x="3359150" y="628650"/>
                </a:cubicBezTo>
                <a:cubicBezTo>
                  <a:pt x="3365026" y="641576"/>
                  <a:pt x="3370324" y="654936"/>
                  <a:pt x="3378200" y="666750"/>
                </a:cubicBezTo>
                <a:cubicBezTo>
                  <a:pt x="3383181" y="674222"/>
                  <a:pt x="3391862" y="678616"/>
                  <a:pt x="3397250" y="685800"/>
                </a:cubicBezTo>
                <a:cubicBezTo>
                  <a:pt x="3404655" y="695674"/>
                  <a:pt x="3409454" y="707281"/>
                  <a:pt x="3416300" y="717550"/>
                </a:cubicBezTo>
                <a:cubicBezTo>
                  <a:pt x="3422171" y="726356"/>
                  <a:pt x="3430017" y="733808"/>
                  <a:pt x="3435350" y="742950"/>
                </a:cubicBezTo>
                <a:cubicBezTo>
                  <a:pt x="3449430" y="767087"/>
                  <a:pt x="3459824" y="787333"/>
                  <a:pt x="3467100" y="812800"/>
                </a:cubicBezTo>
                <a:cubicBezTo>
                  <a:pt x="3469498" y="821191"/>
                  <a:pt x="3471333" y="829733"/>
                  <a:pt x="3473450" y="838200"/>
                </a:cubicBezTo>
                <a:cubicBezTo>
                  <a:pt x="3471333" y="880533"/>
                  <a:pt x="3472357" y="923141"/>
                  <a:pt x="3467100" y="965200"/>
                </a:cubicBezTo>
                <a:cubicBezTo>
                  <a:pt x="3465926" y="974593"/>
                  <a:pt x="3458129" y="981899"/>
                  <a:pt x="3454400" y="990600"/>
                </a:cubicBezTo>
                <a:cubicBezTo>
                  <a:pt x="3451763" y="996752"/>
                  <a:pt x="3451043" y="1003663"/>
                  <a:pt x="3448050" y="1009650"/>
                </a:cubicBezTo>
                <a:cubicBezTo>
                  <a:pt x="3444637" y="1016476"/>
                  <a:pt x="3439136" y="1022074"/>
                  <a:pt x="3435350" y="1028700"/>
                </a:cubicBezTo>
                <a:cubicBezTo>
                  <a:pt x="3430654" y="1036919"/>
                  <a:pt x="3427346" y="1045881"/>
                  <a:pt x="3422650" y="1054100"/>
                </a:cubicBezTo>
                <a:cubicBezTo>
                  <a:pt x="3414099" y="1069065"/>
                  <a:pt x="3400635" y="1084921"/>
                  <a:pt x="3390900" y="1098550"/>
                </a:cubicBezTo>
                <a:cubicBezTo>
                  <a:pt x="3386464" y="1104760"/>
                  <a:pt x="3382689" y="1111428"/>
                  <a:pt x="3378200" y="1117600"/>
                </a:cubicBezTo>
                <a:cubicBezTo>
                  <a:pt x="3365750" y="1134718"/>
                  <a:pt x="3340100" y="1168400"/>
                  <a:pt x="3340100" y="1168400"/>
                </a:cubicBezTo>
                <a:cubicBezTo>
                  <a:pt x="3337983" y="1174750"/>
                  <a:pt x="3337463" y="1181881"/>
                  <a:pt x="3333750" y="1187450"/>
                </a:cubicBezTo>
                <a:cubicBezTo>
                  <a:pt x="3328769" y="1194922"/>
                  <a:pt x="3320544" y="1199682"/>
                  <a:pt x="3314700" y="1206500"/>
                </a:cubicBezTo>
                <a:cubicBezTo>
                  <a:pt x="3307812" y="1214535"/>
                  <a:pt x="3301259" y="1222925"/>
                  <a:pt x="3295650" y="1231900"/>
                </a:cubicBezTo>
                <a:cubicBezTo>
                  <a:pt x="3290633" y="1239927"/>
                  <a:pt x="3288630" y="1249727"/>
                  <a:pt x="3282950" y="1257300"/>
                </a:cubicBezTo>
                <a:cubicBezTo>
                  <a:pt x="3275766" y="1266879"/>
                  <a:pt x="3265435" y="1273689"/>
                  <a:pt x="3257550" y="1282700"/>
                </a:cubicBezTo>
                <a:cubicBezTo>
                  <a:pt x="3250581" y="1290665"/>
                  <a:pt x="3245984" y="1300616"/>
                  <a:pt x="3238500" y="1308100"/>
                </a:cubicBezTo>
                <a:cubicBezTo>
                  <a:pt x="3230624" y="1315976"/>
                  <a:pt x="3204867" y="1332639"/>
                  <a:pt x="3194050" y="1339850"/>
                </a:cubicBezTo>
                <a:cubicBezTo>
                  <a:pt x="3166216" y="1381601"/>
                  <a:pt x="3201297" y="1334869"/>
                  <a:pt x="3149600" y="1377950"/>
                </a:cubicBezTo>
                <a:cubicBezTo>
                  <a:pt x="3133503" y="1391364"/>
                  <a:pt x="3123892" y="1413029"/>
                  <a:pt x="3105150" y="1422400"/>
                </a:cubicBezTo>
                <a:cubicBezTo>
                  <a:pt x="3065369" y="1442291"/>
                  <a:pt x="3092818" y="1426673"/>
                  <a:pt x="3054350" y="1454150"/>
                </a:cubicBezTo>
                <a:cubicBezTo>
                  <a:pt x="3048140" y="1458586"/>
                  <a:pt x="3041163" y="1461964"/>
                  <a:pt x="3035300" y="1466850"/>
                </a:cubicBezTo>
                <a:cubicBezTo>
                  <a:pt x="3028401" y="1472599"/>
                  <a:pt x="3023339" y="1480387"/>
                  <a:pt x="3016250" y="1485900"/>
                </a:cubicBezTo>
                <a:cubicBezTo>
                  <a:pt x="3004202" y="1495271"/>
                  <a:pt x="2988943" y="1500507"/>
                  <a:pt x="2978150" y="1511300"/>
                </a:cubicBezTo>
                <a:cubicBezTo>
                  <a:pt x="2971800" y="1517650"/>
                  <a:pt x="2966950" y="1525989"/>
                  <a:pt x="2959100" y="1530350"/>
                </a:cubicBezTo>
                <a:cubicBezTo>
                  <a:pt x="2947398" y="1536851"/>
                  <a:pt x="2921000" y="1543050"/>
                  <a:pt x="2921000" y="1543050"/>
                </a:cubicBezTo>
                <a:cubicBezTo>
                  <a:pt x="2916762" y="1546228"/>
                  <a:pt x="2884743" y="1570977"/>
                  <a:pt x="2876550" y="1574800"/>
                </a:cubicBezTo>
                <a:cubicBezTo>
                  <a:pt x="2851615" y="1586436"/>
                  <a:pt x="2800350" y="1606550"/>
                  <a:pt x="2800350" y="1606550"/>
                </a:cubicBezTo>
                <a:cubicBezTo>
                  <a:pt x="2757921" y="1648979"/>
                  <a:pt x="2809032" y="1604913"/>
                  <a:pt x="2749550" y="1631950"/>
                </a:cubicBezTo>
                <a:cubicBezTo>
                  <a:pt x="2735655" y="1638266"/>
                  <a:pt x="2725102" y="1650524"/>
                  <a:pt x="2711450" y="1657350"/>
                </a:cubicBezTo>
                <a:cubicBezTo>
                  <a:pt x="2702983" y="1661583"/>
                  <a:pt x="2694077" y="1665033"/>
                  <a:pt x="2686050" y="1670050"/>
                </a:cubicBezTo>
                <a:cubicBezTo>
                  <a:pt x="2654782" y="1689593"/>
                  <a:pt x="2665054" y="1691716"/>
                  <a:pt x="2628900" y="1708150"/>
                </a:cubicBezTo>
                <a:cubicBezTo>
                  <a:pt x="2616713" y="1713690"/>
                  <a:pt x="2603033" y="1715413"/>
                  <a:pt x="2590800" y="1720850"/>
                </a:cubicBezTo>
                <a:cubicBezTo>
                  <a:pt x="2583826" y="1723950"/>
                  <a:pt x="2578576" y="1730137"/>
                  <a:pt x="2571750" y="1733550"/>
                </a:cubicBezTo>
                <a:cubicBezTo>
                  <a:pt x="2561555" y="1738648"/>
                  <a:pt x="2550195" y="1741152"/>
                  <a:pt x="2540000" y="1746250"/>
                </a:cubicBezTo>
                <a:cubicBezTo>
                  <a:pt x="2533174" y="1749663"/>
                  <a:pt x="2527965" y="1755944"/>
                  <a:pt x="2520950" y="1758950"/>
                </a:cubicBezTo>
                <a:cubicBezTo>
                  <a:pt x="2492466" y="1771157"/>
                  <a:pt x="2501214" y="1759293"/>
                  <a:pt x="2476500" y="1771650"/>
                </a:cubicBezTo>
                <a:cubicBezTo>
                  <a:pt x="2465461" y="1777170"/>
                  <a:pt x="2455986" y="1785593"/>
                  <a:pt x="2444750" y="1790700"/>
                </a:cubicBezTo>
                <a:cubicBezTo>
                  <a:pt x="2432563" y="1796240"/>
                  <a:pt x="2419079" y="1798428"/>
                  <a:pt x="2406650" y="1803400"/>
                </a:cubicBezTo>
                <a:cubicBezTo>
                  <a:pt x="2397861" y="1806916"/>
                  <a:pt x="2390039" y="1812584"/>
                  <a:pt x="2381250" y="1816100"/>
                </a:cubicBezTo>
                <a:cubicBezTo>
                  <a:pt x="2368821" y="1821072"/>
                  <a:pt x="2354289" y="1821374"/>
                  <a:pt x="2343150" y="1828800"/>
                </a:cubicBezTo>
                <a:cubicBezTo>
                  <a:pt x="2336800" y="1833033"/>
                  <a:pt x="2331074" y="1838400"/>
                  <a:pt x="2324100" y="1841500"/>
                </a:cubicBezTo>
                <a:cubicBezTo>
                  <a:pt x="2270754" y="1865209"/>
                  <a:pt x="2302203" y="1842923"/>
                  <a:pt x="2254250" y="1866900"/>
                </a:cubicBezTo>
                <a:cubicBezTo>
                  <a:pt x="2247424" y="1870313"/>
                  <a:pt x="2241826" y="1875814"/>
                  <a:pt x="2235200" y="1879600"/>
                </a:cubicBezTo>
                <a:cubicBezTo>
                  <a:pt x="2226981" y="1884296"/>
                  <a:pt x="2217503" y="1886798"/>
                  <a:pt x="2209800" y="1892300"/>
                </a:cubicBezTo>
                <a:cubicBezTo>
                  <a:pt x="2202492" y="1897520"/>
                  <a:pt x="2198058" y="1906130"/>
                  <a:pt x="2190750" y="1911350"/>
                </a:cubicBezTo>
                <a:cubicBezTo>
                  <a:pt x="2183047" y="1916852"/>
                  <a:pt x="2172676" y="1918056"/>
                  <a:pt x="2165350" y="1924050"/>
                </a:cubicBezTo>
                <a:cubicBezTo>
                  <a:pt x="2149133" y="1937319"/>
                  <a:pt x="2137440" y="1955636"/>
                  <a:pt x="2120900" y="1968500"/>
                </a:cubicBezTo>
                <a:lnTo>
                  <a:pt x="2063750" y="2012950"/>
                </a:lnTo>
                <a:cubicBezTo>
                  <a:pt x="2055361" y="2019403"/>
                  <a:pt x="2047156" y="2026129"/>
                  <a:pt x="2038350" y="2032000"/>
                </a:cubicBezTo>
                <a:cubicBezTo>
                  <a:pt x="2032000" y="2036233"/>
                  <a:pt x="2024696" y="2039304"/>
                  <a:pt x="2019300" y="2044700"/>
                </a:cubicBezTo>
                <a:cubicBezTo>
                  <a:pt x="2011816" y="2052184"/>
                  <a:pt x="2009225" y="2064491"/>
                  <a:pt x="2000250" y="2070100"/>
                </a:cubicBezTo>
                <a:cubicBezTo>
                  <a:pt x="1991098" y="2075820"/>
                  <a:pt x="1979083" y="2074333"/>
                  <a:pt x="1968500" y="2076450"/>
                </a:cubicBezTo>
                <a:cubicBezTo>
                  <a:pt x="1953778" y="2098533"/>
                  <a:pt x="1951999" y="2105373"/>
                  <a:pt x="1924050" y="2120900"/>
                </a:cubicBezTo>
                <a:cubicBezTo>
                  <a:pt x="1916421" y="2125138"/>
                  <a:pt x="1907117" y="2125133"/>
                  <a:pt x="1898650" y="2127250"/>
                </a:cubicBezTo>
                <a:cubicBezTo>
                  <a:pt x="1892300" y="2133600"/>
                  <a:pt x="1886499" y="2140551"/>
                  <a:pt x="1879600" y="2146300"/>
                </a:cubicBezTo>
                <a:cubicBezTo>
                  <a:pt x="1857967" y="2164328"/>
                  <a:pt x="1858026" y="2155174"/>
                  <a:pt x="1835150" y="2178050"/>
                </a:cubicBezTo>
                <a:cubicBezTo>
                  <a:pt x="1800551" y="2212649"/>
                  <a:pt x="1833434" y="2197672"/>
                  <a:pt x="1797050" y="2209800"/>
                </a:cubicBezTo>
                <a:cubicBezTo>
                  <a:pt x="1790340" y="2226575"/>
                  <a:pt x="1782977" y="2243180"/>
                  <a:pt x="1778000" y="2260600"/>
                </a:cubicBezTo>
                <a:cubicBezTo>
                  <a:pt x="1775602" y="2268991"/>
                  <a:pt x="1773767" y="2277533"/>
                  <a:pt x="1771650" y="2286000"/>
                </a:cubicBezTo>
                <a:cubicBezTo>
                  <a:pt x="1773767" y="2311400"/>
                  <a:pt x="1768109" y="2338709"/>
                  <a:pt x="1778000" y="2362200"/>
                </a:cubicBezTo>
                <a:cubicBezTo>
                  <a:pt x="1795866" y="2404632"/>
                  <a:pt x="1815764" y="2404978"/>
                  <a:pt x="1847850" y="2413000"/>
                </a:cubicBezTo>
                <a:cubicBezTo>
                  <a:pt x="1895103" y="2448440"/>
                  <a:pt x="1849391" y="2419864"/>
                  <a:pt x="1905000" y="2438400"/>
                </a:cubicBezTo>
                <a:cubicBezTo>
                  <a:pt x="1913980" y="2441393"/>
                  <a:pt x="1921298" y="2448499"/>
                  <a:pt x="1930400" y="2451100"/>
                </a:cubicBezTo>
                <a:cubicBezTo>
                  <a:pt x="1951715" y="2457190"/>
                  <a:pt x="2005300" y="2465700"/>
                  <a:pt x="2032000" y="2470150"/>
                </a:cubicBezTo>
                <a:cubicBezTo>
                  <a:pt x="2120490" y="2514395"/>
                  <a:pt x="2017039" y="2467690"/>
                  <a:pt x="2114550" y="2495550"/>
                </a:cubicBezTo>
                <a:cubicBezTo>
                  <a:pt x="2130050" y="2499979"/>
                  <a:pt x="2143500" y="2510171"/>
                  <a:pt x="2159000" y="2514600"/>
                </a:cubicBezTo>
                <a:cubicBezTo>
                  <a:pt x="2173391" y="2518712"/>
                  <a:pt x="2188687" y="2518489"/>
                  <a:pt x="2203450" y="2520950"/>
                </a:cubicBezTo>
                <a:cubicBezTo>
                  <a:pt x="2214096" y="2522724"/>
                  <a:pt x="2224617" y="2525183"/>
                  <a:pt x="2235200" y="2527300"/>
                </a:cubicBezTo>
                <a:cubicBezTo>
                  <a:pt x="2250017" y="2533650"/>
                  <a:pt x="2264074" y="2542196"/>
                  <a:pt x="2279650" y="2546350"/>
                </a:cubicBezTo>
                <a:cubicBezTo>
                  <a:pt x="2372597" y="2571136"/>
                  <a:pt x="2293834" y="2538540"/>
                  <a:pt x="2362200" y="2559050"/>
                </a:cubicBezTo>
                <a:cubicBezTo>
                  <a:pt x="2373118" y="2562325"/>
                  <a:pt x="2383277" y="2567748"/>
                  <a:pt x="2393950" y="2571750"/>
                </a:cubicBezTo>
                <a:cubicBezTo>
                  <a:pt x="2400217" y="2574100"/>
                  <a:pt x="2406906" y="2575330"/>
                  <a:pt x="2413000" y="2578100"/>
                </a:cubicBezTo>
                <a:cubicBezTo>
                  <a:pt x="2430235" y="2585934"/>
                  <a:pt x="2445433" y="2598908"/>
                  <a:pt x="2463800" y="2603500"/>
                </a:cubicBezTo>
                <a:lnTo>
                  <a:pt x="2489200" y="2609850"/>
                </a:lnTo>
                <a:cubicBezTo>
                  <a:pt x="2508250" y="2622550"/>
                  <a:pt x="2530161" y="2631761"/>
                  <a:pt x="2546350" y="2647950"/>
                </a:cubicBezTo>
                <a:lnTo>
                  <a:pt x="2584450" y="2686050"/>
                </a:lnTo>
                <a:cubicBezTo>
                  <a:pt x="2592654" y="2718866"/>
                  <a:pt x="2602322" y="2754669"/>
                  <a:pt x="2603500" y="2787650"/>
                </a:cubicBezTo>
                <a:cubicBezTo>
                  <a:pt x="2608050" y="2915060"/>
                  <a:pt x="2603251" y="2852147"/>
                  <a:pt x="2584450" y="2927350"/>
                </a:cubicBezTo>
                <a:cubicBezTo>
                  <a:pt x="2582333" y="2935817"/>
                  <a:pt x="2582430" y="2945173"/>
                  <a:pt x="2578100" y="2952750"/>
                </a:cubicBezTo>
                <a:cubicBezTo>
                  <a:pt x="2573645" y="2960547"/>
                  <a:pt x="2564799" y="2964901"/>
                  <a:pt x="2559050" y="2971800"/>
                </a:cubicBezTo>
                <a:cubicBezTo>
                  <a:pt x="2554164" y="2977663"/>
                  <a:pt x="2552213" y="2985964"/>
                  <a:pt x="2546350" y="2990850"/>
                </a:cubicBezTo>
                <a:cubicBezTo>
                  <a:pt x="2492982" y="3035324"/>
                  <a:pt x="2550230" y="2951810"/>
                  <a:pt x="2482850" y="3041650"/>
                </a:cubicBezTo>
                <a:cubicBezTo>
                  <a:pt x="2411507" y="3136774"/>
                  <a:pt x="2511084" y="3006499"/>
                  <a:pt x="2444750" y="3086100"/>
                </a:cubicBezTo>
                <a:cubicBezTo>
                  <a:pt x="2439864" y="3091963"/>
                  <a:pt x="2437446" y="3099754"/>
                  <a:pt x="2432050" y="3105150"/>
                </a:cubicBezTo>
                <a:cubicBezTo>
                  <a:pt x="2419740" y="3117460"/>
                  <a:pt x="2409444" y="3119035"/>
                  <a:pt x="2393950" y="3124200"/>
                </a:cubicBezTo>
                <a:cubicBezTo>
                  <a:pt x="2389717" y="3130550"/>
                  <a:pt x="2387502" y="3138873"/>
                  <a:pt x="2381250" y="3143250"/>
                </a:cubicBezTo>
                <a:cubicBezTo>
                  <a:pt x="2348691" y="3166041"/>
                  <a:pt x="2336810" y="3167060"/>
                  <a:pt x="2305050" y="3175000"/>
                </a:cubicBezTo>
                <a:cubicBezTo>
                  <a:pt x="2293607" y="3186443"/>
                  <a:pt x="2282421" y="3200119"/>
                  <a:pt x="2266950" y="3206750"/>
                </a:cubicBezTo>
                <a:cubicBezTo>
                  <a:pt x="2182064" y="3243130"/>
                  <a:pt x="2312904" y="3174248"/>
                  <a:pt x="2209800" y="3225800"/>
                </a:cubicBezTo>
                <a:cubicBezTo>
                  <a:pt x="2202974" y="3229213"/>
                  <a:pt x="2197724" y="3235400"/>
                  <a:pt x="2190750" y="3238500"/>
                </a:cubicBezTo>
                <a:cubicBezTo>
                  <a:pt x="2163587" y="3250572"/>
                  <a:pt x="2153109" y="3250162"/>
                  <a:pt x="2127250" y="3257550"/>
                </a:cubicBezTo>
                <a:cubicBezTo>
                  <a:pt x="2120814" y="3259389"/>
                  <a:pt x="2114658" y="3262139"/>
                  <a:pt x="2108200" y="3263900"/>
                </a:cubicBezTo>
                <a:cubicBezTo>
                  <a:pt x="2022165" y="3287364"/>
                  <a:pt x="2089828" y="3268140"/>
                  <a:pt x="2025650" y="3282950"/>
                </a:cubicBezTo>
                <a:cubicBezTo>
                  <a:pt x="2008643" y="3286875"/>
                  <a:pt x="1991917" y="3291993"/>
                  <a:pt x="1974850" y="3295650"/>
                </a:cubicBezTo>
                <a:cubicBezTo>
                  <a:pt x="1962261" y="3298348"/>
                  <a:pt x="1949319" y="3299207"/>
                  <a:pt x="1936750" y="3302000"/>
                </a:cubicBezTo>
                <a:cubicBezTo>
                  <a:pt x="1930216" y="3303452"/>
                  <a:pt x="1924234" y="3306898"/>
                  <a:pt x="1917700" y="3308350"/>
                </a:cubicBezTo>
                <a:cubicBezTo>
                  <a:pt x="1901350" y="3311983"/>
                  <a:pt x="1871513" y="3314391"/>
                  <a:pt x="1854200" y="3321050"/>
                </a:cubicBezTo>
                <a:cubicBezTo>
                  <a:pt x="1753705" y="3359702"/>
                  <a:pt x="1837330" y="3328282"/>
                  <a:pt x="1746250" y="3390900"/>
                </a:cubicBezTo>
                <a:cubicBezTo>
                  <a:pt x="1730649" y="3401626"/>
                  <a:pt x="1712070" y="3407234"/>
                  <a:pt x="1695450" y="3416300"/>
                </a:cubicBezTo>
                <a:cubicBezTo>
                  <a:pt x="1688750" y="3419954"/>
                  <a:pt x="1683226" y="3425587"/>
                  <a:pt x="1676400" y="3429000"/>
                </a:cubicBezTo>
                <a:cubicBezTo>
                  <a:pt x="1670413" y="3431993"/>
                  <a:pt x="1663337" y="3432357"/>
                  <a:pt x="1657350" y="3435350"/>
                </a:cubicBezTo>
                <a:cubicBezTo>
                  <a:pt x="1575627" y="3476212"/>
                  <a:pt x="1713094" y="3416220"/>
                  <a:pt x="1612900" y="3460750"/>
                </a:cubicBezTo>
                <a:cubicBezTo>
                  <a:pt x="1534504" y="3495593"/>
                  <a:pt x="1642708" y="3444464"/>
                  <a:pt x="1517650" y="3486150"/>
                </a:cubicBezTo>
                <a:lnTo>
                  <a:pt x="1479550" y="3498850"/>
                </a:lnTo>
                <a:cubicBezTo>
                  <a:pt x="1473200" y="3500967"/>
                  <a:pt x="1466994" y="3503577"/>
                  <a:pt x="1460500" y="3505200"/>
                </a:cubicBezTo>
                <a:cubicBezTo>
                  <a:pt x="1443567" y="3509433"/>
                  <a:pt x="1426539" y="3513307"/>
                  <a:pt x="1409700" y="3517900"/>
                </a:cubicBezTo>
                <a:cubicBezTo>
                  <a:pt x="1403242" y="3519661"/>
                  <a:pt x="1397144" y="3522627"/>
                  <a:pt x="1390650" y="3524250"/>
                </a:cubicBezTo>
                <a:cubicBezTo>
                  <a:pt x="1380179" y="3526868"/>
                  <a:pt x="1369313" y="3527760"/>
                  <a:pt x="1358900" y="3530600"/>
                </a:cubicBezTo>
                <a:cubicBezTo>
                  <a:pt x="1345985" y="3534122"/>
                  <a:pt x="1333672" y="3539622"/>
                  <a:pt x="1320800" y="3543300"/>
                </a:cubicBezTo>
                <a:cubicBezTo>
                  <a:pt x="1304017" y="3548095"/>
                  <a:pt x="1286559" y="3550480"/>
                  <a:pt x="1270000" y="3556000"/>
                </a:cubicBezTo>
                <a:cubicBezTo>
                  <a:pt x="1261020" y="3558993"/>
                  <a:pt x="1253647" y="3565916"/>
                  <a:pt x="1244600" y="3568700"/>
                </a:cubicBezTo>
                <a:cubicBezTo>
                  <a:pt x="1225948" y="3574439"/>
                  <a:pt x="1206500" y="3577167"/>
                  <a:pt x="1187450" y="3581400"/>
                </a:cubicBezTo>
                <a:cubicBezTo>
                  <a:pt x="1178983" y="3585633"/>
                  <a:pt x="1170751" y="3590371"/>
                  <a:pt x="1162050" y="3594100"/>
                </a:cubicBezTo>
                <a:cubicBezTo>
                  <a:pt x="1155898" y="3596737"/>
                  <a:pt x="1148987" y="3597457"/>
                  <a:pt x="1143000" y="3600450"/>
                </a:cubicBezTo>
                <a:cubicBezTo>
                  <a:pt x="1088327" y="3627787"/>
                  <a:pt x="1135305" y="3614689"/>
                  <a:pt x="1079500" y="3625850"/>
                </a:cubicBezTo>
                <a:cubicBezTo>
                  <a:pt x="1071033" y="3630083"/>
                  <a:pt x="1062750" y="3634705"/>
                  <a:pt x="1054100" y="3638550"/>
                </a:cubicBezTo>
                <a:cubicBezTo>
                  <a:pt x="1031321" y="3648674"/>
                  <a:pt x="1024246" y="3650618"/>
                  <a:pt x="1003300" y="3657600"/>
                </a:cubicBezTo>
                <a:cubicBezTo>
                  <a:pt x="962409" y="3698491"/>
                  <a:pt x="1011370" y="3656912"/>
                  <a:pt x="946150" y="3683000"/>
                </a:cubicBezTo>
                <a:cubicBezTo>
                  <a:pt x="936324" y="3686931"/>
                  <a:pt x="929939" y="3696799"/>
                  <a:pt x="920750" y="3702050"/>
                </a:cubicBezTo>
                <a:cubicBezTo>
                  <a:pt x="914938" y="3705371"/>
                  <a:pt x="907915" y="3705914"/>
                  <a:pt x="901700" y="3708400"/>
                </a:cubicBezTo>
                <a:cubicBezTo>
                  <a:pt x="886733" y="3714387"/>
                  <a:pt x="872657" y="3722709"/>
                  <a:pt x="857250" y="3727450"/>
                </a:cubicBezTo>
                <a:cubicBezTo>
                  <a:pt x="844944" y="3731236"/>
                  <a:pt x="831641" y="3730677"/>
                  <a:pt x="819150" y="3733800"/>
                </a:cubicBezTo>
                <a:cubicBezTo>
                  <a:pt x="806163" y="3737047"/>
                  <a:pt x="794037" y="3743253"/>
                  <a:pt x="781050" y="3746500"/>
                </a:cubicBezTo>
                <a:cubicBezTo>
                  <a:pt x="772583" y="3748617"/>
                  <a:pt x="764009" y="3750342"/>
                  <a:pt x="755650" y="3752850"/>
                </a:cubicBezTo>
                <a:cubicBezTo>
                  <a:pt x="742828" y="3756697"/>
                  <a:pt x="730537" y="3762303"/>
                  <a:pt x="717550" y="3765550"/>
                </a:cubicBezTo>
                <a:cubicBezTo>
                  <a:pt x="700617" y="3769783"/>
                  <a:pt x="683309" y="3772730"/>
                  <a:pt x="666750" y="3778250"/>
                </a:cubicBezTo>
                <a:cubicBezTo>
                  <a:pt x="654050" y="3782483"/>
                  <a:pt x="641079" y="3785978"/>
                  <a:pt x="628650" y="3790950"/>
                </a:cubicBezTo>
                <a:cubicBezTo>
                  <a:pt x="619861" y="3794466"/>
                  <a:pt x="612433" y="3801354"/>
                  <a:pt x="603250" y="3803650"/>
                </a:cubicBezTo>
                <a:cubicBezTo>
                  <a:pt x="586694" y="3807789"/>
                  <a:pt x="569383" y="3807883"/>
                  <a:pt x="552450" y="3810000"/>
                </a:cubicBezTo>
                <a:cubicBezTo>
                  <a:pt x="546100" y="3812117"/>
                  <a:pt x="539552" y="3813713"/>
                  <a:pt x="533400" y="3816350"/>
                </a:cubicBezTo>
                <a:cubicBezTo>
                  <a:pt x="512494" y="3825310"/>
                  <a:pt x="509570" y="3830818"/>
                  <a:pt x="488950" y="3835400"/>
                </a:cubicBezTo>
                <a:cubicBezTo>
                  <a:pt x="476381" y="3838193"/>
                  <a:pt x="463550" y="3839633"/>
                  <a:pt x="450850" y="3841750"/>
                </a:cubicBezTo>
                <a:cubicBezTo>
                  <a:pt x="397803" y="3868274"/>
                  <a:pt x="455248" y="3842336"/>
                  <a:pt x="393700" y="3860800"/>
                </a:cubicBezTo>
                <a:cubicBezTo>
                  <a:pt x="364566" y="3869540"/>
                  <a:pt x="367578" y="3873680"/>
                  <a:pt x="342900" y="3879850"/>
                </a:cubicBezTo>
                <a:cubicBezTo>
                  <a:pt x="303180" y="3889780"/>
                  <a:pt x="281705" y="3888654"/>
                  <a:pt x="234950" y="3892550"/>
                </a:cubicBezTo>
                <a:cubicBezTo>
                  <a:pt x="218017" y="3896783"/>
                  <a:pt x="200709" y="3899730"/>
                  <a:pt x="184150" y="3905250"/>
                </a:cubicBezTo>
                <a:cubicBezTo>
                  <a:pt x="177800" y="3907367"/>
                  <a:pt x="171087" y="3908607"/>
                  <a:pt x="165100" y="3911600"/>
                </a:cubicBezTo>
                <a:cubicBezTo>
                  <a:pt x="158274" y="3915013"/>
                  <a:pt x="152400" y="3920067"/>
                  <a:pt x="146050" y="3924300"/>
                </a:cubicBezTo>
                <a:lnTo>
                  <a:pt x="127000" y="39179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93800" y="1778000"/>
            <a:ext cx="3397250" cy="2959262"/>
          </a:xfrm>
          <a:custGeom>
            <a:avLst/>
            <a:gdLst>
              <a:gd name="connsiteX0" fmla="*/ 2647950 w 3397250"/>
              <a:gd name="connsiteY0" fmla="*/ 0 h 2959262"/>
              <a:gd name="connsiteX1" fmla="*/ 2565400 w 3397250"/>
              <a:gd name="connsiteY1" fmla="*/ 12700 h 2959262"/>
              <a:gd name="connsiteX2" fmla="*/ 2546350 w 3397250"/>
              <a:gd name="connsiteY2" fmla="*/ 25400 h 2959262"/>
              <a:gd name="connsiteX3" fmla="*/ 2470150 w 3397250"/>
              <a:gd name="connsiteY3" fmla="*/ 38100 h 2959262"/>
              <a:gd name="connsiteX4" fmla="*/ 2425700 w 3397250"/>
              <a:gd name="connsiteY4" fmla="*/ 50800 h 2959262"/>
              <a:gd name="connsiteX5" fmla="*/ 2317750 w 3397250"/>
              <a:gd name="connsiteY5" fmla="*/ 63500 h 2959262"/>
              <a:gd name="connsiteX6" fmla="*/ 2216150 w 3397250"/>
              <a:gd name="connsiteY6" fmla="*/ 82550 h 2959262"/>
              <a:gd name="connsiteX7" fmla="*/ 2089150 w 3397250"/>
              <a:gd name="connsiteY7" fmla="*/ 88900 h 2959262"/>
              <a:gd name="connsiteX8" fmla="*/ 2044700 w 3397250"/>
              <a:gd name="connsiteY8" fmla="*/ 101600 h 2959262"/>
              <a:gd name="connsiteX9" fmla="*/ 1873250 w 3397250"/>
              <a:gd name="connsiteY9" fmla="*/ 120650 h 2959262"/>
              <a:gd name="connsiteX10" fmla="*/ 1778000 w 3397250"/>
              <a:gd name="connsiteY10" fmla="*/ 139700 h 2959262"/>
              <a:gd name="connsiteX11" fmla="*/ 1752600 w 3397250"/>
              <a:gd name="connsiteY11" fmla="*/ 146050 h 2959262"/>
              <a:gd name="connsiteX12" fmla="*/ 1689100 w 3397250"/>
              <a:gd name="connsiteY12" fmla="*/ 152400 h 2959262"/>
              <a:gd name="connsiteX13" fmla="*/ 1657350 w 3397250"/>
              <a:gd name="connsiteY13" fmla="*/ 165100 h 2959262"/>
              <a:gd name="connsiteX14" fmla="*/ 1536700 w 3397250"/>
              <a:gd name="connsiteY14" fmla="*/ 177800 h 2959262"/>
              <a:gd name="connsiteX15" fmla="*/ 1454150 w 3397250"/>
              <a:gd name="connsiteY15" fmla="*/ 196850 h 2959262"/>
              <a:gd name="connsiteX16" fmla="*/ 1416050 w 3397250"/>
              <a:gd name="connsiteY16" fmla="*/ 203200 h 2959262"/>
              <a:gd name="connsiteX17" fmla="*/ 1390650 w 3397250"/>
              <a:gd name="connsiteY17" fmla="*/ 209550 h 2959262"/>
              <a:gd name="connsiteX18" fmla="*/ 1333500 w 3397250"/>
              <a:gd name="connsiteY18" fmla="*/ 215900 h 2959262"/>
              <a:gd name="connsiteX19" fmla="*/ 1301750 w 3397250"/>
              <a:gd name="connsiteY19" fmla="*/ 222250 h 2959262"/>
              <a:gd name="connsiteX20" fmla="*/ 1187450 w 3397250"/>
              <a:gd name="connsiteY20" fmla="*/ 228600 h 2959262"/>
              <a:gd name="connsiteX21" fmla="*/ 1092200 w 3397250"/>
              <a:gd name="connsiteY21" fmla="*/ 241300 h 2959262"/>
              <a:gd name="connsiteX22" fmla="*/ 1028700 w 3397250"/>
              <a:gd name="connsiteY22" fmla="*/ 254000 h 2959262"/>
              <a:gd name="connsiteX23" fmla="*/ 730250 w 3397250"/>
              <a:gd name="connsiteY23" fmla="*/ 273050 h 2959262"/>
              <a:gd name="connsiteX24" fmla="*/ 641350 w 3397250"/>
              <a:gd name="connsiteY24" fmla="*/ 285750 h 2959262"/>
              <a:gd name="connsiteX25" fmla="*/ 609600 w 3397250"/>
              <a:gd name="connsiteY25" fmla="*/ 292100 h 2959262"/>
              <a:gd name="connsiteX26" fmla="*/ 533400 w 3397250"/>
              <a:gd name="connsiteY26" fmla="*/ 304800 h 2959262"/>
              <a:gd name="connsiteX27" fmla="*/ 476250 w 3397250"/>
              <a:gd name="connsiteY27" fmla="*/ 323850 h 2959262"/>
              <a:gd name="connsiteX28" fmla="*/ 387350 w 3397250"/>
              <a:gd name="connsiteY28" fmla="*/ 349250 h 2959262"/>
              <a:gd name="connsiteX29" fmla="*/ 323850 w 3397250"/>
              <a:gd name="connsiteY29" fmla="*/ 381000 h 2959262"/>
              <a:gd name="connsiteX30" fmla="*/ 285750 w 3397250"/>
              <a:gd name="connsiteY30" fmla="*/ 393700 h 2959262"/>
              <a:gd name="connsiteX31" fmla="*/ 222250 w 3397250"/>
              <a:gd name="connsiteY31" fmla="*/ 425450 h 2959262"/>
              <a:gd name="connsiteX32" fmla="*/ 171450 w 3397250"/>
              <a:gd name="connsiteY32" fmla="*/ 450850 h 2959262"/>
              <a:gd name="connsiteX33" fmla="*/ 127000 w 3397250"/>
              <a:gd name="connsiteY33" fmla="*/ 482600 h 2959262"/>
              <a:gd name="connsiteX34" fmla="*/ 107950 w 3397250"/>
              <a:gd name="connsiteY34" fmla="*/ 501650 h 2959262"/>
              <a:gd name="connsiteX35" fmla="*/ 88900 w 3397250"/>
              <a:gd name="connsiteY35" fmla="*/ 514350 h 2959262"/>
              <a:gd name="connsiteX36" fmla="*/ 69850 w 3397250"/>
              <a:gd name="connsiteY36" fmla="*/ 539750 h 2959262"/>
              <a:gd name="connsiteX37" fmla="*/ 44450 w 3397250"/>
              <a:gd name="connsiteY37" fmla="*/ 577850 h 2959262"/>
              <a:gd name="connsiteX38" fmla="*/ 12700 w 3397250"/>
              <a:gd name="connsiteY38" fmla="*/ 654050 h 2959262"/>
              <a:gd name="connsiteX39" fmla="*/ 12700 w 3397250"/>
              <a:gd name="connsiteY39" fmla="*/ 654050 h 2959262"/>
              <a:gd name="connsiteX40" fmla="*/ 0 w 3397250"/>
              <a:gd name="connsiteY40" fmla="*/ 698500 h 2959262"/>
              <a:gd name="connsiteX41" fmla="*/ 6350 w 3397250"/>
              <a:gd name="connsiteY41" fmla="*/ 774700 h 2959262"/>
              <a:gd name="connsiteX42" fmla="*/ 44450 w 3397250"/>
              <a:gd name="connsiteY42" fmla="*/ 806450 h 2959262"/>
              <a:gd name="connsiteX43" fmla="*/ 88900 w 3397250"/>
              <a:gd name="connsiteY43" fmla="*/ 838200 h 2959262"/>
              <a:gd name="connsiteX44" fmla="*/ 146050 w 3397250"/>
              <a:gd name="connsiteY44" fmla="*/ 869950 h 2959262"/>
              <a:gd name="connsiteX45" fmla="*/ 165100 w 3397250"/>
              <a:gd name="connsiteY45" fmla="*/ 882650 h 2959262"/>
              <a:gd name="connsiteX46" fmla="*/ 184150 w 3397250"/>
              <a:gd name="connsiteY46" fmla="*/ 889000 h 2959262"/>
              <a:gd name="connsiteX47" fmla="*/ 228600 w 3397250"/>
              <a:gd name="connsiteY47" fmla="*/ 914400 h 2959262"/>
              <a:gd name="connsiteX48" fmla="*/ 254000 w 3397250"/>
              <a:gd name="connsiteY48" fmla="*/ 920750 h 2959262"/>
              <a:gd name="connsiteX49" fmla="*/ 298450 w 3397250"/>
              <a:gd name="connsiteY49" fmla="*/ 946150 h 2959262"/>
              <a:gd name="connsiteX50" fmla="*/ 317500 w 3397250"/>
              <a:gd name="connsiteY50" fmla="*/ 952500 h 2959262"/>
              <a:gd name="connsiteX51" fmla="*/ 349250 w 3397250"/>
              <a:gd name="connsiteY51" fmla="*/ 965200 h 2959262"/>
              <a:gd name="connsiteX52" fmla="*/ 393700 w 3397250"/>
              <a:gd name="connsiteY52" fmla="*/ 977900 h 2959262"/>
              <a:gd name="connsiteX53" fmla="*/ 419100 w 3397250"/>
              <a:gd name="connsiteY53" fmla="*/ 990600 h 2959262"/>
              <a:gd name="connsiteX54" fmla="*/ 476250 w 3397250"/>
              <a:gd name="connsiteY54" fmla="*/ 1003300 h 2959262"/>
              <a:gd name="connsiteX55" fmla="*/ 520700 w 3397250"/>
              <a:gd name="connsiteY55" fmla="*/ 1022350 h 2959262"/>
              <a:gd name="connsiteX56" fmla="*/ 552450 w 3397250"/>
              <a:gd name="connsiteY56" fmla="*/ 1028700 h 2959262"/>
              <a:gd name="connsiteX57" fmla="*/ 603250 w 3397250"/>
              <a:gd name="connsiteY57" fmla="*/ 1041400 h 2959262"/>
              <a:gd name="connsiteX58" fmla="*/ 774700 w 3397250"/>
              <a:gd name="connsiteY58" fmla="*/ 1060450 h 2959262"/>
              <a:gd name="connsiteX59" fmla="*/ 800100 w 3397250"/>
              <a:gd name="connsiteY59" fmla="*/ 1066800 h 2959262"/>
              <a:gd name="connsiteX60" fmla="*/ 831850 w 3397250"/>
              <a:gd name="connsiteY60" fmla="*/ 1079500 h 2959262"/>
              <a:gd name="connsiteX61" fmla="*/ 1092200 w 3397250"/>
              <a:gd name="connsiteY61" fmla="*/ 1073150 h 2959262"/>
              <a:gd name="connsiteX62" fmla="*/ 1187450 w 3397250"/>
              <a:gd name="connsiteY62" fmla="*/ 1047750 h 2959262"/>
              <a:gd name="connsiteX63" fmla="*/ 1238250 w 3397250"/>
              <a:gd name="connsiteY63" fmla="*/ 1022350 h 2959262"/>
              <a:gd name="connsiteX64" fmla="*/ 1289050 w 3397250"/>
              <a:gd name="connsiteY64" fmla="*/ 1009650 h 2959262"/>
              <a:gd name="connsiteX65" fmla="*/ 1314450 w 3397250"/>
              <a:gd name="connsiteY65" fmla="*/ 996950 h 2959262"/>
              <a:gd name="connsiteX66" fmla="*/ 1339850 w 3397250"/>
              <a:gd name="connsiteY66" fmla="*/ 977900 h 2959262"/>
              <a:gd name="connsiteX67" fmla="*/ 1365250 w 3397250"/>
              <a:gd name="connsiteY67" fmla="*/ 971550 h 2959262"/>
              <a:gd name="connsiteX68" fmla="*/ 1422400 w 3397250"/>
              <a:gd name="connsiteY68" fmla="*/ 939800 h 2959262"/>
              <a:gd name="connsiteX69" fmla="*/ 1485900 w 3397250"/>
              <a:gd name="connsiteY69" fmla="*/ 901700 h 2959262"/>
              <a:gd name="connsiteX70" fmla="*/ 1543050 w 3397250"/>
              <a:gd name="connsiteY70" fmla="*/ 869950 h 2959262"/>
              <a:gd name="connsiteX71" fmla="*/ 1568450 w 3397250"/>
              <a:gd name="connsiteY71" fmla="*/ 863600 h 2959262"/>
              <a:gd name="connsiteX72" fmla="*/ 1619250 w 3397250"/>
              <a:gd name="connsiteY72" fmla="*/ 844550 h 2959262"/>
              <a:gd name="connsiteX73" fmla="*/ 1682750 w 3397250"/>
              <a:gd name="connsiteY73" fmla="*/ 812800 h 2959262"/>
              <a:gd name="connsiteX74" fmla="*/ 1739900 w 3397250"/>
              <a:gd name="connsiteY74" fmla="*/ 800100 h 2959262"/>
              <a:gd name="connsiteX75" fmla="*/ 1758950 w 3397250"/>
              <a:gd name="connsiteY75" fmla="*/ 781050 h 2959262"/>
              <a:gd name="connsiteX76" fmla="*/ 1790700 w 3397250"/>
              <a:gd name="connsiteY76" fmla="*/ 768350 h 2959262"/>
              <a:gd name="connsiteX77" fmla="*/ 1816100 w 3397250"/>
              <a:gd name="connsiteY77" fmla="*/ 755650 h 2959262"/>
              <a:gd name="connsiteX78" fmla="*/ 1835150 w 3397250"/>
              <a:gd name="connsiteY78" fmla="*/ 749300 h 2959262"/>
              <a:gd name="connsiteX79" fmla="*/ 1873250 w 3397250"/>
              <a:gd name="connsiteY79" fmla="*/ 730250 h 2959262"/>
              <a:gd name="connsiteX80" fmla="*/ 1892300 w 3397250"/>
              <a:gd name="connsiteY80" fmla="*/ 723900 h 2959262"/>
              <a:gd name="connsiteX81" fmla="*/ 1917700 w 3397250"/>
              <a:gd name="connsiteY81" fmla="*/ 711200 h 2959262"/>
              <a:gd name="connsiteX82" fmla="*/ 1943100 w 3397250"/>
              <a:gd name="connsiteY82" fmla="*/ 704850 h 2959262"/>
              <a:gd name="connsiteX83" fmla="*/ 2000250 w 3397250"/>
              <a:gd name="connsiteY83" fmla="*/ 673100 h 2959262"/>
              <a:gd name="connsiteX84" fmla="*/ 2076450 w 3397250"/>
              <a:gd name="connsiteY84" fmla="*/ 641350 h 2959262"/>
              <a:gd name="connsiteX85" fmla="*/ 2101850 w 3397250"/>
              <a:gd name="connsiteY85" fmla="*/ 622300 h 2959262"/>
              <a:gd name="connsiteX86" fmla="*/ 2139950 w 3397250"/>
              <a:gd name="connsiteY86" fmla="*/ 609600 h 2959262"/>
              <a:gd name="connsiteX87" fmla="*/ 2171700 w 3397250"/>
              <a:gd name="connsiteY87" fmla="*/ 596900 h 2959262"/>
              <a:gd name="connsiteX88" fmla="*/ 2190750 w 3397250"/>
              <a:gd name="connsiteY88" fmla="*/ 584200 h 2959262"/>
              <a:gd name="connsiteX89" fmla="*/ 2235200 w 3397250"/>
              <a:gd name="connsiteY89" fmla="*/ 571500 h 2959262"/>
              <a:gd name="connsiteX90" fmla="*/ 2260600 w 3397250"/>
              <a:gd name="connsiteY90" fmla="*/ 558800 h 2959262"/>
              <a:gd name="connsiteX91" fmla="*/ 2298700 w 3397250"/>
              <a:gd name="connsiteY91" fmla="*/ 546100 h 2959262"/>
              <a:gd name="connsiteX92" fmla="*/ 2330450 w 3397250"/>
              <a:gd name="connsiteY92" fmla="*/ 533400 h 2959262"/>
              <a:gd name="connsiteX93" fmla="*/ 2362200 w 3397250"/>
              <a:gd name="connsiteY93" fmla="*/ 527050 h 2959262"/>
              <a:gd name="connsiteX94" fmla="*/ 2393950 w 3397250"/>
              <a:gd name="connsiteY94" fmla="*/ 514350 h 2959262"/>
              <a:gd name="connsiteX95" fmla="*/ 2476500 w 3397250"/>
              <a:gd name="connsiteY95" fmla="*/ 508000 h 2959262"/>
              <a:gd name="connsiteX96" fmla="*/ 2520950 w 3397250"/>
              <a:gd name="connsiteY96" fmla="*/ 501650 h 2959262"/>
              <a:gd name="connsiteX97" fmla="*/ 2959100 w 3397250"/>
              <a:gd name="connsiteY97" fmla="*/ 508000 h 2959262"/>
              <a:gd name="connsiteX98" fmla="*/ 3022600 w 3397250"/>
              <a:gd name="connsiteY98" fmla="*/ 533400 h 2959262"/>
              <a:gd name="connsiteX99" fmla="*/ 3048000 w 3397250"/>
              <a:gd name="connsiteY99" fmla="*/ 539750 h 2959262"/>
              <a:gd name="connsiteX100" fmla="*/ 3086100 w 3397250"/>
              <a:gd name="connsiteY100" fmla="*/ 565150 h 2959262"/>
              <a:gd name="connsiteX101" fmla="*/ 3130550 w 3397250"/>
              <a:gd name="connsiteY101" fmla="*/ 603250 h 2959262"/>
              <a:gd name="connsiteX102" fmla="*/ 3149600 w 3397250"/>
              <a:gd name="connsiteY102" fmla="*/ 622300 h 2959262"/>
              <a:gd name="connsiteX103" fmla="*/ 3168650 w 3397250"/>
              <a:gd name="connsiteY103" fmla="*/ 635000 h 2959262"/>
              <a:gd name="connsiteX104" fmla="*/ 3187700 w 3397250"/>
              <a:gd name="connsiteY104" fmla="*/ 660400 h 2959262"/>
              <a:gd name="connsiteX105" fmla="*/ 3206750 w 3397250"/>
              <a:gd name="connsiteY105" fmla="*/ 673100 h 2959262"/>
              <a:gd name="connsiteX106" fmla="*/ 3244850 w 3397250"/>
              <a:gd name="connsiteY106" fmla="*/ 723900 h 2959262"/>
              <a:gd name="connsiteX107" fmla="*/ 3263900 w 3397250"/>
              <a:gd name="connsiteY107" fmla="*/ 742950 h 2959262"/>
              <a:gd name="connsiteX108" fmla="*/ 3276600 w 3397250"/>
              <a:gd name="connsiteY108" fmla="*/ 774700 h 2959262"/>
              <a:gd name="connsiteX109" fmla="*/ 3302000 w 3397250"/>
              <a:gd name="connsiteY109" fmla="*/ 812800 h 2959262"/>
              <a:gd name="connsiteX110" fmla="*/ 3333750 w 3397250"/>
              <a:gd name="connsiteY110" fmla="*/ 863600 h 2959262"/>
              <a:gd name="connsiteX111" fmla="*/ 3340100 w 3397250"/>
              <a:gd name="connsiteY111" fmla="*/ 882650 h 2959262"/>
              <a:gd name="connsiteX112" fmla="*/ 3352800 w 3397250"/>
              <a:gd name="connsiteY112" fmla="*/ 914400 h 2959262"/>
              <a:gd name="connsiteX113" fmla="*/ 3371850 w 3397250"/>
              <a:gd name="connsiteY113" fmla="*/ 971550 h 2959262"/>
              <a:gd name="connsiteX114" fmla="*/ 3378200 w 3397250"/>
              <a:gd name="connsiteY114" fmla="*/ 990600 h 2959262"/>
              <a:gd name="connsiteX115" fmla="*/ 3384550 w 3397250"/>
              <a:gd name="connsiteY115" fmla="*/ 1047750 h 2959262"/>
              <a:gd name="connsiteX116" fmla="*/ 3390900 w 3397250"/>
              <a:gd name="connsiteY116" fmla="*/ 1066800 h 2959262"/>
              <a:gd name="connsiteX117" fmla="*/ 3397250 w 3397250"/>
              <a:gd name="connsiteY117" fmla="*/ 1117600 h 2959262"/>
              <a:gd name="connsiteX118" fmla="*/ 3390900 w 3397250"/>
              <a:gd name="connsiteY118" fmla="*/ 1263650 h 2959262"/>
              <a:gd name="connsiteX119" fmla="*/ 3365500 w 3397250"/>
              <a:gd name="connsiteY119" fmla="*/ 1320800 h 2959262"/>
              <a:gd name="connsiteX120" fmla="*/ 3359150 w 3397250"/>
              <a:gd name="connsiteY120" fmla="*/ 1339850 h 2959262"/>
              <a:gd name="connsiteX121" fmla="*/ 3346450 w 3397250"/>
              <a:gd name="connsiteY121" fmla="*/ 1358900 h 2959262"/>
              <a:gd name="connsiteX122" fmla="*/ 2146300 w 3397250"/>
              <a:gd name="connsiteY122" fmla="*/ 1365250 h 2959262"/>
              <a:gd name="connsiteX123" fmla="*/ 2101850 w 3397250"/>
              <a:gd name="connsiteY123" fmla="*/ 1377950 h 2959262"/>
              <a:gd name="connsiteX124" fmla="*/ 2057400 w 3397250"/>
              <a:gd name="connsiteY124" fmla="*/ 1390650 h 2959262"/>
              <a:gd name="connsiteX125" fmla="*/ 2000250 w 3397250"/>
              <a:gd name="connsiteY125" fmla="*/ 1422400 h 2959262"/>
              <a:gd name="connsiteX126" fmla="*/ 1974850 w 3397250"/>
              <a:gd name="connsiteY126" fmla="*/ 1441450 h 2959262"/>
              <a:gd name="connsiteX127" fmla="*/ 1955800 w 3397250"/>
              <a:gd name="connsiteY127" fmla="*/ 1454150 h 2959262"/>
              <a:gd name="connsiteX128" fmla="*/ 1955800 w 3397250"/>
              <a:gd name="connsiteY128" fmla="*/ 1524000 h 2959262"/>
              <a:gd name="connsiteX129" fmla="*/ 1987550 w 3397250"/>
              <a:gd name="connsiteY129" fmla="*/ 1543050 h 2959262"/>
              <a:gd name="connsiteX130" fmla="*/ 2006600 w 3397250"/>
              <a:gd name="connsiteY130" fmla="*/ 1555750 h 2959262"/>
              <a:gd name="connsiteX131" fmla="*/ 2044700 w 3397250"/>
              <a:gd name="connsiteY131" fmla="*/ 1568450 h 2959262"/>
              <a:gd name="connsiteX132" fmla="*/ 2063750 w 3397250"/>
              <a:gd name="connsiteY132" fmla="*/ 1574800 h 2959262"/>
              <a:gd name="connsiteX133" fmla="*/ 2108200 w 3397250"/>
              <a:gd name="connsiteY133" fmla="*/ 1581150 h 2959262"/>
              <a:gd name="connsiteX134" fmla="*/ 2190750 w 3397250"/>
              <a:gd name="connsiteY134" fmla="*/ 1600200 h 2959262"/>
              <a:gd name="connsiteX135" fmla="*/ 3054350 w 3397250"/>
              <a:gd name="connsiteY135" fmla="*/ 1606550 h 2959262"/>
              <a:gd name="connsiteX136" fmla="*/ 3124200 w 3397250"/>
              <a:gd name="connsiteY136" fmla="*/ 1625600 h 2959262"/>
              <a:gd name="connsiteX137" fmla="*/ 3181350 w 3397250"/>
              <a:gd name="connsiteY137" fmla="*/ 1714500 h 2959262"/>
              <a:gd name="connsiteX138" fmla="*/ 3194050 w 3397250"/>
              <a:gd name="connsiteY138" fmla="*/ 1739900 h 2959262"/>
              <a:gd name="connsiteX139" fmla="*/ 3200400 w 3397250"/>
              <a:gd name="connsiteY139" fmla="*/ 1765300 h 2959262"/>
              <a:gd name="connsiteX140" fmla="*/ 3194050 w 3397250"/>
              <a:gd name="connsiteY140" fmla="*/ 1860550 h 2959262"/>
              <a:gd name="connsiteX141" fmla="*/ 3175000 w 3397250"/>
              <a:gd name="connsiteY141" fmla="*/ 1879600 h 2959262"/>
              <a:gd name="connsiteX142" fmla="*/ 3162300 w 3397250"/>
              <a:gd name="connsiteY142" fmla="*/ 1898650 h 2959262"/>
              <a:gd name="connsiteX143" fmla="*/ 3143250 w 3397250"/>
              <a:gd name="connsiteY143" fmla="*/ 1924050 h 2959262"/>
              <a:gd name="connsiteX144" fmla="*/ 3092450 w 3397250"/>
              <a:gd name="connsiteY144" fmla="*/ 1993900 h 2959262"/>
              <a:gd name="connsiteX145" fmla="*/ 3048000 w 3397250"/>
              <a:gd name="connsiteY145" fmla="*/ 2032000 h 2959262"/>
              <a:gd name="connsiteX146" fmla="*/ 3022600 w 3397250"/>
              <a:gd name="connsiteY146" fmla="*/ 2076450 h 2959262"/>
              <a:gd name="connsiteX147" fmla="*/ 2978150 w 3397250"/>
              <a:gd name="connsiteY147" fmla="*/ 2120900 h 2959262"/>
              <a:gd name="connsiteX148" fmla="*/ 2965450 w 3397250"/>
              <a:gd name="connsiteY148" fmla="*/ 2139950 h 2959262"/>
              <a:gd name="connsiteX149" fmla="*/ 2940050 w 3397250"/>
              <a:gd name="connsiteY149" fmla="*/ 2171700 h 2959262"/>
              <a:gd name="connsiteX150" fmla="*/ 2889250 w 3397250"/>
              <a:gd name="connsiteY150" fmla="*/ 2216150 h 2959262"/>
              <a:gd name="connsiteX151" fmla="*/ 2876550 w 3397250"/>
              <a:gd name="connsiteY151" fmla="*/ 2235200 h 2959262"/>
              <a:gd name="connsiteX152" fmla="*/ 2825750 w 3397250"/>
              <a:gd name="connsiteY152" fmla="*/ 2279650 h 2959262"/>
              <a:gd name="connsiteX153" fmla="*/ 2800350 w 3397250"/>
              <a:gd name="connsiteY153" fmla="*/ 2305050 h 2959262"/>
              <a:gd name="connsiteX154" fmla="*/ 2774950 w 3397250"/>
              <a:gd name="connsiteY154" fmla="*/ 2317750 h 2959262"/>
              <a:gd name="connsiteX155" fmla="*/ 2755900 w 3397250"/>
              <a:gd name="connsiteY155" fmla="*/ 2330450 h 2959262"/>
              <a:gd name="connsiteX156" fmla="*/ 2730500 w 3397250"/>
              <a:gd name="connsiteY156" fmla="*/ 2349500 h 2959262"/>
              <a:gd name="connsiteX157" fmla="*/ 2711450 w 3397250"/>
              <a:gd name="connsiteY157" fmla="*/ 2355850 h 2959262"/>
              <a:gd name="connsiteX158" fmla="*/ 2686050 w 3397250"/>
              <a:gd name="connsiteY158" fmla="*/ 2368550 h 2959262"/>
              <a:gd name="connsiteX159" fmla="*/ 2628900 w 3397250"/>
              <a:gd name="connsiteY159" fmla="*/ 2393950 h 2959262"/>
              <a:gd name="connsiteX160" fmla="*/ 2540000 w 3397250"/>
              <a:gd name="connsiteY160" fmla="*/ 2444750 h 2959262"/>
              <a:gd name="connsiteX161" fmla="*/ 2514600 w 3397250"/>
              <a:gd name="connsiteY161" fmla="*/ 2451100 h 2959262"/>
              <a:gd name="connsiteX162" fmla="*/ 2476500 w 3397250"/>
              <a:gd name="connsiteY162" fmla="*/ 2470150 h 2959262"/>
              <a:gd name="connsiteX163" fmla="*/ 2444750 w 3397250"/>
              <a:gd name="connsiteY163" fmla="*/ 2482850 h 2959262"/>
              <a:gd name="connsiteX164" fmla="*/ 2400300 w 3397250"/>
              <a:gd name="connsiteY164" fmla="*/ 2508250 h 2959262"/>
              <a:gd name="connsiteX165" fmla="*/ 2381250 w 3397250"/>
              <a:gd name="connsiteY165" fmla="*/ 2514600 h 2959262"/>
              <a:gd name="connsiteX166" fmla="*/ 2336800 w 3397250"/>
              <a:gd name="connsiteY166" fmla="*/ 2533650 h 2959262"/>
              <a:gd name="connsiteX167" fmla="*/ 2292350 w 3397250"/>
              <a:gd name="connsiteY167" fmla="*/ 2546350 h 2959262"/>
              <a:gd name="connsiteX168" fmla="*/ 2254250 w 3397250"/>
              <a:gd name="connsiteY168" fmla="*/ 2565400 h 2959262"/>
              <a:gd name="connsiteX169" fmla="*/ 2184400 w 3397250"/>
              <a:gd name="connsiteY169" fmla="*/ 2578100 h 2959262"/>
              <a:gd name="connsiteX170" fmla="*/ 2152650 w 3397250"/>
              <a:gd name="connsiteY170" fmla="*/ 2597150 h 2959262"/>
              <a:gd name="connsiteX171" fmla="*/ 2114550 w 3397250"/>
              <a:gd name="connsiteY171" fmla="*/ 2603500 h 2959262"/>
              <a:gd name="connsiteX172" fmla="*/ 2082800 w 3397250"/>
              <a:gd name="connsiteY172" fmla="*/ 2609850 h 2959262"/>
              <a:gd name="connsiteX173" fmla="*/ 2006600 w 3397250"/>
              <a:gd name="connsiteY173" fmla="*/ 2654300 h 2959262"/>
              <a:gd name="connsiteX174" fmla="*/ 1962150 w 3397250"/>
              <a:gd name="connsiteY174" fmla="*/ 2660650 h 2959262"/>
              <a:gd name="connsiteX175" fmla="*/ 1911350 w 3397250"/>
              <a:gd name="connsiteY175" fmla="*/ 2673350 h 2959262"/>
              <a:gd name="connsiteX176" fmla="*/ 1879600 w 3397250"/>
              <a:gd name="connsiteY176" fmla="*/ 2692400 h 2959262"/>
              <a:gd name="connsiteX177" fmla="*/ 1835150 w 3397250"/>
              <a:gd name="connsiteY177" fmla="*/ 2698750 h 2959262"/>
              <a:gd name="connsiteX178" fmla="*/ 1797050 w 3397250"/>
              <a:gd name="connsiteY178" fmla="*/ 2705100 h 2959262"/>
              <a:gd name="connsiteX179" fmla="*/ 1778000 w 3397250"/>
              <a:gd name="connsiteY179" fmla="*/ 2717800 h 2959262"/>
              <a:gd name="connsiteX180" fmla="*/ 1733550 w 3397250"/>
              <a:gd name="connsiteY180" fmla="*/ 2730500 h 2959262"/>
              <a:gd name="connsiteX181" fmla="*/ 1714500 w 3397250"/>
              <a:gd name="connsiteY181" fmla="*/ 2743200 h 2959262"/>
              <a:gd name="connsiteX182" fmla="*/ 1682750 w 3397250"/>
              <a:gd name="connsiteY182" fmla="*/ 2755900 h 2959262"/>
              <a:gd name="connsiteX183" fmla="*/ 1651000 w 3397250"/>
              <a:gd name="connsiteY183" fmla="*/ 2774950 h 2959262"/>
              <a:gd name="connsiteX184" fmla="*/ 1619250 w 3397250"/>
              <a:gd name="connsiteY184" fmla="*/ 2781300 h 2959262"/>
              <a:gd name="connsiteX185" fmla="*/ 1543050 w 3397250"/>
              <a:gd name="connsiteY185" fmla="*/ 2819400 h 2959262"/>
              <a:gd name="connsiteX186" fmla="*/ 1504950 w 3397250"/>
              <a:gd name="connsiteY186" fmla="*/ 2832100 h 2959262"/>
              <a:gd name="connsiteX187" fmla="*/ 1447800 w 3397250"/>
              <a:gd name="connsiteY187" fmla="*/ 2844800 h 2959262"/>
              <a:gd name="connsiteX188" fmla="*/ 1422400 w 3397250"/>
              <a:gd name="connsiteY188" fmla="*/ 2851150 h 2959262"/>
              <a:gd name="connsiteX189" fmla="*/ 1327150 w 3397250"/>
              <a:gd name="connsiteY189" fmla="*/ 2876550 h 2959262"/>
              <a:gd name="connsiteX190" fmla="*/ 1282700 w 3397250"/>
              <a:gd name="connsiteY190" fmla="*/ 2889250 h 2959262"/>
              <a:gd name="connsiteX191" fmla="*/ 1257300 w 3397250"/>
              <a:gd name="connsiteY191" fmla="*/ 2901950 h 2959262"/>
              <a:gd name="connsiteX192" fmla="*/ 1212850 w 3397250"/>
              <a:gd name="connsiteY192" fmla="*/ 2908300 h 2959262"/>
              <a:gd name="connsiteX193" fmla="*/ 1162050 w 3397250"/>
              <a:gd name="connsiteY193" fmla="*/ 2921000 h 2959262"/>
              <a:gd name="connsiteX194" fmla="*/ 1111250 w 3397250"/>
              <a:gd name="connsiteY194" fmla="*/ 2933700 h 2959262"/>
              <a:gd name="connsiteX195" fmla="*/ 1028700 w 3397250"/>
              <a:gd name="connsiteY195" fmla="*/ 2940050 h 2959262"/>
              <a:gd name="connsiteX196" fmla="*/ 1003300 w 3397250"/>
              <a:gd name="connsiteY196" fmla="*/ 2952750 h 2959262"/>
              <a:gd name="connsiteX197" fmla="*/ 927100 w 3397250"/>
              <a:gd name="connsiteY197" fmla="*/ 2959100 h 29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3397250" h="2959262">
                <a:moveTo>
                  <a:pt x="2647950" y="0"/>
                </a:moveTo>
                <a:cubicBezTo>
                  <a:pt x="2644525" y="489"/>
                  <a:pt x="2572008" y="10497"/>
                  <a:pt x="2565400" y="12700"/>
                </a:cubicBezTo>
                <a:cubicBezTo>
                  <a:pt x="2558160" y="15113"/>
                  <a:pt x="2553176" y="21987"/>
                  <a:pt x="2546350" y="25400"/>
                </a:cubicBezTo>
                <a:cubicBezTo>
                  <a:pt x="2525074" y="36038"/>
                  <a:pt x="2488258" y="36088"/>
                  <a:pt x="2470150" y="38100"/>
                </a:cubicBezTo>
                <a:cubicBezTo>
                  <a:pt x="2455925" y="42842"/>
                  <a:pt x="2440508" y="48522"/>
                  <a:pt x="2425700" y="50800"/>
                </a:cubicBezTo>
                <a:cubicBezTo>
                  <a:pt x="2359418" y="60997"/>
                  <a:pt x="2380599" y="53025"/>
                  <a:pt x="2317750" y="63500"/>
                </a:cubicBezTo>
                <a:cubicBezTo>
                  <a:pt x="2312924" y="64304"/>
                  <a:pt x="2233015" y="81253"/>
                  <a:pt x="2216150" y="82550"/>
                </a:cubicBezTo>
                <a:cubicBezTo>
                  <a:pt x="2173889" y="85801"/>
                  <a:pt x="2131483" y="86783"/>
                  <a:pt x="2089150" y="88900"/>
                </a:cubicBezTo>
                <a:cubicBezTo>
                  <a:pt x="2074333" y="93133"/>
                  <a:pt x="2059810" y="98578"/>
                  <a:pt x="2044700" y="101600"/>
                </a:cubicBezTo>
                <a:cubicBezTo>
                  <a:pt x="1972961" y="115948"/>
                  <a:pt x="1947049" y="115379"/>
                  <a:pt x="1873250" y="120650"/>
                </a:cubicBezTo>
                <a:cubicBezTo>
                  <a:pt x="1815065" y="143924"/>
                  <a:pt x="1865316" y="127226"/>
                  <a:pt x="1778000" y="139700"/>
                </a:cubicBezTo>
                <a:cubicBezTo>
                  <a:pt x="1769360" y="140934"/>
                  <a:pt x="1761240" y="144816"/>
                  <a:pt x="1752600" y="146050"/>
                </a:cubicBezTo>
                <a:cubicBezTo>
                  <a:pt x="1731542" y="149058"/>
                  <a:pt x="1710267" y="150283"/>
                  <a:pt x="1689100" y="152400"/>
                </a:cubicBezTo>
                <a:cubicBezTo>
                  <a:pt x="1678517" y="156633"/>
                  <a:pt x="1668408" y="162335"/>
                  <a:pt x="1657350" y="165100"/>
                </a:cubicBezTo>
                <a:cubicBezTo>
                  <a:pt x="1632464" y="171322"/>
                  <a:pt x="1551531" y="176564"/>
                  <a:pt x="1536700" y="177800"/>
                </a:cubicBezTo>
                <a:cubicBezTo>
                  <a:pt x="1498773" y="203085"/>
                  <a:pt x="1528525" y="187553"/>
                  <a:pt x="1454150" y="196850"/>
                </a:cubicBezTo>
                <a:cubicBezTo>
                  <a:pt x="1441374" y="198447"/>
                  <a:pt x="1428675" y="200675"/>
                  <a:pt x="1416050" y="203200"/>
                </a:cubicBezTo>
                <a:cubicBezTo>
                  <a:pt x="1407492" y="204912"/>
                  <a:pt x="1399276" y="208223"/>
                  <a:pt x="1390650" y="209550"/>
                </a:cubicBezTo>
                <a:cubicBezTo>
                  <a:pt x="1371706" y="212465"/>
                  <a:pt x="1352475" y="213189"/>
                  <a:pt x="1333500" y="215900"/>
                </a:cubicBezTo>
                <a:cubicBezTo>
                  <a:pt x="1322816" y="217426"/>
                  <a:pt x="1312502" y="221315"/>
                  <a:pt x="1301750" y="222250"/>
                </a:cubicBezTo>
                <a:cubicBezTo>
                  <a:pt x="1263735" y="225556"/>
                  <a:pt x="1225550" y="226483"/>
                  <a:pt x="1187450" y="228600"/>
                </a:cubicBezTo>
                <a:cubicBezTo>
                  <a:pt x="1106591" y="244772"/>
                  <a:pt x="1222119" y="222740"/>
                  <a:pt x="1092200" y="241300"/>
                </a:cubicBezTo>
                <a:cubicBezTo>
                  <a:pt x="1022331" y="251281"/>
                  <a:pt x="1122585" y="245465"/>
                  <a:pt x="1028700" y="254000"/>
                </a:cubicBezTo>
                <a:cubicBezTo>
                  <a:pt x="902930" y="265434"/>
                  <a:pt x="849433" y="267091"/>
                  <a:pt x="730250" y="273050"/>
                </a:cubicBezTo>
                <a:cubicBezTo>
                  <a:pt x="675752" y="286675"/>
                  <a:pt x="734158" y="273376"/>
                  <a:pt x="641350" y="285750"/>
                </a:cubicBezTo>
                <a:cubicBezTo>
                  <a:pt x="630652" y="287176"/>
                  <a:pt x="620229" y="290224"/>
                  <a:pt x="609600" y="292100"/>
                </a:cubicBezTo>
                <a:cubicBezTo>
                  <a:pt x="584241" y="296575"/>
                  <a:pt x="557829" y="296657"/>
                  <a:pt x="533400" y="304800"/>
                </a:cubicBezTo>
                <a:cubicBezTo>
                  <a:pt x="514350" y="311150"/>
                  <a:pt x="495558" y="318333"/>
                  <a:pt x="476250" y="323850"/>
                </a:cubicBezTo>
                <a:cubicBezTo>
                  <a:pt x="415707" y="341148"/>
                  <a:pt x="471675" y="313745"/>
                  <a:pt x="387350" y="349250"/>
                </a:cubicBezTo>
                <a:cubicBezTo>
                  <a:pt x="365539" y="358433"/>
                  <a:pt x="346301" y="373516"/>
                  <a:pt x="323850" y="381000"/>
                </a:cubicBezTo>
                <a:cubicBezTo>
                  <a:pt x="311150" y="385233"/>
                  <a:pt x="298015" y="388334"/>
                  <a:pt x="285750" y="393700"/>
                </a:cubicBezTo>
                <a:cubicBezTo>
                  <a:pt x="264069" y="403185"/>
                  <a:pt x="242543" y="413274"/>
                  <a:pt x="222250" y="425450"/>
                </a:cubicBezTo>
                <a:cubicBezTo>
                  <a:pt x="184760" y="447944"/>
                  <a:pt x="202209" y="440597"/>
                  <a:pt x="171450" y="450850"/>
                </a:cubicBezTo>
                <a:cubicBezTo>
                  <a:pt x="121919" y="500381"/>
                  <a:pt x="185506" y="440810"/>
                  <a:pt x="127000" y="482600"/>
                </a:cubicBezTo>
                <a:cubicBezTo>
                  <a:pt x="119692" y="487820"/>
                  <a:pt x="114849" y="495901"/>
                  <a:pt x="107950" y="501650"/>
                </a:cubicBezTo>
                <a:cubicBezTo>
                  <a:pt x="102087" y="506536"/>
                  <a:pt x="94296" y="508954"/>
                  <a:pt x="88900" y="514350"/>
                </a:cubicBezTo>
                <a:cubicBezTo>
                  <a:pt x="81416" y="521834"/>
                  <a:pt x="75919" y="531080"/>
                  <a:pt x="69850" y="539750"/>
                </a:cubicBezTo>
                <a:cubicBezTo>
                  <a:pt x="61097" y="552254"/>
                  <a:pt x="44450" y="577850"/>
                  <a:pt x="44450" y="577850"/>
                </a:cubicBezTo>
                <a:cubicBezTo>
                  <a:pt x="33508" y="621617"/>
                  <a:pt x="42003" y="595444"/>
                  <a:pt x="12700" y="654050"/>
                </a:cubicBezTo>
                <a:lnTo>
                  <a:pt x="12700" y="654050"/>
                </a:lnTo>
                <a:cubicBezTo>
                  <a:pt x="3590" y="681379"/>
                  <a:pt x="7973" y="666606"/>
                  <a:pt x="0" y="698500"/>
                </a:cubicBezTo>
                <a:cubicBezTo>
                  <a:pt x="2117" y="723900"/>
                  <a:pt x="1351" y="749707"/>
                  <a:pt x="6350" y="774700"/>
                </a:cubicBezTo>
                <a:cubicBezTo>
                  <a:pt x="10533" y="795615"/>
                  <a:pt x="29301" y="797793"/>
                  <a:pt x="44450" y="806450"/>
                </a:cubicBezTo>
                <a:cubicBezTo>
                  <a:pt x="64329" y="817809"/>
                  <a:pt x="68457" y="824571"/>
                  <a:pt x="88900" y="838200"/>
                </a:cubicBezTo>
                <a:cubicBezTo>
                  <a:pt x="136493" y="869929"/>
                  <a:pt x="103685" y="845741"/>
                  <a:pt x="146050" y="869950"/>
                </a:cubicBezTo>
                <a:cubicBezTo>
                  <a:pt x="152676" y="873736"/>
                  <a:pt x="158274" y="879237"/>
                  <a:pt x="165100" y="882650"/>
                </a:cubicBezTo>
                <a:cubicBezTo>
                  <a:pt x="171087" y="885643"/>
                  <a:pt x="178163" y="886007"/>
                  <a:pt x="184150" y="889000"/>
                </a:cubicBezTo>
                <a:cubicBezTo>
                  <a:pt x="220996" y="907423"/>
                  <a:pt x="184070" y="897701"/>
                  <a:pt x="228600" y="914400"/>
                </a:cubicBezTo>
                <a:cubicBezTo>
                  <a:pt x="236772" y="917464"/>
                  <a:pt x="245828" y="917686"/>
                  <a:pt x="254000" y="920750"/>
                </a:cubicBezTo>
                <a:cubicBezTo>
                  <a:pt x="298530" y="937449"/>
                  <a:pt x="261604" y="927727"/>
                  <a:pt x="298450" y="946150"/>
                </a:cubicBezTo>
                <a:cubicBezTo>
                  <a:pt x="304437" y="949143"/>
                  <a:pt x="311233" y="950150"/>
                  <a:pt x="317500" y="952500"/>
                </a:cubicBezTo>
                <a:cubicBezTo>
                  <a:pt x="328173" y="956502"/>
                  <a:pt x="338436" y="961595"/>
                  <a:pt x="349250" y="965200"/>
                </a:cubicBezTo>
                <a:cubicBezTo>
                  <a:pt x="363869" y="970073"/>
                  <a:pt x="379218" y="972634"/>
                  <a:pt x="393700" y="977900"/>
                </a:cubicBezTo>
                <a:cubicBezTo>
                  <a:pt x="402596" y="981135"/>
                  <a:pt x="410120" y="987607"/>
                  <a:pt x="419100" y="990600"/>
                </a:cubicBezTo>
                <a:cubicBezTo>
                  <a:pt x="470408" y="1007703"/>
                  <a:pt x="431484" y="987022"/>
                  <a:pt x="476250" y="1003300"/>
                </a:cubicBezTo>
                <a:cubicBezTo>
                  <a:pt x="491400" y="1008809"/>
                  <a:pt x="505407" y="1017252"/>
                  <a:pt x="520700" y="1022350"/>
                </a:cubicBezTo>
                <a:cubicBezTo>
                  <a:pt x="530939" y="1025763"/>
                  <a:pt x="541933" y="1026273"/>
                  <a:pt x="552450" y="1028700"/>
                </a:cubicBezTo>
                <a:cubicBezTo>
                  <a:pt x="569457" y="1032625"/>
                  <a:pt x="585874" y="1039745"/>
                  <a:pt x="603250" y="1041400"/>
                </a:cubicBezTo>
                <a:cubicBezTo>
                  <a:pt x="658775" y="1046688"/>
                  <a:pt x="718693" y="1049249"/>
                  <a:pt x="774700" y="1060450"/>
                </a:cubicBezTo>
                <a:cubicBezTo>
                  <a:pt x="783258" y="1062162"/>
                  <a:pt x="791821" y="1064040"/>
                  <a:pt x="800100" y="1066800"/>
                </a:cubicBezTo>
                <a:cubicBezTo>
                  <a:pt x="810914" y="1070405"/>
                  <a:pt x="821267" y="1075267"/>
                  <a:pt x="831850" y="1079500"/>
                </a:cubicBezTo>
                <a:cubicBezTo>
                  <a:pt x="918633" y="1077383"/>
                  <a:pt x="1005735" y="1080870"/>
                  <a:pt x="1092200" y="1073150"/>
                </a:cubicBezTo>
                <a:cubicBezTo>
                  <a:pt x="1124929" y="1070228"/>
                  <a:pt x="1187450" y="1047750"/>
                  <a:pt x="1187450" y="1047750"/>
                </a:cubicBezTo>
                <a:cubicBezTo>
                  <a:pt x="1209298" y="1033185"/>
                  <a:pt x="1209400" y="1031227"/>
                  <a:pt x="1238250" y="1022350"/>
                </a:cubicBezTo>
                <a:cubicBezTo>
                  <a:pt x="1254933" y="1017217"/>
                  <a:pt x="1273438" y="1017456"/>
                  <a:pt x="1289050" y="1009650"/>
                </a:cubicBezTo>
                <a:cubicBezTo>
                  <a:pt x="1297517" y="1005417"/>
                  <a:pt x="1306423" y="1001967"/>
                  <a:pt x="1314450" y="996950"/>
                </a:cubicBezTo>
                <a:cubicBezTo>
                  <a:pt x="1323425" y="991341"/>
                  <a:pt x="1330384" y="982633"/>
                  <a:pt x="1339850" y="977900"/>
                </a:cubicBezTo>
                <a:cubicBezTo>
                  <a:pt x="1347656" y="973997"/>
                  <a:pt x="1356783" y="973667"/>
                  <a:pt x="1365250" y="971550"/>
                </a:cubicBezTo>
                <a:cubicBezTo>
                  <a:pt x="1425039" y="911761"/>
                  <a:pt x="1329161" y="1001959"/>
                  <a:pt x="1422400" y="939800"/>
                </a:cubicBezTo>
                <a:cubicBezTo>
                  <a:pt x="1515603" y="877664"/>
                  <a:pt x="1417559" y="940752"/>
                  <a:pt x="1485900" y="901700"/>
                </a:cubicBezTo>
                <a:cubicBezTo>
                  <a:pt x="1519825" y="882314"/>
                  <a:pt x="1492429" y="890198"/>
                  <a:pt x="1543050" y="869950"/>
                </a:cubicBezTo>
                <a:cubicBezTo>
                  <a:pt x="1551153" y="866709"/>
                  <a:pt x="1560171" y="866360"/>
                  <a:pt x="1568450" y="863600"/>
                </a:cubicBezTo>
                <a:cubicBezTo>
                  <a:pt x="1585607" y="857881"/>
                  <a:pt x="1602724" y="851895"/>
                  <a:pt x="1619250" y="844550"/>
                </a:cubicBezTo>
                <a:cubicBezTo>
                  <a:pt x="1640875" y="834939"/>
                  <a:pt x="1659545" y="817441"/>
                  <a:pt x="1682750" y="812800"/>
                </a:cubicBezTo>
                <a:cubicBezTo>
                  <a:pt x="1723058" y="804738"/>
                  <a:pt x="1704029" y="809068"/>
                  <a:pt x="1739900" y="800100"/>
                </a:cubicBezTo>
                <a:cubicBezTo>
                  <a:pt x="1746250" y="793750"/>
                  <a:pt x="1751335" y="785810"/>
                  <a:pt x="1758950" y="781050"/>
                </a:cubicBezTo>
                <a:cubicBezTo>
                  <a:pt x="1768616" y="775009"/>
                  <a:pt x="1780284" y="772979"/>
                  <a:pt x="1790700" y="768350"/>
                </a:cubicBezTo>
                <a:cubicBezTo>
                  <a:pt x="1799350" y="764505"/>
                  <a:pt x="1807399" y="759379"/>
                  <a:pt x="1816100" y="755650"/>
                </a:cubicBezTo>
                <a:cubicBezTo>
                  <a:pt x="1822252" y="753013"/>
                  <a:pt x="1829033" y="752018"/>
                  <a:pt x="1835150" y="749300"/>
                </a:cubicBezTo>
                <a:cubicBezTo>
                  <a:pt x="1848125" y="743533"/>
                  <a:pt x="1860275" y="736017"/>
                  <a:pt x="1873250" y="730250"/>
                </a:cubicBezTo>
                <a:cubicBezTo>
                  <a:pt x="1879367" y="727532"/>
                  <a:pt x="1886148" y="726537"/>
                  <a:pt x="1892300" y="723900"/>
                </a:cubicBezTo>
                <a:cubicBezTo>
                  <a:pt x="1901001" y="720171"/>
                  <a:pt x="1908837" y="714524"/>
                  <a:pt x="1917700" y="711200"/>
                </a:cubicBezTo>
                <a:cubicBezTo>
                  <a:pt x="1925872" y="708136"/>
                  <a:pt x="1934928" y="707914"/>
                  <a:pt x="1943100" y="704850"/>
                </a:cubicBezTo>
                <a:cubicBezTo>
                  <a:pt x="1963185" y="697318"/>
                  <a:pt x="1981706" y="683085"/>
                  <a:pt x="2000250" y="673100"/>
                </a:cubicBezTo>
                <a:cubicBezTo>
                  <a:pt x="2051042" y="645751"/>
                  <a:pt x="2036285" y="651391"/>
                  <a:pt x="2076450" y="641350"/>
                </a:cubicBezTo>
                <a:cubicBezTo>
                  <a:pt x="2084917" y="635000"/>
                  <a:pt x="2092384" y="627033"/>
                  <a:pt x="2101850" y="622300"/>
                </a:cubicBezTo>
                <a:cubicBezTo>
                  <a:pt x="2113824" y="616313"/>
                  <a:pt x="2127369" y="614175"/>
                  <a:pt x="2139950" y="609600"/>
                </a:cubicBezTo>
                <a:cubicBezTo>
                  <a:pt x="2150662" y="605705"/>
                  <a:pt x="2161505" y="601998"/>
                  <a:pt x="2171700" y="596900"/>
                </a:cubicBezTo>
                <a:cubicBezTo>
                  <a:pt x="2178526" y="593487"/>
                  <a:pt x="2183664" y="587034"/>
                  <a:pt x="2190750" y="584200"/>
                </a:cubicBezTo>
                <a:cubicBezTo>
                  <a:pt x="2205057" y="578477"/>
                  <a:pt x="2220718" y="576766"/>
                  <a:pt x="2235200" y="571500"/>
                </a:cubicBezTo>
                <a:cubicBezTo>
                  <a:pt x="2244096" y="568265"/>
                  <a:pt x="2251811" y="562316"/>
                  <a:pt x="2260600" y="558800"/>
                </a:cubicBezTo>
                <a:cubicBezTo>
                  <a:pt x="2273029" y="553828"/>
                  <a:pt x="2286119" y="550675"/>
                  <a:pt x="2298700" y="546100"/>
                </a:cubicBezTo>
                <a:cubicBezTo>
                  <a:pt x="2309412" y="542205"/>
                  <a:pt x="2319532" y="536675"/>
                  <a:pt x="2330450" y="533400"/>
                </a:cubicBezTo>
                <a:cubicBezTo>
                  <a:pt x="2340788" y="530299"/>
                  <a:pt x="2351862" y="530151"/>
                  <a:pt x="2362200" y="527050"/>
                </a:cubicBezTo>
                <a:cubicBezTo>
                  <a:pt x="2373118" y="523775"/>
                  <a:pt x="2382706" y="516224"/>
                  <a:pt x="2393950" y="514350"/>
                </a:cubicBezTo>
                <a:cubicBezTo>
                  <a:pt x="2421172" y="509813"/>
                  <a:pt x="2449039" y="510746"/>
                  <a:pt x="2476500" y="508000"/>
                </a:cubicBezTo>
                <a:cubicBezTo>
                  <a:pt x="2491393" y="506511"/>
                  <a:pt x="2506133" y="503767"/>
                  <a:pt x="2520950" y="501650"/>
                </a:cubicBezTo>
                <a:cubicBezTo>
                  <a:pt x="2667000" y="503767"/>
                  <a:pt x="2813151" y="502162"/>
                  <a:pt x="2959100" y="508000"/>
                </a:cubicBezTo>
                <a:cubicBezTo>
                  <a:pt x="2984678" y="509023"/>
                  <a:pt x="3000431" y="525087"/>
                  <a:pt x="3022600" y="533400"/>
                </a:cubicBezTo>
                <a:cubicBezTo>
                  <a:pt x="3030772" y="536464"/>
                  <a:pt x="3039533" y="537633"/>
                  <a:pt x="3048000" y="539750"/>
                </a:cubicBezTo>
                <a:cubicBezTo>
                  <a:pt x="3060700" y="548217"/>
                  <a:pt x="3075307" y="554357"/>
                  <a:pt x="3086100" y="565150"/>
                </a:cubicBezTo>
                <a:cubicBezTo>
                  <a:pt x="3133370" y="612420"/>
                  <a:pt x="3073528" y="554374"/>
                  <a:pt x="3130550" y="603250"/>
                </a:cubicBezTo>
                <a:cubicBezTo>
                  <a:pt x="3137368" y="609094"/>
                  <a:pt x="3142701" y="616551"/>
                  <a:pt x="3149600" y="622300"/>
                </a:cubicBezTo>
                <a:cubicBezTo>
                  <a:pt x="3155463" y="627186"/>
                  <a:pt x="3163254" y="629604"/>
                  <a:pt x="3168650" y="635000"/>
                </a:cubicBezTo>
                <a:cubicBezTo>
                  <a:pt x="3176134" y="642484"/>
                  <a:pt x="3180216" y="652916"/>
                  <a:pt x="3187700" y="660400"/>
                </a:cubicBezTo>
                <a:cubicBezTo>
                  <a:pt x="3193096" y="665796"/>
                  <a:pt x="3201354" y="667704"/>
                  <a:pt x="3206750" y="673100"/>
                </a:cubicBezTo>
                <a:cubicBezTo>
                  <a:pt x="3253066" y="719416"/>
                  <a:pt x="3215539" y="688727"/>
                  <a:pt x="3244850" y="723900"/>
                </a:cubicBezTo>
                <a:cubicBezTo>
                  <a:pt x="3250599" y="730799"/>
                  <a:pt x="3257550" y="736600"/>
                  <a:pt x="3263900" y="742950"/>
                </a:cubicBezTo>
                <a:cubicBezTo>
                  <a:pt x="3268133" y="753533"/>
                  <a:pt x="3271142" y="764693"/>
                  <a:pt x="3276600" y="774700"/>
                </a:cubicBezTo>
                <a:cubicBezTo>
                  <a:pt x="3283909" y="788100"/>
                  <a:pt x="3293533" y="800100"/>
                  <a:pt x="3302000" y="812800"/>
                </a:cubicBezTo>
                <a:cubicBezTo>
                  <a:pt x="3312075" y="827912"/>
                  <a:pt x="3326091" y="848282"/>
                  <a:pt x="3333750" y="863600"/>
                </a:cubicBezTo>
                <a:cubicBezTo>
                  <a:pt x="3336743" y="869587"/>
                  <a:pt x="3337750" y="876383"/>
                  <a:pt x="3340100" y="882650"/>
                </a:cubicBezTo>
                <a:cubicBezTo>
                  <a:pt x="3344102" y="893323"/>
                  <a:pt x="3348905" y="903688"/>
                  <a:pt x="3352800" y="914400"/>
                </a:cubicBezTo>
                <a:lnTo>
                  <a:pt x="3371850" y="971550"/>
                </a:lnTo>
                <a:lnTo>
                  <a:pt x="3378200" y="990600"/>
                </a:lnTo>
                <a:cubicBezTo>
                  <a:pt x="3380317" y="1009650"/>
                  <a:pt x="3381399" y="1028844"/>
                  <a:pt x="3384550" y="1047750"/>
                </a:cubicBezTo>
                <a:cubicBezTo>
                  <a:pt x="3385650" y="1054352"/>
                  <a:pt x="3389703" y="1060214"/>
                  <a:pt x="3390900" y="1066800"/>
                </a:cubicBezTo>
                <a:cubicBezTo>
                  <a:pt x="3393953" y="1083590"/>
                  <a:pt x="3395133" y="1100667"/>
                  <a:pt x="3397250" y="1117600"/>
                </a:cubicBezTo>
                <a:cubicBezTo>
                  <a:pt x="3395133" y="1166283"/>
                  <a:pt x="3395914" y="1215179"/>
                  <a:pt x="3390900" y="1263650"/>
                </a:cubicBezTo>
                <a:cubicBezTo>
                  <a:pt x="3386626" y="1304962"/>
                  <a:pt x="3379446" y="1292908"/>
                  <a:pt x="3365500" y="1320800"/>
                </a:cubicBezTo>
                <a:cubicBezTo>
                  <a:pt x="3362507" y="1326787"/>
                  <a:pt x="3362143" y="1333863"/>
                  <a:pt x="3359150" y="1339850"/>
                </a:cubicBezTo>
                <a:cubicBezTo>
                  <a:pt x="3355737" y="1346676"/>
                  <a:pt x="3354080" y="1358740"/>
                  <a:pt x="3346450" y="1358900"/>
                </a:cubicBezTo>
                <a:cubicBezTo>
                  <a:pt x="2946482" y="1367276"/>
                  <a:pt x="2546350" y="1363133"/>
                  <a:pt x="2146300" y="1365250"/>
                </a:cubicBezTo>
                <a:lnTo>
                  <a:pt x="2101850" y="1377950"/>
                </a:lnTo>
                <a:cubicBezTo>
                  <a:pt x="2057996" y="1389910"/>
                  <a:pt x="2093902" y="1378483"/>
                  <a:pt x="2057400" y="1390650"/>
                </a:cubicBezTo>
                <a:cubicBezTo>
                  <a:pt x="1991999" y="1439701"/>
                  <a:pt x="2075087" y="1380824"/>
                  <a:pt x="2000250" y="1422400"/>
                </a:cubicBezTo>
                <a:cubicBezTo>
                  <a:pt x="1990999" y="1427540"/>
                  <a:pt x="1983462" y="1435299"/>
                  <a:pt x="1974850" y="1441450"/>
                </a:cubicBezTo>
                <a:cubicBezTo>
                  <a:pt x="1968640" y="1445886"/>
                  <a:pt x="1962150" y="1449917"/>
                  <a:pt x="1955800" y="1454150"/>
                </a:cubicBezTo>
                <a:cubicBezTo>
                  <a:pt x="1947647" y="1478610"/>
                  <a:pt x="1939459" y="1494041"/>
                  <a:pt x="1955800" y="1524000"/>
                </a:cubicBezTo>
                <a:cubicBezTo>
                  <a:pt x="1961710" y="1534835"/>
                  <a:pt x="1977084" y="1536509"/>
                  <a:pt x="1987550" y="1543050"/>
                </a:cubicBezTo>
                <a:cubicBezTo>
                  <a:pt x="1994022" y="1547095"/>
                  <a:pt x="1999626" y="1552650"/>
                  <a:pt x="2006600" y="1555750"/>
                </a:cubicBezTo>
                <a:cubicBezTo>
                  <a:pt x="2018833" y="1561187"/>
                  <a:pt x="2032000" y="1564217"/>
                  <a:pt x="2044700" y="1568450"/>
                </a:cubicBezTo>
                <a:cubicBezTo>
                  <a:pt x="2051050" y="1570567"/>
                  <a:pt x="2057124" y="1573853"/>
                  <a:pt x="2063750" y="1574800"/>
                </a:cubicBezTo>
                <a:lnTo>
                  <a:pt x="2108200" y="1581150"/>
                </a:lnTo>
                <a:cubicBezTo>
                  <a:pt x="2141578" y="1603402"/>
                  <a:pt x="2129052" y="1599355"/>
                  <a:pt x="2190750" y="1600200"/>
                </a:cubicBezTo>
                <a:lnTo>
                  <a:pt x="3054350" y="1606550"/>
                </a:lnTo>
                <a:cubicBezTo>
                  <a:pt x="3111644" y="1620873"/>
                  <a:pt x="3088591" y="1613730"/>
                  <a:pt x="3124200" y="1625600"/>
                </a:cubicBezTo>
                <a:cubicBezTo>
                  <a:pt x="3148726" y="1658301"/>
                  <a:pt x="3159577" y="1670955"/>
                  <a:pt x="3181350" y="1714500"/>
                </a:cubicBezTo>
                <a:cubicBezTo>
                  <a:pt x="3185583" y="1722967"/>
                  <a:pt x="3190726" y="1731037"/>
                  <a:pt x="3194050" y="1739900"/>
                </a:cubicBezTo>
                <a:cubicBezTo>
                  <a:pt x="3197114" y="1748072"/>
                  <a:pt x="3198283" y="1756833"/>
                  <a:pt x="3200400" y="1765300"/>
                </a:cubicBezTo>
                <a:cubicBezTo>
                  <a:pt x="3198283" y="1797050"/>
                  <a:pt x="3200953" y="1829487"/>
                  <a:pt x="3194050" y="1860550"/>
                </a:cubicBezTo>
                <a:cubicBezTo>
                  <a:pt x="3192102" y="1869316"/>
                  <a:pt x="3180749" y="1872701"/>
                  <a:pt x="3175000" y="1879600"/>
                </a:cubicBezTo>
                <a:cubicBezTo>
                  <a:pt x="3170114" y="1885463"/>
                  <a:pt x="3166736" y="1892440"/>
                  <a:pt x="3162300" y="1898650"/>
                </a:cubicBezTo>
                <a:cubicBezTo>
                  <a:pt x="3156149" y="1907262"/>
                  <a:pt x="3149121" y="1915244"/>
                  <a:pt x="3143250" y="1924050"/>
                </a:cubicBezTo>
                <a:cubicBezTo>
                  <a:pt x="3118350" y="1961399"/>
                  <a:pt x="3128544" y="1957806"/>
                  <a:pt x="3092450" y="1993900"/>
                </a:cubicBezTo>
                <a:cubicBezTo>
                  <a:pt x="3072128" y="2014222"/>
                  <a:pt x="3064128" y="2008959"/>
                  <a:pt x="3048000" y="2032000"/>
                </a:cubicBezTo>
                <a:cubicBezTo>
                  <a:pt x="3038214" y="2045980"/>
                  <a:pt x="3033143" y="2063031"/>
                  <a:pt x="3022600" y="2076450"/>
                </a:cubicBezTo>
                <a:cubicBezTo>
                  <a:pt x="3009654" y="2092926"/>
                  <a:pt x="2992167" y="2105325"/>
                  <a:pt x="2978150" y="2120900"/>
                </a:cubicBezTo>
                <a:cubicBezTo>
                  <a:pt x="2973045" y="2126573"/>
                  <a:pt x="2970029" y="2133845"/>
                  <a:pt x="2965450" y="2139950"/>
                </a:cubicBezTo>
                <a:cubicBezTo>
                  <a:pt x="2957318" y="2150793"/>
                  <a:pt x="2949054" y="2161570"/>
                  <a:pt x="2940050" y="2171700"/>
                </a:cubicBezTo>
                <a:cubicBezTo>
                  <a:pt x="2860902" y="2260742"/>
                  <a:pt x="2965122" y="2140278"/>
                  <a:pt x="2889250" y="2216150"/>
                </a:cubicBezTo>
                <a:cubicBezTo>
                  <a:pt x="2883854" y="2221546"/>
                  <a:pt x="2881517" y="2229406"/>
                  <a:pt x="2876550" y="2235200"/>
                </a:cubicBezTo>
                <a:cubicBezTo>
                  <a:pt x="2845497" y="2271429"/>
                  <a:pt x="2859111" y="2250459"/>
                  <a:pt x="2825750" y="2279650"/>
                </a:cubicBezTo>
                <a:cubicBezTo>
                  <a:pt x="2816739" y="2287535"/>
                  <a:pt x="2809929" y="2297866"/>
                  <a:pt x="2800350" y="2305050"/>
                </a:cubicBezTo>
                <a:cubicBezTo>
                  <a:pt x="2792777" y="2310730"/>
                  <a:pt x="2783169" y="2313054"/>
                  <a:pt x="2774950" y="2317750"/>
                </a:cubicBezTo>
                <a:cubicBezTo>
                  <a:pt x="2768324" y="2321536"/>
                  <a:pt x="2762110" y="2326014"/>
                  <a:pt x="2755900" y="2330450"/>
                </a:cubicBezTo>
                <a:cubicBezTo>
                  <a:pt x="2747288" y="2336601"/>
                  <a:pt x="2739689" y="2344249"/>
                  <a:pt x="2730500" y="2349500"/>
                </a:cubicBezTo>
                <a:cubicBezTo>
                  <a:pt x="2724688" y="2352821"/>
                  <a:pt x="2717602" y="2353213"/>
                  <a:pt x="2711450" y="2355850"/>
                </a:cubicBezTo>
                <a:cubicBezTo>
                  <a:pt x="2702749" y="2359579"/>
                  <a:pt x="2694077" y="2363533"/>
                  <a:pt x="2686050" y="2368550"/>
                </a:cubicBezTo>
                <a:cubicBezTo>
                  <a:pt x="2642006" y="2396078"/>
                  <a:pt x="2681236" y="2383483"/>
                  <a:pt x="2628900" y="2393950"/>
                </a:cubicBezTo>
                <a:cubicBezTo>
                  <a:pt x="2592369" y="2418304"/>
                  <a:pt x="2582968" y="2426847"/>
                  <a:pt x="2540000" y="2444750"/>
                </a:cubicBezTo>
                <a:cubicBezTo>
                  <a:pt x="2531944" y="2448107"/>
                  <a:pt x="2522703" y="2447859"/>
                  <a:pt x="2514600" y="2451100"/>
                </a:cubicBezTo>
                <a:cubicBezTo>
                  <a:pt x="2501417" y="2456373"/>
                  <a:pt x="2489426" y="2464274"/>
                  <a:pt x="2476500" y="2470150"/>
                </a:cubicBezTo>
                <a:cubicBezTo>
                  <a:pt x="2466123" y="2474867"/>
                  <a:pt x="2454945" y="2477752"/>
                  <a:pt x="2444750" y="2482850"/>
                </a:cubicBezTo>
                <a:cubicBezTo>
                  <a:pt x="2429486" y="2490482"/>
                  <a:pt x="2415564" y="2500618"/>
                  <a:pt x="2400300" y="2508250"/>
                </a:cubicBezTo>
                <a:cubicBezTo>
                  <a:pt x="2394313" y="2511243"/>
                  <a:pt x="2387465" y="2512114"/>
                  <a:pt x="2381250" y="2514600"/>
                </a:cubicBezTo>
                <a:cubicBezTo>
                  <a:pt x="2366283" y="2520587"/>
                  <a:pt x="2351981" y="2528228"/>
                  <a:pt x="2336800" y="2533650"/>
                </a:cubicBezTo>
                <a:cubicBezTo>
                  <a:pt x="2322288" y="2538833"/>
                  <a:pt x="2306732" y="2540818"/>
                  <a:pt x="2292350" y="2546350"/>
                </a:cubicBezTo>
                <a:cubicBezTo>
                  <a:pt x="2279097" y="2551447"/>
                  <a:pt x="2267433" y="2560127"/>
                  <a:pt x="2254250" y="2565400"/>
                </a:cubicBezTo>
                <a:cubicBezTo>
                  <a:pt x="2237617" y="2572053"/>
                  <a:pt x="2197553" y="2576221"/>
                  <a:pt x="2184400" y="2578100"/>
                </a:cubicBezTo>
                <a:cubicBezTo>
                  <a:pt x="2173817" y="2584450"/>
                  <a:pt x="2164249" y="2592932"/>
                  <a:pt x="2152650" y="2597150"/>
                </a:cubicBezTo>
                <a:cubicBezTo>
                  <a:pt x="2140550" y="2601550"/>
                  <a:pt x="2127218" y="2601197"/>
                  <a:pt x="2114550" y="2603500"/>
                </a:cubicBezTo>
                <a:cubicBezTo>
                  <a:pt x="2103931" y="2605431"/>
                  <a:pt x="2093383" y="2607733"/>
                  <a:pt x="2082800" y="2609850"/>
                </a:cubicBezTo>
                <a:cubicBezTo>
                  <a:pt x="2062688" y="2623258"/>
                  <a:pt x="2030628" y="2646907"/>
                  <a:pt x="2006600" y="2654300"/>
                </a:cubicBezTo>
                <a:cubicBezTo>
                  <a:pt x="1992295" y="2658702"/>
                  <a:pt x="1976826" y="2657715"/>
                  <a:pt x="1962150" y="2660650"/>
                </a:cubicBezTo>
                <a:cubicBezTo>
                  <a:pt x="1945034" y="2664073"/>
                  <a:pt x="1928283" y="2669117"/>
                  <a:pt x="1911350" y="2673350"/>
                </a:cubicBezTo>
                <a:cubicBezTo>
                  <a:pt x="1900767" y="2679700"/>
                  <a:pt x="1891309" y="2688497"/>
                  <a:pt x="1879600" y="2692400"/>
                </a:cubicBezTo>
                <a:cubicBezTo>
                  <a:pt x="1865401" y="2697133"/>
                  <a:pt x="1849943" y="2696474"/>
                  <a:pt x="1835150" y="2698750"/>
                </a:cubicBezTo>
                <a:cubicBezTo>
                  <a:pt x="1822425" y="2700708"/>
                  <a:pt x="1809750" y="2702983"/>
                  <a:pt x="1797050" y="2705100"/>
                </a:cubicBezTo>
                <a:cubicBezTo>
                  <a:pt x="1790700" y="2709333"/>
                  <a:pt x="1785015" y="2714794"/>
                  <a:pt x="1778000" y="2717800"/>
                </a:cubicBezTo>
                <a:cubicBezTo>
                  <a:pt x="1749516" y="2730007"/>
                  <a:pt x="1758264" y="2718143"/>
                  <a:pt x="1733550" y="2730500"/>
                </a:cubicBezTo>
                <a:cubicBezTo>
                  <a:pt x="1726724" y="2733913"/>
                  <a:pt x="1721326" y="2739787"/>
                  <a:pt x="1714500" y="2743200"/>
                </a:cubicBezTo>
                <a:cubicBezTo>
                  <a:pt x="1704305" y="2748298"/>
                  <a:pt x="1692945" y="2750802"/>
                  <a:pt x="1682750" y="2755900"/>
                </a:cubicBezTo>
                <a:cubicBezTo>
                  <a:pt x="1671711" y="2761420"/>
                  <a:pt x="1662459" y="2770366"/>
                  <a:pt x="1651000" y="2774950"/>
                </a:cubicBezTo>
                <a:cubicBezTo>
                  <a:pt x="1640979" y="2778958"/>
                  <a:pt x="1629833" y="2779183"/>
                  <a:pt x="1619250" y="2781300"/>
                </a:cubicBezTo>
                <a:cubicBezTo>
                  <a:pt x="1593850" y="2794000"/>
                  <a:pt x="1569991" y="2810420"/>
                  <a:pt x="1543050" y="2819400"/>
                </a:cubicBezTo>
                <a:cubicBezTo>
                  <a:pt x="1530350" y="2823633"/>
                  <a:pt x="1517885" y="2828651"/>
                  <a:pt x="1504950" y="2832100"/>
                </a:cubicBezTo>
                <a:cubicBezTo>
                  <a:pt x="1486094" y="2837128"/>
                  <a:pt x="1466815" y="2840412"/>
                  <a:pt x="1447800" y="2844800"/>
                </a:cubicBezTo>
                <a:cubicBezTo>
                  <a:pt x="1439296" y="2846762"/>
                  <a:pt x="1430820" y="2848854"/>
                  <a:pt x="1422400" y="2851150"/>
                </a:cubicBezTo>
                <a:cubicBezTo>
                  <a:pt x="1326177" y="2877393"/>
                  <a:pt x="1432533" y="2850204"/>
                  <a:pt x="1327150" y="2876550"/>
                </a:cubicBezTo>
                <a:cubicBezTo>
                  <a:pt x="1314261" y="2879772"/>
                  <a:pt x="1295454" y="2883784"/>
                  <a:pt x="1282700" y="2889250"/>
                </a:cubicBezTo>
                <a:cubicBezTo>
                  <a:pt x="1273999" y="2892979"/>
                  <a:pt x="1266432" y="2899459"/>
                  <a:pt x="1257300" y="2901950"/>
                </a:cubicBezTo>
                <a:cubicBezTo>
                  <a:pt x="1242860" y="2905888"/>
                  <a:pt x="1227667" y="2906183"/>
                  <a:pt x="1212850" y="2908300"/>
                </a:cubicBezTo>
                <a:cubicBezTo>
                  <a:pt x="1176433" y="2920439"/>
                  <a:pt x="1211858" y="2909506"/>
                  <a:pt x="1162050" y="2921000"/>
                </a:cubicBezTo>
                <a:cubicBezTo>
                  <a:pt x="1145043" y="2924925"/>
                  <a:pt x="1128653" y="2932361"/>
                  <a:pt x="1111250" y="2933700"/>
                </a:cubicBezTo>
                <a:lnTo>
                  <a:pt x="1028700" y="2940050"/>
                </a:lnTo>
                <a:cubicBezTo>
                  <a:pt x="1020233" y="2944283"/>
                  <a:pt x="1012622" y="2951105"/>
                  <a:pt x="1003300" y="2952750"/>
                </a:cubicBezTo>
                <a:cubicBezTo>
                  <a:pt x="966397" y="2959262"/>
                  <a:pt x="889489" y="2959100"/>
                  <a:pt x="927100" y="29591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4286248" y="1285860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4214810" y="1285860"/>
            <a:ext cx="2500330" cy="1214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5140" y="1142984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달라도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처리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로 통합되어</a:t>
            </a:r>
            <a:endParaRPr lang="en-US" altLang="ko-KR" sz="1200" dirty="0" smtClean="0"/>
          </a:p>
          <a:p>
            <a:r>
              <a:rPr lang="ko-KR" altLang="en-US" sz="1200" dirty="0" smtClean="0"/>
              <a:t>예외가 처리된다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3643306" y="2928934"/>
            <a:ext cx="250033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198" y="2711231"/>
            <a:ext cx="2907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DispatherServlet</a:t>
            </a:r>
            <a:r>
              <a:rPr lang="ko-KR" altLang="en-US" sz="1200" dirty="0" smtClean="0"/>
              <a:t>이 예외를 잡지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714348" y="2285992"/>
            <a:ext cx="74295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85786" y="2998784"/>
            <a:ext cx="74295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20716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8453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428728" y="3714752"/>
            <a:ext cx="421484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71604" y="3857628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107125" y="2607463"/>
            <a:ext cx="185738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1214414" y="2500306"/>
            <a:ext cx="142876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3042" y="3857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제조국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0665" y="25717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2260584" y="3903666"/>
            <a:ext cx="214314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43174" y="3857628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14612" y="3857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제조사</a:t>
            </a:r>
            <a:endParaRPr lang="ko-KR" altLang="en-US" sz="1200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332154" y="3903666"/>
            <a:ext cx="214314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14744" y="3857628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86182" y="3857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모델</a:t>
            </a:r>
            <a:r>
              <a:rPr lang="ko-KR" altLang="en-US" sz="1200" dirty="0"/>
              <a:t>명</a:t>
            </a: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4403724" y="3903666"/>
            <a:ext cx="214314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14876" y="3857628"/>
            <a:ext cx="71438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786314" y="38576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</a:t>
            </a:r>
            <a:r>
              <a:rPr lang="ko-KR" altLang="en-US" sz="1200" dirty="0"/>
              <a:t>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7224" y="25003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28" name="폭발 2 27"/>
          <p:cNvSpPr/>
          <p:nvPr/>
        </p:nvSpPr>
        <p:spPr>
          <a:xfrm>
            <a:off x="1928794" y="371475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127250" y="2006600"/>
            <a:ext cx="482600" cy="1797050"/>
          </a:xfrm>
          <a:custGeom>
            <a:avLst/>
            <a:gdLst>
              <a:gd name="connsiteX0" fmla="*/ 0 w 482600"/>
              <a:gd name="connsiteY0" fmla="*/ 1797050 h 1797050"/>
              <a:gd name="connsiteX1" fmla="*/ 76200 w 482600"/>
              <a:gd name="connsiteY1" fmla="*/ 1790700 h 1797050"/>
              <a:gd name="connsiteX2" fmla="*/ 120650 w 482600"/>
              <a:gd name="connsiteY2" fmla="*/ 1771650 h 1797050"/>
              <a:gd name="connsiteX3" fmla="*/ 222250 w 482600"/>
              <a:gd name="connsiteY3" fmla="*/ 1708150 h 1797050"/>
              <a:gd name="connsiteX4" fmla="*/ 241300 w 482600"/>
              <a:gd name="connsiteY4" fmla="*/ 1695450 h 1797050"/>
              <a:gd name="connsiteX5" fmla="*/ 273050 w 482600"/>
              <a:gd name="connsiteY5" fmla="*/ 1651000 h 1797050"/>
              <a:gd name="connsiteX6" fmla="*/ 311150 w 482600"/>
              <a:gd name="connsiteY6" fmla="*/ 1593850 h 1797050"/>
              <a:gd name="connsiteX7" fmla="*/ 317500 w 482600"/>
              <a:gd name="connsiteY7" fmla="*/ 1568450 h 1797050"/>
              <a:gd name="connsiteX8" fmla="*/ 349250 w 482600"/>
              <a:gd name="connsiteY8" fmla="*/ 1517650 h 1797050"/>
              <a:gd name="connsiteX9" fmla="*/ 368300 w 482600"/>
              <a:gd name="connsiteY9" fmla="*/ 1485900 h 1797050"/>
              <a:gd name="connsiteX10" fmla="*/ 374650 w 482600"/>
              <a:gd name="connsiteY10" fmla="*/ 1460500 h 1797050"/>
              <a:gd name="connsiteX11" fmla="*/ 406400 w 482600"/>
              <a:gd name="connsiteY11" fmla="*/ 1403350 h 1797050"/>
              <a:gd name="connsiteX12" fmla="*/ 412750 w 482600"/>
              <a:gd name="connsiteY12" fmla="*/ 1377950 h 1797050"/>
              <a:gd name="connsiteX13" fmla="*/ 419100 w 482600"/>
              <a:gd name="connsiteY13" fmla="*/ 1358900 h 1797050"/>
              <a:gd name="connsiteX14" fmla="*/ 425450 w 482600"/>
              <a:gd name="connsiteY14" fmla="*/ 1327150 h 1797050"/>
              <a:gd name="connsiteX15" fmla="*/ 438150 w 482600"/>
              <a:gd name="connsiteY15" fmla="*/ 1295400 h 1797050"/>
              <a:gd name="connsiteX16" fmla="*/ 444500 w 482600"/>
              <a:gd name="connsiteY16" fmla="*/ 1270000 h 1797050"/>
              <a:gd name="connsiteX17" fmla="*/ 450850 w 482600"/>
              <a:gd name="connsiteY17" fmla="*/ 1193800 h 1797050"/>
              <a:gd name="connsiteX18" fmla="*/ 438150 w 482600"/>
              <a:gd name="connsiteY18" fmla="*/ 806450 h 1797050"/>
              <a:gd name="connsiteX19" fmla="*/ 431800 w 482600"/>
              <a:gd name="connsiteY19" fmla="*/ 749300 h 1797050"/>
              <a:gd name="connsiteX20" fmla="*/ 425450 w 482600"/>
              <a:gd name="connsiteY20" fmla="*/ 666750 h 1797050"/>
              <a:gd name="connsiteX21" fmla="*/ 438150 w 482600"/>
              <a:gd name="connsiteY21" fmla="*/ 152400 h 1797050"/>
              <a:gd name="connsiteX22" fmla="*/ 444500 w 482600"/>
              <a:gd name="connsiteY22" fmla="*/ 114300 h 1797050"/>
              <a:gd name="connsiteX23" fmla="*/ 463550 w 482600"/>
              <a:gd name="connsiteY23" fmla="*/ 63500 h 1797050"/>
              <a:gd name="connsiteX24" fmla="*/ 476250 w 482600"/>
              <a:gd name="connsiteY24" fmla="*/ 12700 h 1797050"/>
              <a:gd name="connsiteX25" fmla="*/ 482600 w 482600"/>
              <a:gd name="connsiteY25" fmla="*/ 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2600" h="1797050">
                <a:moveTo>
                  <a:pt x="0" y="1797050"/>
                </a:moveTo>
                <a:cubicBezTo>
                  <a:pt x="25400" y="1794933"/>
                  <a:pt x="50909" y="1793861"/>
                  <a:pt x="76200" y="1790700"/>
                </a:cubicBezTo>
                <a:cubicBezTo>
                  <a:pt x="107245" y="1786819"/>
                  <a:pt x="95877" y="1785413"/>
                  <a:pt x="120650" y="1771650"/>
                </a:cubicBezTo>
                <a:cubicBezTo>
                  <a:pt x="209048" y="1722540"/>
                  <a:pt x="97644" y="1794416"/>
                  <a:pt x="222250" y="1708150"/>
                </a:cubicBezTo>
                <a:cubicBezTo>
                  <a:pt x="228525" y="1703806"/>
                  <a:pt x="236721" y="1701555"/>
                  <a:pt x="241300" y="1695450"/>
                </a:cubicBezTo>
                <a:cubicBezTo>
                  <a:pt x="255272" y="1676821"/>
                  <a:pt x="261443" y="1669571"/>
                  <a:pt x="273050" y="1651000"/>
                </a:cubicBezTo>
                <a:cubicBezTo>
                  <a:pt x="303669" y="1602010"/>
                  <a:pt x="279444" y="1636125"/>
                  <a:pt x="311150" y="1593850"/>
                </a:cubicBezTo>
                <a:cubicBezTo>
                  <a:pt x="313267" y="1585383"/>
                  <a:pt x="313956" y="1576425"/>
                  <a:pt x="317500" y="1568450"/>
                </a:cubicBezTo>
                <a:cubicBezTo>
                  <a:pt x="324720" y="1552206"/>
                  <a:pt x="339447" y="1533335"/>
                  <a:pt x="349250" y="1517650"/>
                </a:cubicBezTo>
                <a:cubicBezTo>
                  <a:pt x="355791" y="1507184"/>
                  <a:pt x="361950" y="1496483"/>
                  <a:pt x="368300" y="1485900"/>
                </a:cubicBezTo>
                <a:cubicBezTo>
                  <a:pt x="370417" y="1477433"/>
                  <a:pt x="371106" y="1468475"/>
                  <a:pt x="374650" y="1460500"/>
                </a:cubicBezTo>
                <a:cubicBezTo>
                  <a:pt x="394050" y="1416850"/>
                  <a:pt x="391647" y="1442690"/>
                  <a:pt x="406400" y="1403350"/>
                </a:cubicBezTo>
                <a:cubicBezTo>
                  <a:pt x="409464" y="1395178"/>
                  <a:pt x="410352" y="1386341"/>
                  <a:pt x="412750" y="1377950"/>
                </a:cubicBezTo>
                <a:cubicBezTo>
                  <a:pt x="414589" y="1371514"/>
                  <a:pt x="417477" y="1365394"/>
                  <a:pt x="419100" y="1358900"/>
                </a:cubicBezTo>
                <a:cubicBezTo>
                  <a:pt x="421718" y="1348429"/>
                  <a:pt x="422349" y="1337488"/>
                  <a:pt x="425450" y="1327150"/>
                </a:cubicBezTo>
                <a:cubicBezTo>
                  <a:pt x="428725" y="1316232"/>
                  <a:pt x="434545" y="1306214"/>
                  <a:pt x="438150" y="1295400"/>
                </a:cubicBezTo>
                <a:cubicBezTo>
                  <a:pt x="440910" y="1287121"/>
                  <a:pt x="442383" y="1278467"/>
                  <a:pt x="444500" y="1270000"/>
                </a:cubicBezTo>
                <a:cubicBezTo>
                  <a:pt x="446617" y="1244600"/>
                  <a:pt x="451199" y="1219286"/>
                  <a:pt x="450850" y="1193800"/>
                </a:cubicBezTo>
                <a:cubicBezTo>
                  <a:pt x="449080" y="1064626"/>
                  <a:pt x="443681" y="935518"/>
                  <a:pt x="438150" y="806450"/>
                </a:cubicBezTo>
                <a:cubicBezTo>
                  <a:pt x="437329" y="787300"/>
                  <a:pt x="433535" y="768389"/>
                  <a:pt x="431800" y="749300"/>
                </a:cubicBezTo>
                <a:cubicBezTo>
                  <a:pt x="429301" y="721815"/>
                  <a:pt x="427567" y="694267"/>
                  <a:pt x="425450" y="666750"/>
                </a:cubicBezTo>
                <a:cubicBezTo>
                  <a:pt x="429683" y="495300"/>
                  <a:pt x="432240" y="323800"/>
                  <a:pt x="438150" y="152400"/>
                </a:cubicBezTo>
                <a:cubicBezTo>
                  <a:pt x="438594" y="139532"/>
                  <a:pt x="441707" y="126869"/>
                  <a:pt x="444500" y="114300"/>
                </a:cubicBezTo>
                <a:cubicBezTo>
                  <a:pt x="447121" y="102507"/>
                  <a:pt x="460853" y="70691"/>
                  <a:pt x="463550" y="63500"/>
                </a:cubicBezTo>
                <a:cubicBezTo>
                  <a:pt x="477962" y="25069"/>
                  <a:pt x="461091" y="65755"/>
                  <a:pt x="476250" y="12700"/>
                </a:cubicBezTo>
                <a:cubicBezTo>
                  <a:pt x="477550" y="8149"/>
                  <a:pt x="480483" y="4233"/>
                  <a:pt x="48260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57422" y="25003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09822" y="1571612"/>
            <a:ext cx="369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제조국에</a:t>
            </a:r>
            <a:r>
              <a:rPr lang="ko-KR" altLang="en-US" sz="1200" dirty="0" smtClean="0"/>
              <a:t> 대한 제조사 조회</a:t>
            </a:r>
            <a:endParaRPr lang="en-US" altLang="ko-KR" sz="1200" dirty="0" smtClean="0"/>
          </a:p>
          <a:p>
            <a:r>
              <a:rPr lang="en-US" altLang="ko-KR" sz="1200" dirty="0" smtClean="0"/>
              <a:t>{ data:[{ maker:</a:t>
            </a:r>
            <a:r>
              <a:rPr lang="ko-KR" altLang="en-US" sz="1200" dirty="0" smtClean="0"/>
              <a:t>현대</a:t>
            </a:r>
            <a:r>
              <a:rPr lang="en-US" altLang="ko-KR" sz="1200" dirty="0" smtClean="0"/>
              <a:t>}, { maker:</a:t>
            </a:r>
            <a:r>
              <a:rPr lang="ko-KR" altLang="en-US" sz="1200" dirty="0" smtClean="0"/>
              <a:t>기아</a:t>
            </a:r>
            <a:r>
              <a:rPr lang="en-US" altLang="ko-KR" sz="1200" dirty="0" smtClean="0"/>
              <a:t>},] ,</a:t>
            </a:r>
            <a:r>
              <a:rPr lang="en-US" altLang="ko-KR" sz="1200" dirty="0" err="1" smtClean="0"/>
              <a:t>dataLength</a:t>
            </a:r>
            <a:r>
              <a:rPr lang="en-US" altLang="ko-KR" sz="1200" dirty="0" smtClean="0"/>
              <a:t>: }</a:t>
            </a:r>
            <a:endParaRPr lang="ko-KR" altLang="en-US" sz="1200" dirty="0"/>
          </a:p>
        </p:txBody>
      </p:sp>
      <p:sp>
        <p:nvSpPr>
          <p:cNvPr id="32" name="자유형 31"/>
          <p:cNvSpPr/>
          <p:nvPr/>
        </p:nvSpPr>
        <p:spPr>
          <a:xfrm>
            <a:off x="2857500" y="2051050"/>
            <a:ext cx="133350" cy="1800663"/>
          </a:xfrm>
          <a:custGeom>
            <a:avLst/>
            <a:gdLst>
              <a:gd name="connsiteX0" fmla="*/ 114300 w 133350"/>
              <a:gd name="connsiteY0" fmla="*/ 0 h 1800663"/>
              <a:gd name="connsiteX1" fmla="*/ 76200 w 133350"/>
              <a:gd name="connsiteY1" fmla="*/ 31750 h 1800663"/>
              <a:gd name="connsiteX2" fmla="*/ 50800 w 133350"/>
              <a:gd name="connsiteY2" fmla="*/ 69850 h 1800663"/>
              <a:gd name="connsiteX3" fmla="*/ 44450 w 133350"/>
              <a:gd name="connsiteY3" fmla="*/ 95250 h 1800663"/>
              <a:gd name="connsiteX4" fmla="*/ 31750 w 133350"/>
              <a:gd name="connsiteY4" fmla="*/ 114300 h 1800663"/>
              <a:gd name="connsiteX5" fmla="*/ 25400 w 133350"/>
              <a:gd name="connsiteY5" fmla="*/ 152400 h 1800663"/>
              <a:gd name="connsiteX6" fmla="*/ 12700 w 133350"/>
              <a:gd name="connsiteY6" fmla="*/ 209550 h 1800663"/>
              <a:gd name="connsiteX7" fmla="*/ 6350 w 133350"/>
              <a:gd name="connsiteY7" fmla="*/ 273050 h 1800663"/>
              <a:gd name="connsiteX8" fmla="*/ 0 w 133350"/>
              <a:gd name="connsiteY8" fmla="*/ 311150 h 1800663"/>
              <a:gd name="connsiteX9" fmla="*/ 6350 w 133350"/>
              <a:gd name="connsiteY9" fmla="*/ 501650 h 1800663"/>
              <a:gd name="connsiteX10" fmla="*/ 19050 w 133350"/>
              <a:gd name="connsiteY10" fmla="*/ 539750 h 1800663"/>
              <a:gd name="connsiteX11" fmla="*/ 31750 w 133350"/>
              <a:gd name="connsiteY11" fmla="*/ 596900 h 1800663"/>
              <a:gd name="connsiteX12" fmla="*/ 44450 w 133350"/>
              <a:gd name="connsiteY12" fmla="*/ 641350 h 1800663"/>
              <a:gd name="connsiteX13" fmla="*/ 63500 w 133350"/>
              <a:gd name="connsiteY13" fmla="*/ 673100 h 1800663"/>
              <a:gd name="connsiteX14" fmla="*/ 69850 w 133350"/>
              <a:gd name="connsiteY14" fmla="*/ 698500 h 1800663"/>
              <a:gd name="connsiteX15" fmla="*/ 88900 w 133350"/>
              <a:gd name="connsiteY15" fmla="*/ 755650 h 1800663"/>
              <a:gd name="connsiteX16" fmla="*/ 95250 w 133350"/>
              <a:gd name="connsiteY16" fmla="*/ 819150 h 1800663"/>
              <a:gd name="connsiteX17" fmla="*/ 107950 w 133350"/>
              <a:gd name="connsiteY17" fmla="*/ 895350 h 1800663"/>
              <a:gd name="connsiteX18" fmla="*/ 120650 w 133350"/>
              <a:gd name="connsiteY18" fmla="*/ 1054100 h 1800663"/>
              <a:gd name="connsiteX19" fmla="*/ 133350 w 133350"/>
              <a:gd name="connsiteY19" fmla="*/ 1155700 h 1800663"/>
              <a:gd name="connsiteX20" fmla="*/ 127000 w 133350"/>
              <a:gd name="connsiteY20" fmla="*/ 1485900 h 1800663"/>
              <a:gd name="connsiteX21" fmla="*/ 114300 w 133350"/>
              <a:gd name="connsiteY21" fmla="*/ 1536700 h 1800663"/>
              <a:gd name="connsiteX22" fmla="*/ 101600 w 133350"/>
              <a:gd name="connsiteY22" fmla="*/ 1625600 h 1800663"/>
              <a:gd name="connsiteX23" fmla="*/ 95250 w 133350"/>
              <a:gd name="connsiteY23" fmla="*/ 1670050 h 1800663"/>
              <a:gd name="connsiteX24" fmla="*/ 88900 w 133350"/>
              <a:gd name="connsiteY24" fmla="*/ 1739900 h 1800663"/>
              <a:gd name="connsiteX25" fmla="*/ 82550 w 133350"/>
              <a:gd name="connsiteY25" fmla="*/ 1790700 h 18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3350" h="1800663">
                <a:moveTo>
                  <a:pt x="114300" y="0"/>
                </a:moveTo>
                <a:cubicBezTo>
                  <a:pt x="97367" y="11289"/>
                  <a:pt x="89363" y="14826"/>
                  <a:pt x="76200" y="31750"/>
                </a:cubicBezTo>
                <a:cubicBezTo>
                  <a:pt x="66829" y="43798"/>
                  <a:pt x="50800" y="69850"/>
                  <a:pt x="50800" y="69850"/>
                </a:cubicBezTo>
                <a:cubicBezTo>
                  <a:pt x="48683" y="78317"/>
                  <a:pt x="47888" y="87228"/>
                  <a:pt x="44450" y="95250"/>
                </a:cubicBezTo>
                <a:cubicBezTo>
                  <a:pt x="41444" y="102265"/>
                  <a:pt x="34163" y="107060"/>
                  <a:pt x="31750" y="114300"/>
                </a:cubicBezTo>
                <a:cubicBezTo>
                  <a:pt x="27679" y="126514"/>
                  <a:pt x="27925" y="139775"/>
                  <a:pt x="25400" y="152400"/>
                </a:cubicBezTo>
                <a:cubicBezTo>
                  <a:pt x="21573" y="171536"/>
                  <a:pt x="16933" y="190500"/>
                  <a:pt x="12700" y="209550"/>
                </a:cubicBezTo>
                <a:cubicBezTo>
                  <a:pt x="10583" y="230717"/>
                  <a:pt x="8988" y="251942"/>
                  <a:pt x="6350" y="273050"/>
                </a:cubicBezTo>
                <a:cubicBezTo>
                  <a:pt x="4753" y="285826"/>
                  <a:pt x="0" y="298275"/>
                  <a:pt x="0" y="311150"/>
                </a:cubicBezTo>
                <a:cubicBezTo>
                  <a:pt x="0" y="374685"/>
                  <a:pt x="1074" y="438334"/>
                  <a:pt x="6350" y="501650"/>
                </a:cubicBezTo>
                <a:cubicBezTo>
                  <a:pt x="7462" y="514991"/>
                  <a:pt x="16146" y="526682"/>
                  <a:pt x="19050" y="539750"/>
                </a:cubicBezTo>
                <a:cubicBezTo>
                  <a:pt x="23283" y="558800"/>
                  <a:pt x="27362" y="577885"/>
                  <a:pt x="31750" y="596900"/>
                </a:cubicBezTo>
                <a:cubicBezTo>
                  <a:pt x="33494" y="604457"/>
                  <a:pt x="40118" y="632686"/>
                  <a:pt x="44450" y="641350"/>
                </a:cubicBezTo>
                <a:cubicBezTo>
                  <a:pt x="49970" y="652389"/>
                  <a:pt x="57150" y="662517"/>
                  <a:pt x="63500" y="673100"/>
                </a:cubicBezTo>
                <a:cubicBezTo>
                  <a:pt x="65617" y="681567"/>
                  <a:pt x="67283" y="690159"/>
                  <a:pt x="69850" y="698500"/>
                </a:cubicBezTo>
                <a:cubicBezTo>
                  <a:pt x="75755" y="717692"/>
                  <a:pt x="88900" y="755650"/>
                  <a:pt x="88900" y="755650"/>
                </a:cubicBezTo>
                <a:cubicBezTo>
                  <a:pt x="91017" y="776817"/>
                  <a:pt x="92376" y="798073"/>
                  <a:pt x="95250" y="819150"/>
                </a:cubicBezTo>
                <a:cubicBezTo>
                  <a:pt x="98729" y="844664"/>
                  <a:pt x="107950" y="895350"/>
                  <a:pt x="107950" y="895350"/>
                </a:cubicBezTo>
                <a:cubicBezTo>
                  <a:pt x="119274" y="1065207"/>
                  <a:pt x="108755" y="923251"/>
                  <a:pt x="120650" y="1054100"/>
                </a:cubicBezTo>
                <a:cubicBezTo>
                  <a:pt x="128735" y="1143040"/>
                  <a:pt x="120472" y="1104189"/>
                  <a:pt x="133350" y="1155700"/>
                </a:cubicBezTo>
                <a:cubicBezTo>
                  <a:pt x="131233" y="1265767"/>
                  <a:pt x="132497" y="1375950"/>
                  <a:pt x="127000" y="1485900"/>
                </a:cubicBezTo>
                <a:cubicBezTo>
                  <a:pt x="126128" y="1503333"/>
                  <a:pt x="117022" y="1519459"/>
                  <a:pt x="114300" y="1536700"/>
                </a:cubicBezTo>
                <a:cubicBezTo>
                  <a:pt x="97606" y="1642431"/>
                  <a:pt x="118131" y="1576006"/>
                  <a:pt x="101600" y="1625600"/>
                </a:cubicBezTo>
                <a:cubicBezTo>
                  <a:pt x="99483" y="1640417"/>
                  <a:pt x="96903" y="1655174"/>
                  <a:pt x="95250" y="1670050"/>
                </a:cubicBezTo>
                <a:cubicBezTo>
                  <a:pt x="92668" y="1693286"/>
                  <a:pt x="91800" y="1716701"/>
                  <a:pt x="88900" y="1739900"/>
                </a:cubicBezTo>
                <a:cubicBezTo>
                  <a:pt x="81305" y="1800663"/>
                  <a:pt x="82550" y="1747451"/>
                  <a:pt x="82550" y="17907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22235" y="27233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4612" y="41521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현대</a:t>
            </a:r>
            <a:endParaRPr lang="ko-KR" altLang="en-US" sz="1200" dirty="0"/>
          </a:p>
        </p:txBody>
      </p:sp>
      <p:sp>
        <p:nvSpPr>
          <p:cNvPr id="35" name="폭발 2 34"/>
          <p:cNvSpPr/>
          <p:nvPr/>
        </p:nvSpPr>
        <p:spPr>
          <a:xfrm>
            <a:off x="3143240" y="371475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321050" y="1565103"/>
            <a:ext cx="2934369" cy="2124247"/>
          </a:xfrm>
          <a:custGeom>
            <a:avLst/>
            <a:gdLst>
              <a:gd name="connsiteX0" fmla="*/ 0 w 2934369"/>
              <a:gd name="connsiteY0" fmla="*/ 2124247 h 2124247"/>
              <a:gd name="connsiteX1" fmla="*/ 19050 w 2934369"/>
              <a:gd name="connsiteY1" fmla="*/ 2086147 h 2124247"/>
              <a:gd name="connsiteX2" fmla="*/ 25400 w 2934369"/>
              <a:gd name="connsiteY2" fmla="*/ 2067097 h 2124247"/>
              <a:gd name="connsiteX3" fmla="*/ 76200 w 2934369"/>
              <a:gd name="connsiteY3" fmla="*/ 1997247 h 2124247"/>
              <a:gd name="connsiteX4" fmla="*/ 88900 w 2934369"/>
              <a:gd name="connsiteY4" fmla="*/ 1978197 h 2124247"/>
              <a:gd name="connsiteX5" fmla="*/ 107950 w 2934369"/>
              <a:gd name="connsiteY5" fmla="*/ 1946447 h 2124247"/>
              <a:gd name="connsiteX6" fmla="*/ 133350 w 2934369"/>
              <a:gd name="connsiteY6" fmla="*/ 1914697 h 2124247"/>
              <a:gd name="connsiteX7" fmla="*/ 165100 w 2934369"/>
              <a:gd name="connsiteY7" fmla="*/ 1882947 h 2124247"/>
              <a:gd name="connsiteX8" fmla="*/ 222250 w 2934369"/>
              <a:gd name="connsiteY8" fmla="*/ 1813097 h 2124247"/>
              <a:gd name="connsiteX9" fmla="*/ 260350 w 2934369"/>
              <a:gd name="connsiteY9" fmla="*/ 1787697 h 2124247"/>
              <a:gd name="connsiteX10" fmla="*/ 279400 w 2934369"/>
              <a:gd name="connsiteY10" fmla="*/ 1768647 h 2124247"/>
              <a:gd name="connsiteX11" fmla="*/ 336550 w 2934369"/>
              <a:gd name="connsiteY11" fmla="*/ 1730547 h 2124247"/>
              <a:gd name="connsiteX12" fmla="*/ 495300 w 2934369"/>
              <a:gd name="connsiteY12" fmla="*/ 1660697 h 2124247"/>
              <a:gd name="connsiteX13" fmla="*/ 495300 w 2934369"/>
              <a:gd name="connsiteY13" fmla="*/ 1660697 h 2124247"/>
              <a:gd name="connsiteX14" fmla="*/ 622300 w 2934369"/>
              <a:gd name="connsiteY14" fmla="*/ 1603547 h 2124247"/>
              <a:gd name="connsiteX15" fmla="*/ 666750 w 2934369"/>
              <a:gd name="connsiteY15" fmla="*/ 1584497 h 2124247"/>
              <a:gd name="connsiteX16" fmla="*/ 774700 w 2934369"/>
              <a:gd name="connsiteY16" fmla="*/ 1559097 h 2124247"/>
              <a:gd name="connsiteX17" fmla="*/ 869950 w 2934369"/>
              <a:gd name="connsiteY17" fmla="*/ 1527347 h 2124247"/>
              <a:gd name="connsiteX18" fmla="*/ 895350 w 2934369"/>
              <a:gd name="connsiteY18" fmla="*/ 1520997 h 2124247"/>
              <a:gd name="connsiteX19" fmla="*/ 965200 w 2934369"/>
              <a:gd name="connsiteY19" fmla="*/ 1514647 h 2124247"/>
              <a:gd name="connsiteX20" fmla="*/ 1047750 w 2934369"/>
              <a:gd name="connsiteY20" fmla="*/ 1501947 h 2124247"/>
              <a:gd name="connsiteX21" fmla="*/ 1085850 w 2934369"/>
              <a:gd name="connsiteY21" fmla="*/ 1495597 h 2124247"/>
              <a:gd name="connsiteX22" fmla="*/ 1200150 w 2934369"/>
              <a:gd name="connsiteY22" fmla="*/ 1489247 h 2124247"/>
              <a:gd name="connsiteX23" fmla="*/ 1314450 w 2934369"/>
              <a:gd name="connsiteY23" fmla="*/ 1476547 h 2124247"/>
              <a:gd name="connsiteX24" fmla="*/ 1365250 w 2934369"/>
              <a:gd name="connsiteY24" fmla="*/ 1470197 h 2124247"/>
              <a:gd name="connsiteX25" fmla="*/ 1492250 w 2934369"/>
              <a:gd name="connsiteY25" fmla="*/ 1438447 h 2124247"/>
              <a:gd name="connsiteX26" fmla="*/ 1581150 w 2934369"/>
              <a:gd name="connsiteY26" fmla="*/ 1419397 h 2124247"/>
              <a:gd name="connsiteX27" fmla="*/ 1625600 w 2934369"/>
              <a:gd name="connsiteY27" fmla="*/ 1400347 h 2124247"/>
              <a:gd name="connsiteX28" fmla="*/ 1689100 w 2934369"/>
              <a:gd name="connsiteY28" fmla="*/ 1387647 h 2124247"/>
              <a:gd name="connsiteX29" fmla="*/ 1797050 w 2934369"/>
              <a:gd name="connsiteY29" fmla="*/ 1362247 h 2124247"/>
              <a:gd name="connsiteX30" fmla="*/ 1835150 w 2934369"/>
              <a:gd name="connsiteY30" fmla="*/ 1343197 h 2124247"/>
              <a:gd name="connsiteX31" fmla="*/ 1892300 w 2934369"/>
              <a:gd name="connsiteY31" fmla="*/ 1330497 h 2124247"/>
              <a:gd name="connsiteX32" fmla="*/ 1943100 w 2934369"/>
              <a:gd name="connsiteY32" fmla="*/ 1317797 h 2124247"/>
              <a:gd name="connsiteX33" fmla="*/ 1968500 w 2934369"/>
              <a:gd name="connsiteY33" fmla="*/ 1305097 h 2124247"/>
              <a:gd name="connsiteX34" fmla="*/ 2019300 w 2934369"/>
              <a:gd name="connsiteY34" fmla="*/ 1292397 h 2124247"/>
              <a:gd name="connsiteX35" fmla="*/ 2108200 w 2934369"/>
              <a:gd name="connsiteY35" fmla="*/ 1266997 h 2124247"/>
              <a:gd name="connsiteX36" fmla="*/ 2159000 w 2934369"/>
              <a:gd name="connsiteY36" fmla="*/ 1254297 h 2124247"/>
              <a:gd name="connsiteX37" fmla="*/ 2197100 w 2934369"/>
              <a:gd name="connsiteY37" fmla="*/ 1235247 h 2124247"/>
              <a:gd name="connsiteX38" fmla="*/ 2247900 w 2934369"/>
              <a:gd name="connsiteY38" fmla="*/ 1216197 h 2124247"/>
              <a:gd name="connsiteX39" fmla="*/ 2305050 w 2934369"/>
              <a:gd name="connsiteY39" fmla="*/ 1197147 h 2124247"/>
              <a:gd name="connsiteX40" fmla="*/ 2355850 w 2934369"/>
              <a:gd name="connsiteY40" fmla="*/ 1165397 h 2124247"/>
              <a:gd name="connsiteX41" fmla="*/ 2457450 w 2934369"/>
              <a:gd name="connsiteY41" fmla="*/ 1120947 h 2124247"/>
              <a:gd name="connsiteX42" fmla="*/ 2482850 w 2934369"/>
              <a:gd name="connsiteY42" fmla="*/ 1101897 h 2124247"/>
              <a:gd name="connsiteX43" fmla="*/ 2546350 w 2934369"/>
              <a:gd name="connsiteY43" fmla="*/ 1057447 h 2124247"/>
              <a:gd name="connsiteX44" fmla="*/ 2578100 w 2934369"/>
              <a:gd name="connsiteY44" fmla="*/ 1025697 h 2124247"/>
              <a:gd name="connsiteX45" fmla="*/ 2590800 w 2934369"/>
              <a:gd name="connsiteY45" fmla="*/ 1006647 h 2124247"/>
              <a:gd name="connsiteX46" fmla="*/ 2609850 w 2934369"/>
              <a:gd name="connsiteY46" fmla="*/ 993947 h 2124247"/>
              <a:gd name="connsiteX47" fmla="*/ 2628900 w 2934369"/>
              <a:gd name="connsiteY47" fmla="*/ 962197 h 2124247"/>
              <a:gd name="connsiteX48" fmla="*/ 2654300 w 2934369"/>
              <a:gd name="connsiteY48" fmla="*/ 936797 h 2124247"/>
              <a:gd name="connsiteX49" fmla="*/ 2698750 w 2934369"/>
              <a:gd name="connsiteY49" fmla="*/ 873297 h 2124247"/>
              <a:gd name="connsiteX50" fmla="*/ 2755900 w 2934369"/>
              <a:gd name="connsiteY50" fmla="*/ 778047 h 2124247"/>
              <a:gd name="connsiteX51" fmla="*/ 2781300 w 2934369"/>
              <a:gd name="connsiteY51" fmla="*/ 739947 h 2124247"/>
              <a:gd name="connsiteX52" fmla="*/ 2787650 w 2934369"/>
              <a:gd name="connsiteY52" fmla="*/ 720897 h 2124247"/>
              <a:gd name="connsiteX53" fmla="*/ 2800350 w 2934369"/>
              <a:gd name="connsiteY53" fmla="*/ 701847 h 2124247"/>
              <a:gd name="connsiteX54" fmla="*/ 2819400 w 2934369"/>
              <a:gd name="connsiteY54" fmla="*/ 670097 h 2124247"/>
              <a:gd name="connsiteX55" fmla="*/ 2844800 w 2934369"/>
              <a:gd name="connsiteY55" fmla="*/ 631997 h 2124247"/>
              <a:gd name="connsiteX56" fmla="*/ 2851150 w 2934369"/>
              <a:gd name="connsiteY56" fmla="*/ 612947 h 2124247"/>
              <a:gd name="connsiteX57" fmla="*/ 2857500 w 2934369"/>
              <a:gd name="connsiteY57" fmla="*/ 587547 h 2124247"/>
              <a:gd name="connsiteX58" fmla="*/ 2876550 w 2934369"/>
              <a:gd name="connsiteY58" fmla="*/ 555797 h 2124247"/>
              <a:gd name="connsiteX59" fmla="*/ 2889250 w 2934369"/>
              <a:gd name="connsiteY59" fmla="*/ 498647 h 2124247"/>
              <a:gd name="connsiteX60" fmla="*/ 2895600 w 2934369"/>
              <a:gd name="connsiteY60" fmla="*/ 479597 h 2124247"/>
              <a:gd name="connsiteX61" fmla="*/ 2908300 w 2934369"/>
              <a:gd name="connsiteY61" fmla="*/ 416097 h 2124247"/>
              <a:gd name="connsiteX62" fmla="*/ 2914650 w 2934369"/>
              <a:gd name="connsiteY62" fmla="*/ 111297 h 2124247"/>
              <a:gd name="connsiteX63" fmla="*/ 2921000 w 2934369"/>
              <a:gd name="connsiteY63" fmla="*/ 79547 h 2124247"/>
              <a:gd name="connsiteX64" fmla="*/ 2927350 w 2934369"/>
              <a:gd name="connsiteY64" fmla="*/ 35097 h 2124247"/>
              <a:gd name="connsiteX65" fmla="*/ 2933700 w 2934369"/>
              <a:gd name="connsiteY65" fmla="*/ 9697 h 212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934369" h="2124247">
                <a:moveTo>
                  <a:pt x="0" y="2124247"/>
                </a:moveTo>
                <a:cubicBezTo>
                  <a:pt x="6350" y="2111547"/>
                  <a:pt x="13283" y="2099122"/>
                  <a:pt x="19050" y="2086147"/>
                </a:cubicBezTo>
                <a:cubicBezTo>
                  <a:pt x="21768" y="2080030"/>
                  <a:pt x="21780" y="2072727"/>
                  <a:pt x="25400" y="2067097"/>
                </a:cubicBezTo>
                <a:cubicBezTo>
                  <a:pt x="40968" y="2042880"/>
                  <a:pt x="59466" y="2020674"/>
                  <a:pt x="76200" y="1997247"/>
                </a:cubicBezTo>
                <a:cubicBezTo>
                  <a:pt x="80636" y="1991037"/>
                  <a:pt x="84973" y="1984741"/>
                  <a:pt x="88900" y="1978197"/>
                </a:cubicBezTo>
                <a:cubicBezTo>
                  <a:pt x="95250" y="1967614"/>
                  <a:pt x="100872" y="1956558"/>
                  <a:pt x="107950" y="1946447"/>
                </a:cubicBezTo>
                <a:cubicBezTo>
                  <a:pt x="115722" y="1935344"/>
                  <a:pt x="124283" y="1924771"/>
                  <a:pt x="133350" y="1914697"/>
                </a:cubicBezTo>
                <a:cubicBezTo>
                  <a:pt x="143362" y="1903572"/>
                  <a:pt x="155244" y="1894211"/>
                  <a:pt x="165100" y="1882947"/>
                </a:cubicBezTo>
                <a:cubicBezTo>
                  <a:pt x="184910" y="1860307"/>
                  <a:pt x="197219" y="1829784"/>
                  <a:pt x="222250" y="1813097"/>
                </a:cubicBezTo>
                <a:cubicBezTo>
                  <a:pt x="234950" y="1804630"/>
                  <a:pt x="248302" y="1797068"/>
                  <a:pt x="260350" y="1787697"/>
                </a:cubicBezTo>
                <a:cubicBezTo>
                  <a:pt x="267439" y="1782184"/>
                  <a:pt x="272216" y="1774035"/>
                  <a:pt x="279400" y="1768647"/>
                </a:cubicBezTo>
                <a:cubicBezTo>
                  <a:pt x="297716" y="1754910"/>
                  <a:pt x="317135" y="1742681"/>
                  <a:pt x="336550" y="1730547"/>
                </a:cubicBezTo>
                <a:cubicBezTo>
                  <a:pt x="398355" y="1691919"/>
                  <a:pt x="408546" y="1694435"/>
                  <a:pt x="495300" y="1660697"/>
                </a:cubicBezTo>
                <a:lnTo>
                  <a:pt x="495300" y="1660697"/>
                </a:lnTo>
                <a:cubicBezTo>
                  <a:pt x="586146" y="1610227"/>
                  <a:pt x="518283" y="1643998"/>
                  <a:pt x="622300" y="1603547"/>
                </a:cubicBezTo>
                <a:cubicBezTo>
                  <a:pt x="637324" y="1597704"/>
                  <a:pt x="651549" y="1589862"/>
                  <a:pt x="666750" y="1584497"/>
                </a:cubicBezTo>
                <a:cubicBezTo>
                  <a:pt x="724971" y="1563948"/>
                  <a:pt x="721658" y="1566674"/>
                  <a:pt x="774700" y="1559097"/>
                </a:cubicBezTo>
                <a:cubicBezTo>
                  <a:pt x="830713" y="1538092"/>
                  <a:pt x="815964" y="1542071"/>
                  <a:pt x="869950" y="1527347"/>
                </a:cubicBezTo>
                <a:cubicBezTo>
                  <a:pt x="878370" y="1525051"/>
                  <a:pt x="886699" y="1522150"/>
                  <a:pt x="895350" y="1520997"/>
                </a:cubicBezTo>
                <a:cubicBezTo>
                  <a:pt x="918524" y="1517907"/>
                  <a:pt x="941917" y="1516764"/>
                  <a:pt x="965200" y="1514647"/>
                </a:cubicBezTo>
                <a:cubicBezTo>
                  <a:pt x="1014904" y="1502221"/>
                  <a:pt x="969388" y="1512395"/>
                  <a:pt x="1047750" y="1501947"/>
                </a:cubicBezTo>
                <a:cubicBezTo>
                  <a:pt x="1060512" y="1500245"/>
                  <a:pt x="1073019" y="1496666"/>
                  <a:pt x="1085850" y="1495597"/>
                </a:cubicBezTo>
                <a:cubicBezTo>
                  <a:pt x="1123877" y="1492428"/>
                  <a:pt x="1162123" y="1492416"/>
                  <a:pt x="1200150" y="1489247"/>
                </a:cubicBezTo>
                <a:cubicBezTo>
                  <a:pt x="1238352" y="1486063"/>
                  <a:pt x="1276368" y="1480941"/>
                  <a:pt x="1314450" y="1476547"/>
                </a:cubicBezTo>
                <a:cubicBezTo>
                  <a:pt x="1331403" y="1474591"/>
                  <a:pt x="1348564" y="1473773"/>
                  <a:pt x="1365250" y="1470197"/>
                </a:cubicBezTo>
                <a:cubicBezTo>
                  <a:pt x="1407918" y="1461054"/>
                  <a:pt x="1449582" y="1447590"/>
                  <a:pt x="1492250" y="1438447"/>
                </a:cubicBezTo>
                <a:cubicBezTo>
                  <a:pt x="1521883" y="1432097"/>
                  <a:pt x="1552010" y="1427723"/>
                  <a:pt x="1581150" y="1419397"/>
                </a:cubicBezTo>
                <a:cubicBezTo>
                  <a:pt x="1596650" y="1414968"/>
                  <a:pt x="1610135" y="1404896"/>
                  <a:pt x="1625600" y="1400347"/>
                </a:cubicBezTo>
                <a:cubicBezTo>
                  <a:pt x="1646309" y="1394256"/>
                  <a:pt x="1668302" y="1393424"/>
                  <a:pt x="1689100" y="1387647"/>
                </a:cubicBezTo>
                <a:cubicBezTo>
                  <a:pt x="1797949" y="1357411"/>
                  <a:pt x="1679423" y="1375317"/>
                  <a:pt x="1797050" y="1362247"/>
                </a:cubicBezTo>
                <a:cubicBezTo>
                  <a:pt x="1809750" y="1355897"/>
                  <a:pt x="1821680" y="1347687"/>
                  <a:pt x="1835150" y="1343197"/>
                </a:cubicBezTo>
                <a:cubicBezTo>
                  <a:pt x="1853663" y="1337026"/>
                  <a:pt x="1873304" y="1334967"/>
                  <a:pt x="1892300" y="1330497"/>
                </a:cubicBezTo>
                <a:cubicBezTo>
                  <a:pt x="1909290" y="1326499"/>
                  <a:pt x="1926541" y="1323317"/>
                  <a:pt x="1943100" y="1317797"/>
                </a:cubicBezTo>
                <a:cubicBezTo>
                  <a:pt x="1952080" y="1314804"/>
                  <a:pt x="1959520" y="1308090"/>
                  <a:pt x="1968500" y="1305097"/>
                </a:cubicBezTo>
                <a:cubicBezTo>
                  <a:pt x="1985059" y="1299577"/>
                  <a:pt x="2002461" y="1296990"/>
                  <a:pt x="2019300" y="1292397"/>
                </a:cubicBezTo>
                <a:cubicBezTo>
                  <a:pt x="2049033" y="1284288"/>
                  <a:pt x="2078301" y="1274472"/>
                  <a:pt x="2108200" y="1266997"/>
                </a:cubicBezTo>
                <a:cubicBezTo>
                  <a:pt x="2125133" y="1262764"/>
                  <a:pt x="2142562" y="1260168"/>
                  <a:pt x="2159000" y="1254297"/>
                </a:cubicBezTo>
                <a:cubicBezTo>
                  <a:pt x="2172372" y="1249521"/>
                  <a:pt x="2184049" y="1240840"/>
                  <a:pt x="2197100" y="1235247"/>
                </a:cubicBezTo>
                <a:cubicBezTo>
                  <a:pt x="2213723" y="1228123"/>
                  <a:pt x="2230846" y="1222216"/>
                  <a:pt x="2247900" y="1216197"/>
                </a:cubicBezTo>
                <a:cubicBezTo>
                  <a:pt x="2266836" y="1209514"/>
                  <a:pt x="2286881" y="1205697"/>
                  <a:pt x="2305050" y="1197147"/>
                </a:cubicBezTo>
                <a:cubicBezTo>
                  <a:pt x="2323118" y="1188644"/>
                  <a:pt x="2337990" y="1174327"/>
                  <a:pt x="2355850" y="1165397"/>
                </a:cubicBezTo>
                <a:cubicBezTo>
                  <a:pt x="2388913" y="1148865"/>
                  <a:pt x="2427877" y="1143127"/>
                  <a:pt x="2457450" y="1120947"/>
                </a:cubicBezTo>
                <a:cubicBezTo>
                  <a:pt x="2465917" y="1114597"/>
                  <a:pt x="2474180" y="1107966"/>
                  <a:pt x="2482850" y="1101897"/>
                </a:cubicBezTo>
                <a:cubicBezTo>
                  <a:pt x="2498149" y="1091188"/>
                  <a:pt x="2530655" y="1071398"/>
                  <a:pt x="2546350" y="1057447"/>
                </a:cubicBezTo>
                <a:cubicBezTo>
                  <a:pt x="2557537" y="1047503"/>
                  <a:pt x="2568244" y="1036961"/>
                  <a:pt x="2578100" y="1025697"/>
                </a:cubicBezTo>
                <a:cubicBezTo>
                  <a:pt x="2583126" y="1019954"/>
                  <a:pt x="2585404" y="1012043"/>
                  <a:pt x="2590800" y="1006647"/>
                </a:cubicBezTo>
                <a:cubicBezTo>
                  <a:pt x="2596196" y="1001251"/>
                  <a:pt x="2603500" y="998180"/>
                  <a:pt x="2609850" y="993947"/>
                </a:cubicBezTo>
                <a:cubicBezTo>
                  <a:pt x="2616200" y="983364"/>
                  <a:pt x="2621323" y="971939"/>
                  <a:pt x="2628900" y="962197"/>
                </a:cubicBezTo>
                <a:cubicBezTo>
                  <a:pt x="2636251" y="952746"/>
                  <a:pt x="2646415" y="945808"/>
                  <a:pt x="2654300" y="936797"/>
                </a:cubicBezTo>
                <a:cubicBezTo>
                  <a:pt x="2664433" y="925216"/>
                  <a:pt x="2693547" y="882662"/>
                  <a:pt x="2698750" y="873297"/>
                </a:cubicBezTo>
                <a:cubicBezTo>
                  <a:pt x="2751395" y="778536"/>
                  <a:pt x="2713440" y="820507"/>
                  <a:pt x="2755900" y="778047"/>
                </a:cubicBezTo>
                <a:cubicBezTo>
                  <a:pt x="2770999" y="732751"/>
                  <a:pt x="2749589" y="787513"/>
                  <a:pt x="2781300" y="739947"/>
                </a:cubicBezTo>
                <a:cubicBezTo>
                  <a:pt x="2785013" y="734378"/>
                  <a:pt x="2784657" y="726884"/>
                  <a:pt x="2787650" y="720897"/>
                </a:cubicBezTo>
                <a:cubicBezTo>
                  <a:pt x="2791063" y="714071"/>
                  <a:pt x="2796305" y="708319"/>
                  <a:pt x="2800350" y="701847"/>
                </a:cubicBezTo>
                <a:cubicBezTo>
                  <a:pt x="2806891" y="691381"/>
                  <a:pt x="2812774" y="680510"/>
                  <a:pt x="2819400" y="670097"/>
                </a:cubicBezTo>
                <a:cubicBezTo>
                  <a:pt x="2827595" y="657220"/>
                  <a:pt x="2839973" y="646477"/>
                  <a:pt x="2844800" y="631997"/>
                </a:cubicBezTo>
                <a:cubicBezTo>
                  <a:pt x="2846917" y="625647"/>
                  <a:pt x="2849311" y="619383"/>
                  <a:pt x="2851150" y="612947"/>
                </a:cubicBezTo>
                <a:cubicBezTo>
                  <a:pt x="2853548" y="604556"/>
                  <a:pt x="2853956" y="595522"/>
                  <a:pt x="2857500" y="587547"/>
                </a:cubicBezTo>
                <a:cubicBezTo>
                  <a:pt x="2862513" y="576269"/>
                  <a:pt x="2871030" y="566836"/>
                  <a:pt x="2876550" y="555797"/>
                </a:cubicBezTo>
                <a:cubicBezTo>
                  <a:pt x="2885127" y="538643"/>
                  <a:pt x="2885348" y="516207"/>
                  <a:pt x="2889250" y="498647"/>
                </a:cubicBezTo>
                <a:cubicBezTo>
                  <a:pt x="2890702" y="492113"/>
                  <a:pt x="2894095" y="486119"/>
                  <a:pt x="2895600" y="479597"/>
                </a:cubicBezTo>
                <a:cubicBezTo>
                  <a:pt x="2900454" y="458564"/>
                  <a:pt x="2908300" y="416097"/>
                  <a:pt x="2908300" y="416097"/>
                </a:cubicBezTo>
                <a:cubicBezTo>
                  <a:pt x="2910417" y="314497"/>
                  <a:pt x="2910818" y="212847"/>
                  <a:pt x="2914650" y="111297"/>
                </a:cubicBezTo>
                <a:cubicBezTo>
                  <a:pt x="2915057" y="100512"/>
                  <a:pt x="2919226" y="90193"/>
                  <a:pt x="2921000" y="79547"/>
                </a:cubicBezTo>
                <a:cubicBezTo>
                  <a:pt x="2923461" y="64784"/>
                  <a:pt x="2924415" y="49773"/>
                  <a:pt x="2927350" y="35097"/>
                </a:cubicBezTo>
                <a:cubicBezTo>
                  <a:pt x="2934369" y="0"/>
                  <a:pt x="2933700" y="27180"/>
                  <a:pt x="2933700" y="969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643570" y="1142984"/>
            <a:ext cx="415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제조사에 대한 모델조회</a:t>
            </a:r>
            <a:endParaRPr lang="en-US" altLang="ko-KR" sz="1200" dirty="0" smtClean="0"/>
          </a:p>
          <a:p>
            <a:r>
              <a:rPr lang="en-US" altLang="ko-KR" sz="1200" dirty="0" smtClean="0"/>
              <a:t>{ data:[{ maker:</a:t>
            </a:r>
            <a:r>
              <a:rPr lang="ko-KR" altLang="en-US" sz="1200" dirty="0" err="1" smtClean="0"/>
              <a:t>아반</a:t>
            </a:r>
            <a:r>
              <a:rPr lang="ko-KR" altLang="en-US" sz="1200" dirty="0" err="1"/>
              <a:t>테</a:t>
            </a:r>
            <a:r>
              <a:rPr lang="en-US" altLang="ko-KR" sz="1200" dirty="0" smtClean="0"/>
              <a:t>}, { maker:</a:t>
            </a:r>
            <a:r>
              <a:rPr lang="ko-KR" altLang="en-US" sz="1200" dirty="0" smtClean="0"/>
              <a:t>스포티지</a:t>
            </a:r>
            <a:r>
              <a:rPr lang="en-US" altLang="ko-KR" sz="1200" dirty="0" smtClean="0"/>
              <a:t>},] ,</a:t>
            </a:r>
            <a:r>
              <a:rPr lang="en-US" altLang="ko-KR" sz="1200" dirty="0" err="1" smtClean="0"/>
              <a:t>dataLength</a:t>
            </a:r>
            <a:r>
              <a:rPr lang="en-US" altLang="ko-KR" sz="1200" dirty="0" smtClean="0"/>
              <a:t>: }</a:t>
            </a:r>
            <a:endParaRPr lang="ko-KR" altLang="en-US" sz="1200" dirty="0"/>
          </a:p>
        </p:txBody>
      </p:sp>
      <p:sp>
        <p:nvSpPr>
          <p:cNvPr id="38" name="자유형 37"/>
          <p:cNvSpPr/>
          <p:nvPr/>
        </p:nvSpPr>
        <p:spPr>
          <a:xfrm>
            <a:off x="3916776" y="1619250"/>
            <a:ext cx="2877724" cy="2279650"/>
          </a:xfrm>
          <a:custGeom>
            <a:avLst/>
            <a:gdLst>
              <a:gd name="connsiteX0" fmla="*/ 2877724 w 2877724"/>
              <a:gd name="connsiteY0" fmla="*/ 0 h 2279650"/>
              <a:gd name="connsiteX1" fmla="*/ 2852324 w 2877724"/>
              <a:gd name="connsiteY1" fmla="*/ 6350 h 2279650"/>
              <a:gd name="connsiteX2" fmla="*/ 2807874 w 2877724"/>
              <a:gd name="connsiteY2" fmla="*/ 31750 h 2279650"/>
              <a:gd name="connsiteX3" fmla="*/ 2795174 w 2877724"/>
              <a:gd name="connsiteY3" fmla="*/ 50800 h 2279650"/>
              <a:gd name="connsiteX4" fmla="*/ 2788824 w 2877724"/>
              <a:gd name="connsiteY4" fmla="*/ 69850 h 2279650"/>
              <a:gd name="connsiteX5" fmla="*/ 2776124 w 2877724"/>
              <a:gd name="connsiteY5" fmla="*/ 120650 h 2279650"/>
              <a:gd name="connsiteX6" fmla="*/ 2769774 w 2877724"/>
              <a:gd name="connsiteY6" fmla="*/ 158750 h 2279650"/>
              <a:gd name="connsiteX7" fmla="*/ 2750724 w 2877724"/>
              <a:gd name="connsiteY7" fmla="*/ 203200 h 2279650"/>
              <a:gd name="connsiteX8" fmla="*/ 2744374 w 2877724"/>
              <a:gd name="connsiteY8" fmla="*/ 241300 h 2279650"/>
              <a:gd name="connsiteX9" fmla="*/ 2725324 w 2877724"/>
              <a:gd name="connsiteY9" fmla="*/ 266700 h 2279650"/>
              <a:gd name="connsiteX10" fmla="*/ 2706274 w 2877724"/>
              <a:gd name="connsiteY10" fmla="*/ 304800 h 2279650"/>
              <a:gd name="connsiteX11" fmla="*/ 2693574 w 2877724"/>
              <a:gd name="connsiteY11" fmla="*/ 361950 h 2279650"/>
              <a:gd name="connsiteX12" fmla="*/ 2674524 w 2877724"/>
              <a:gd name="connsiteY12" fmla="*/ 387350 h 2279650"/>
              <a:gd name="connsiteX13" fmla="*/ 2649124 w 2877724"/>
              <a:gd name="connsiteY13" fmla="*/ 438150 h 2279650"/>
              <a:gd name="connsiteX14" fmla="*/ 2617374 w 2877724"/>
              <a:gd name="connsiteY14" fmla="*/ 495300 h 2279650"/>
              <a:gd name="connsiteX15" fmla="*/ 2604674 w 2877724"/>
              <a:gd name="connsiteY15" fmla="*/ 520700 h 2279650"/>
              <a:gd name="connsiteX16" fmla="*/ 2585624 w 2877724"/>
              <a:gd name="connsiteY16" fmla="*/ 546100 h 2279650"/>
              <a:gd name="connsiteX17" fmla="*/ 2566574 w 2877724"/>
              <a:gd name="connsiteY17" fmla="*/ 577850 h 2279650"/>
              <a:gd name="connsiteX18" fmla="*/ 2528474 w 2877724"/>
              <a:gd name="connsiteY18" fmla="*/ 622300 h 2279650"/>
              <a:gd name="connsiteX19" fmla="*/ 2509424 w 2877724"/>
              <a:gd name="connsiteY19" fmla="*/ 647700 h 2279650"/>
              <a:gd name="connsiteX20" fmla="*/ 2471324 w 2877724"/>
              <a:gd name="connsiteY20" fmla="*/ 692150 h 2279650"/>
              <a:gd name="connsiteX21" fmla="*/ 2426874 w 2877724"/>
              <a:gd name="connsiteY21" fmla="*/ 749300 h 2279650"/>
              <a:gd name="connsiteX22" fmla="*/ 2401474 w 2877724"/>
              <a:gd name="connsiteY22" fmla="*/ 774700 h 2279650"/>
              <a:gd name="connsiteX23" fmla="*/ 2306224 w 2877724"/>
              <a:gd name="connsiteY23" fmla="*/ 876300 h 2279650"/>
              <a:gd name="connsiteX24" fmla="*/ 2242724 w 2877724"/>
              <a:gd name="connsiteY24" fmla="*/ 939800 h 2279650"/>
              <a:gd name="connsiteX25" fmla="*/ 2217324 w 2877724"/>
              <a:gd name="connsiteY25" fmla="*/ 965200 h 2279650"/>
              <a:gd name="connsiteX26" fmla="*/ 2191924 w 2877724"/>
              <a:gd name="connsiteY26" fmla="*/ 984250 h 2279650"/>
              <a:gd name="connsiteX27" fmla="*/ 2141124 w 2877724"/>
              <a:gd name="connsiteY27" fmla="*/ 1016000 h 2279650"/>
              <a:gd name="connsiteX28" fmla="*/ 2077624 w 2877724"/>
              <a:gd name="connsiteY28" fmla="*/ 1066800 h 2279650"/>
              <a:gd name="connsiteX29" fmla="*/ 2039524 w 2877724"/>
              <a:gd name="connsiteY29" fmla="*/ 1085850 h 2279650"/>
              <a:gd name="connsiteX30" fmla="*/ 2014124 w 2877724"/>
              <a:gd name="connsiteY30" fmla="*/ 1111250 h 2279650"/>
              <a:gd name="connsiteX31" fmla="*/ 1976024 w 2877724"/>
              <a:gd name="connsiteY31" fmla="*/ 1136650 h 2279650"/>
              <a:gd name="connsiteX32" fmla="*/ 1956974 w 2877724"/>
              <a:gd name="connsiteY32" fmla="*/ 1149350 h 2279650"/>
              <a:gd name="connsiteX33" fmla="*/ 1931574 w 2877724"/>
              <a:gd name="connsiteY33" fmla="*/ 1162050 h 2279650"/>
              <a:gd name="connsiteX34" fmla="*/ 1880774 w 2877724"/>
              <a:gd name="connsiteY34" fmla="*/ 1187450 h 2279650"/>
              <a:gd name="connsiteX35" fmla="*/ 1829974 w 2877724"/>
              <a:gd name="connsiteY35" fmla="*/ 1219200 h 2279650"/>
              <a:gd name="connsiteX36" fmla="*/ 1760124 w 2877724"/>
              <a:gd name="connsiteY36" fmla="*/ 1263650 h 2279650"/>
              <a:gd name="connsiteX37" fmla="*/ 1715674 w 2877724"/>
              <a:gd name="connsiteY37" fmla="*/ 1276350 h 2279650"/>
              <a:gd name="connsiteX38" fmla="*/ 1658524 w 2877724"/>
              <a:gd name="connsiteY38" fmla="*/ 1301750 h 2279650"/>
              <a:gd name="connsiteX39" fmla="*/ 1620424 w 2877724"/>
              <a:gd name="connsiteY39" fmla="*/ 1320800 h 2279650"/>
              <a:gd name="connsiteX40" fmla="*/ 1595024 w 2877724"/>
              <a:gd name="connsiteY40" fmla="*/ 1327150 h 2279650"/>
              <a:gd name="connsiteX41" fmla="*/ 1556924 w 2877724"/>
              <a:gd name="connsiteY41" fmla="*/ 1346200 h 2279650"/>
              <a:gd name="connsiteX42" fmla="*/ 1525174 w 2877724"/>
              <a:gd name="connsiteY42" fmla="*/ 1352550 h 2279650"/>
              <a:gd name="connsiteX43" fmla="*/ 1461674 w 2877724"/>
              <a:gd name="connsiteY43" fmla="*/ 1384300 h 2279650"/>
              <a:gd name="connsiteX44" fmla="*/ 1436274 w 2877724"/>
              <a:gd name="connsiteY44" fmla="*/ 1390650 h 2279650"/>
              <a:gd name="connsiteX45" fmla="*/ 1379124 w 2877724"/>
              <a:gd name="connsiteY45" fmla="*/ 1416050 h 2279650"/>
              <a:gd name="connsiteX46" fmla="*/ 1341024 w 2877724"/>
              <a:gd name="connsiteY46" fmla="*/ 1428750 h 2279650"/>
              <a:gd name="connsiteX47" fmla="*/ 1277524 w 2877724"/>
              <a:gd name="connsiteY47" fmla="*/ 1460500 h 2279650"/>
              <a:gd name="connsiteX48" fmla="*/ 1175924 w 2877724"/>
              <a:gd name="connsiteY48" fmla="*/ 1504950 h 2279650"/>
              <a:gd name="connsiteX49" fmla="*/ 1074324 w 2877724"/>
              <a:gd name="connsiteY49" fmla="*/ 1543050 h 2279650"/>
              <a:gd name="connsiteX50" fmla="*/ 1048924 w 2877724"/>
              <a:gd name="connsiteY50" fmla="*/ 1555750 h 2279650"/>
              <a:gd name="connsiteX51" fmla="*/ 979074 w 2877724"/>
              <a:gd name="connsiteY51" fmla="*/ 1574800 h 2279650"/>
              <a:gd name="connsiteX52" fmla="*/ 921924 w 2877724"/>
              <a:gd name="connsiteY52" fmla="*/ 1606550 h 2279650"/>
              <a:gd name="connsiteX53" fmla="*/ 902874 w 2877724"/>
              <a:gd name="connsiteY53" fmla="*/ 1619250 h 2279650"/>
              <a:gd name="connsiteX54" fmla="*/ 871124 w 2877724"/>
              <a:gd name="connsiteY54" fmla="*/ 1631950 h 2279650"/>
              <a:gd name="connsiteX55" fmla="*/ 833024 w 2877724"/>
              <a:gd name="connsiteY55" fmla="*/ 1651000 h 2279650"/>
              <a:gd name="connsiteX56" fmla="*/ 794924 w 2877724"/>
              <a:gd name="connsiteY56" fmla="*/ 1663700 h 2279650"/>
              <a:gd name="connsiteX57" fmla="*/ 750474 w 2877724"/>
              <a:gd name="connsiteY57" fmla="*/ 1689100 h 2279650"/>
              <a:gd name="connsiteX58" fmla="*/ 699674 w 2877724"/>
              <a:gd name="connsiteY58" fmla="*/ 1720850 h 2279650"/>
              <a:gd name="connsiteX59" fmla="*/ 604424 w 2877724"/>
              <a:gd name="connsiteY59" fmla="*/ 1752600 h 2279650"/>
              <a:gd name="connsiteX60" fmla="*/ 559974 w 2877724"/>
              <a:gd name="connsiteY60" fmla="*/ 1778000 h 2279650"/>
              <a:gd name="connsiteX61" fmla="*/ 528224 w 2877724"/>
              <a:gd name="connsiteY61" fmla="*/ 1790700 h 2279650"/>
              <a:gd name="connsiteX62" fmla="*/ 496474 w 2877724"/>
              <a:gd name="connsiteY62" fmla="*/ 1816100 h 2279650"/>
              <a:gd name="connsiteX63" fmla="*/ 432974 w 2877724"/>
              <a:gd name="connsiteY63" fmla="*/ 1847850 h 2279650"/>
              <a:gd name="connsiteX64" fmla="*/ 407574 w 2877724"/>
              <a:gd name="connsiteY64" fmla="*/ 1873250 h 2279650"/>
              <a:gd name="connsiteX65" fmla="*/ 337724 w 2877724"/>
              <a:gd name="connsiteY65" fmla="*/ 1917700 h 2279650"/>
              <a:gd name="connsiteX66" fmla="*/ 312324 w 2877724"/>
              <a:gd name="connsiteY66" fmla="*/ 1943100 h 2279650"/>
              <a:gd name="connsiteX67" fmla="*/ 248824 w 2877724"/>
              <a:gd name="connsiteY67" fmla="*/ 1987550 h 2279650"/>
              <a:gd name="connsiteX68" fmla="*/ 217074 w 2877724"/>
              <a:gd name="connsiteY68" fmla="*/ 2012950 h 2279650"/>
              <a:gd name="connsiteX69" fmla="*/ 147224 w 2877724"/>
              <a:gd name="connsiteY69" fmla="*/ 2082800 h 2279650"/>
              <a:gd name="connsiteX70" fmla="*/ 77374 w 2877724"/>
              <a:gd name="connsiteY70" fmla="*/ 2139950 h 2279650"/>
              <a:gd name="connsiteX71" fmla="*/ 58324 w 2877724"/>
              <a:gd name="connsiteY71" fmla="*/ 2178050 h 2279650"/>
              <a:gd name="connsiteX72" fmla="*/ 32924 w 2877724"/>
              <a:gd name="connsiteY72" fmla="*/ 2216150 h 2279650"/>
              <a:gd name="connsiteX73" fmla="*/ 13874 w 2877724"/>
              <a:gd name="connsiteY73" fmla="*/ 2254250 h 2279650"/>
              <a:gd name="connsiteX74" fmla="*/ 1174 w 2877724"/>
              <a:gd name="connsiteY74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877724" h="2279650">
                <a:moveTo>
                  <a:pt x="2877724" y="0"/>
                </a:moveTo>
                <a:cubicBezTo>
                  <a:pt x="2869257" y="2117"/>
                  <a:pt x="2860130" y="2447"/>
                  <a:pt x="2852324" y="6350"/>
                </a:cubicBezTo>
                <a:cubicBezTo>
                  <a:pt x="2775437" y="44793"/>
                  <a:pt x="2866141" y="12328"/>
                  <a:pt x="2807874" y="31750"/>
                </a:cubicBezTo>
                <a:cubicBezTo>
                  <a:pt x="2803641" y="38100"/>
                  <a:pt x="2798587" y="43974"/>
                  <a:pt x="2795174" y="50800"/>
                </a:cubicBezTo>
                <a:cubicBezTo>
                  <a:pt x="2792181" y="56787"/>
                  <a:pt x="2790585" y="63392"/>
                  <a:pt x="2788824" y="69850"/>
                </a:cubicBezTo>
                <a:cubicBezTo>
                  <a:pt x="2784231" y="86689"/>
                  <a:pt x="2778993" y="103433"/>
                  <a:pt x="2776124" y="120650"/>
                </a:cubicBezTo>
                <a:cubicBezTo>
                  <a:pt x="2774007" y="133350"/>
                  <a:pt x="2773474" y="146418"/>
                  <a:pt x="2769774" y="158750"/>
                </a:cubicBezTo>
                <a:cubicBezTo>
                  <a:pt x="2753134" y="214216"/>
                  <a:pt x="2760737" y="158143"/>
                  <a:pt x="2750724" y="203200"/>
                </a:cubicBezTo>
                <a:cubicBezTo>
                  <a:pt x="2747931" y="215769"/>
                  <a:pt x="2749156" y="229346"/>
                  <a:pt x="2744374" y="241300"/>
                </a:cubicBezTo>
                <a:cubicBezTo>
                  <a:pt x="2740443" y="251126"/>
                  <a:pt x="2730769" y="257625"/>
                  <a:pt x="2725324" y="266700"/>
                </a:cubicBezTo>
                <a:cubicBezTo>
                  <a:pt x="2718019" y="278876"/>
                  <a:pt x="2712624" y="292100"/>
                  <a:pt x="2706274" y="304800"/>
                </a:cubicBezTo>
                <a:cubicBezTo>
                  <a:pt x="2702041" y="323850"/>
                  <a:pt x="2700579" y="343736"/>
                  <a:pt x="2693574" y="361950"/>
                </a:cubicBezTo>
                <a:cubicBezTo>
                  <a:pt x="2689775" y="371828"/>
                  <a:pt x="2678822" y="377679"/>
                  <a:pt x="2674524" y="387350"/>
                </a:cubicBezTo>
                <a:cubicBezTo>
                  <a:pt x="2648568" y="445750"/>
                  <a:pt x="2690653" y="396621"/>
                  <a:pt x="2649124" y="438150"/>
                </a:cubicBezTo>
                <a:cubicBezTo>
                  <a:pt x="2624232" y="500381"/>
                  <a:pt x="2650934" y="441604"/>
                  <a:pt x="2617374" y="495300"/>
                </a:cubicBezTo>
                <a:cubicBezTo>
                  <a:pt x="2612357" y="503327"/>
                  <a:pt x="2609691" y="512673"/>
                  <a:pt x="2604674" y="520700"/>
                </a:cubicBezTo>
                <a:cubicBezTo>
                  <a:pt x="2599065" y="529675"/>
                  <a:pt x="2591495" y="537294"/>
                  <a:pt x="2585624" y="546100"/>
                </a:cubicBezTo>
                <a:cubicBezTo>
                  <a:pt x="2578778" y="556369"/>
                  <a:pt x="2573420" y="567581"/>
                  <a:pt x="2566574" y="577850"/>
                </a:cubicBezTo>
                <a:cubicBezTo>
                  <a:pt x="2538720" y="619631"/>
                  <a:pt x="2557906" y="587963"/>
                  <a:pt x="2528474" y="622300"/>
                </a:cubicBezTo>
                <a:cubicBezTo>
                  <a:pt x="2521586" y="630335"/>
                  <a:pt x="2516126" y="639509"/>
                  <a:pt x="2509424" y="647700"/>
                </a:cubicBezTo>
                <a:cubicBezTo>
                  <a:pt x="2497067" y="662804"/>
                  <a:pt x="2483630" y="677004"/>
                  <a:pt x="2471324" y="692150"/>
                </a:cubicBezTo>
                <a:cubicBezTo>
                  <a:pt x="2456105" y="710881"/>
                  <a:pt x="2442463" y="730877"/>
                  <a:pt x="2426874" y="749300"/>
                </a:cubicBezTo>
                <a:cubicBezTo>
                  <a:pt x="2419140" y="758441"/>
                  <a:pt x="2409484" y="765800"/>
                  <a:pt x="2401474" y="774700"/>
                </a:cubicBezTo>
                <a:cubicBezTo>
                  <a:pt x="2309830" y="876527"/>
                  <a:pt x="2455165" y="727359"/>
                  <a:pt x="2306224" y="876300"/>
                </a:cubicBezTo>
                <a:lnTo>
                  <a:pt x="2242724" y="939800"/>
                </a:lnTo>
                <a:cubicBezTo>
                  <a:pt x="2234257" y="948267"/>
                  <a:pt x="2226903" y="958016"/>
                  <a:pt x="2217324" y="965200"/>
                </a:cubicBezTo>
                <a:cubicBezTo>
                  <a:pt x="2208857" y="971550"/>
                  <a:pt x="2200730" y="978379"/>
                  <a:pt x="2191924" y="984250"/>
                </a:cubicBezTo>
                <a:cubicBezTo>
                  <a:pt x="2175309" y="995327"/>
                  <a:pt x="2156464" y="1003216"/>
                  <a:pt x="2141124" y="1016000"/>
                </a:cubicBezTo>
                <a:cubicBezTo>
                  <a:pt x="2133680" y="1022203"/>
                  <a:pt x="2091419" y="1058523"/>
                  <a:pt x="2077624" y="1066800"/>
                </a:cubicBezTo>
                <a:cubicBezTo>
                  <a:pt x="2065448" y="1074105"/>
                  <a:pt x="2051156" y="1077707"/>
                  <a:pt x="2039524" y="1085850"/>
                </a:cubicBezTo>
                <a:cubicBezTo>
                  <a:pt x="2029715" y="1092716"/>
                  <a:pt x="2023474" y="1103770"/>
                  <a:pt x="2014124" y="1111250"/>
                </a:cubicBezTo>
                <a:cubicBezTo>
                  <a:pt x="2002205" y="1120785"/>
                  <a:pt x="1988724" y="1128183"/>
                  <a:pt x="1976024" y="1136650"/>
                </a:cubicBezTo>
                <a:cubicBezTo>
                  <a:pt x="1969674" y="1140883"/>
                  <a:pt x="1963800" y="1145937"/>
                  <a:pt x="1956974" y="1149350"/>
                </a:cubicBezTo>
                <a:cubicBezTo>
                  <a:pt x="1948507" y="1153583"/>
                  <a:pt x="1939601" y="1157033"/>
                  <a:pt x="1931574" y="1162050"/>
                </a:cubicBezTo>
                <a:cubicBezTo>
                  <a:pt x="1888398" y="1189035"/>
                  <a:pt x="1925342" y="1176308"/>
                  <a:pt x="1880774" y="1187450"/>
                </a:cubicBezTo>
                <a:cubicBezTo>
                  <a:pt x="1843557" y="1224667"/>
                  <a:pt x="1882890" y="1190337"/>
                  <a:pt x="1829974" y="1219200"/>
                </a:cubicBezTo>
                <a:cubicBezTo>
                  <a:pt x="1826128" y="1221298"/>
                  <a:pt x="1768960" y="1261125"/>
                  <a:pt x="1760124" y="1263650"/>
                </a:cubicBezTo>
                <a:lnTo>
                  <a:pt x="1715674" y="1276350"/>
                </a:lnTo>
                <a:cubicBezTo>
                  <a:pt x="1636800" y="1323675"/>
                  <a:pt x="1723928" y="1275588"/>
                  <a:pt x="1658524" y="1301750"/>
                </a:cubicBezTo>
                <a:cubicBezTo>
                  <a:pt x="1645341" y="1307023"/>
                  <a:pt x="1633607" y="1315527"/>
                  <a:pt x="1620424" y="1320800"/>
                </a:cubicBezTo>
                <a:cubicBezTo>
                  <a:pt x="1612321" y="1324041"/>
                  <a:pt x="1603127" y="1323909"/>
                  <a:pt x="1595024" y="1327150"/>
                </a:cubicBezTo>
                <a:cubicBezTo>
                  <a:pt x="1581841" y="1332423"/>
                  <a:pt x="1570268" y="1341348"/>
                  <a:pt x="1556924" y="1346200"/>
                </a:cubicBezTo>
                <a:cubicBezTo>
                  <a:pt x="1546781" y="1349888"/>
                  <a:pt x="1535512" y="1349449"/>
                  <a:pt x="1525174" y="1352550"/>
                </a:cubicBezTo>
                <a:cubicBezTo>
                  <a:pt x="1470579" y="1368928"/>
                  <a:pt x="1515526" y="1360366"/>
                  <a:pt x="1461674" y="1384300"/>
                </a:cubicBezTo>
                <a:cubicBezTo>
                  <a:pt x="1453699" y="1387844"/>
                  <a:pt x="1444420" y="1387517"/>
                  <a:pt x="1436274" y="1390650"/>
                </a:cubicBezTo>
                <a:cubicBezTo>
                  <a:pt x="1416817" y="1398134"/>
                  <a:pt x="1398480" y="1408308"/>
                  <a:pt x="1379124" y="1416050"/>
                </a:cubicBezTo>
                <a:cubicBezTo>
                  <a:pt x="1366695" y="1421022"/>
                  <a:pt x="1353289" y="1423384"/>
                  <a:pt x="1341024" y="1428750"/>
                </a:cubicBezTo>
                <a:cubicBezTo>
                  <a:pt x="1319343" y="1438235"/>
                  <a:pt x="1299205" y="1451015"/>
                  <a:pt x="1277524" y="1460500"/>
                </a:cubicBezTo>
                <a:cubicBezTo>
                  <a:pt x="1243657" y="1475317"/>
                  <a:pt x="1208987" y="1488418"/>
                  <a:pt x="1175924" y="1504950"/>
                </a:cubicBezTo>
                <a:cubicBezTo>
                  <a:pt x="1100908" y="1542458"/>
                  <a:pt x="1135767" y="1532809"/>
                  <a:pt x="1074324" y="1543050"/>
                </a:cubicBezTo>
                <a:cubicBezTo>
                  <a:pt x="1065857" y="1547283"/>
                  <a:pt x="1057713" y="1552234"/>
                  <a:pt x="1048924" y="1555750"/>
                </a:cubicBezTo>
                <a:cubicBezTo>
                  <a:pt x="1016698" y="1568640"/>
                  <a:pt x="1010960" y="1568423"/>
                  <a:pt x="979074" y="1574800"/>
                </a:cubicBezTo>
                <a:cubicBezTo>
                  <a:pt x="944303" y="1609571"/>
                  <a:pt x="977867" y="1581686"/>
                  <a:pt x="921924" y="1606550"/>
                </a:cubicBezTo>
                <a:cubicBezTo>
                  <a:pt x="914950" y="1609650"/>
                  <a:pt x="909700" y="1615837"/>
                  <a:pt x="902874" y="1619250"/>
                </a:cubicBezTo>
                <a:cubicBezTo>
                  <a:pt x="892679" y="1624348"/>
                  <a:pt x="881501" y="1627233"/>
                  <a:pt x="871124" y="1631950"/>
                </a:cubicBezTo>
                <a:cubicBezTo>
                  <a:pt x="858198" y="1637826"/>
                  <a:pt x="846131" y="1645539"/>
                  <a:pt x="833024" y="1651000"/>
                </a:cubicBezTo>
                <a:cubicBezTo>
                  <a:pt x="820667" y="1656149"/>
                  <a:pt x="807079" y="1658090"/>
                  <a:pt x="794924" y="1663700"/>
                </a:cubicBezTo>
                <a:cubicBezTo>
                  <a:pt x="779430" y="1670851"/>
                  <a:pt x="765107" y="1680320"/>
                  <a:pt x="750474" y="1689100"/>
                </a:cubicBezTo>
                <a:cubicBezTo>
                  <a:pt x="733351" y="1699374"/>
                  <a:pt x="718874" y="1715364"/>
                  <a:pt x="699674" y="1720850"/>
                </a:cubicBezTo>
                <a:cubicBezTo>
                  <a:pt x="665990" y="1730474"/>
                  <a:pt x="636609" y="1737580"/>
                  <a:pt x="604424" y="1752600"/>
                </a:cubicBezTo>
                <a:cubicBezTo>
                  <a:pt x="588960" y="1759817"/>
                  <a:pt x="575238" y="1770368"/>
                  <a:pt x="559974" y="1778000"/>
                </a:cubicBezTo>
                <a:cubicBezTo>
                  <a:pt x="549779" y="1783098"/>
                  <a:pt x="537998" y="1784835"/>
                  <a:pt x="528224" y="1790700"/>
                </a:cubicBezTo>
                <a:cubicBezTo>
                  <a:pt x="516602" y="1797673"/>
                  <a:pt x="507751" y="1808582"/>
                  <a:pt x="496474" y="1816100"/>
                </a:cubicBezTo>
                <a:cubicBezTo>
                  <a:pt x="460573" y="1840034"/>
                  <a:pt x="462581" y="1837981"/>
                  <a:pt x="432974" y="1847850"/>
                </a:cubicBezTo>
                <a:cubicBezTo>
                  <a:pt x="424507" y="1856317"/>
                  <a:pt x="417230" y="1866169"/>
                  <a:pt x="407574" y="1873250"/>
                </a:cubicBezTo>
                <a:cubicBezTo>
                  <a:pt x="385319" y="1889570"/>
                  <a:pt x="357239" y="1898185"/>
                  <a:pt x="337724" y="1917700"/>
                </a:cubicBezTo>
                <a:cubicBezTo>
                  <a:pt x="329257" y="1926167"/>
                  <a:pt x="321335" y="1935215"/>
                  <a:pt x="312324" y="1943100"/>
                </a:cubicBezTo>
                <a:cubicBezTo>
                  <a:pt x="293195" y="1959838"/>
                  <a:pt x="269075" y="1972822"/>
                  <a:pt x="248824" y="1987550"/>
                </a:cubicBezTo>
                <a:cubicBezTo>
                  <a:pt x="237863" y="1995522"/>
                  <a:pt x="226962" y="2003680"/>
                  <a:pt x="217074" y="2012950"/>
                </a:cubicBezTo>
                <a:cubicBezTo>
                  <a:pt x="193052" y="2035471"/>
                  <a:pt x="174018" y="2063661"/>
                  <a:pt x="147224" y="2082800"/>
                </a:cubicBezTo>
                <a:cubicBezTo>
                  <a:pt x="127953" y="2096565"/>
                  <a:pt x="92684" y="2118078"/>
                  <a:pt x="77374" y="2139950"/>
                </a:cubicBezTo>
                <a:cubicBezTo>
                  <a:pt x="69231" y="2151582"/>
                  <a:pt x="65478" y="2165785"/>
                  <a:pt x="58324" y="2178050"/>
                </a:cubicBezTo>
                <a:cubicBezTo>
                  <a:pt x="50633" y="2191234"/>
                  <a:pt x="39750" y="2202498"/>
                  <a:pt x="32924" y="2216150"/>
                </a:cubicBezTo>
                <a:cubicBezTo>
                  <a:pt x="26574" y="2228850"/>
                  <a:pt x="20770" y="2241838"/>
                  <a:pt x="13874" y="2254250"/>
                </a:cubicBezTo>
                <a:cubicBezTo>
                  <a:pt x="0" y="2279223"/>
                  <a:pt x="1174" y="2264514"/>
                  <a:pt x="1174" y="22796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폭발 2 38"/>
          <p:cNvSpPr/>
          <p:nvPr/>
        </p:nvSpPr>
        <p:spPr>
          <a:xfrm>
            <a:off x="4357686" y="371475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폭발 2 39"/>
          <p:cNvSpPr/>
          <p:nvPr/>
        </p:nvSpPr>
        <p:spPr>
          <a:xfrm>
            <a:off x="5214942" y="3714752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578350" y="2083795"/>
            <a:ext cx="2580777" cy="1662705"/>
          </a:xfrm>
          <a:custGeom>
            <a:avLst/>
            <a:gdLst>
              <a:gd name="connsiteX0" fmla="*/ 0 w 2580777"/>
              <a:gd name="connsiteY0" fmla="*/ 1662705 h 1662705"/>
              <a:gd name="connsiteX1" fmla="*/ 12700 w 2580777"/>
              <a:gd name="connsiteY1" fmla="*/ 1643655 h 1662705"/>
              <a:gd name="connsiteX2" fmla="*/ 152400 w 2580777"/>
              <a:gd name="connsiteY2" fmla="*/ 1605555 h 1662705"/>
              <a:gd name="connsiteX3" fmla="*/ 266700 w 2580777"/>
              <a:gd name="connsiteY3" fmla="*/ 1567455 h 1662705"/>
              <a:gd name="connsiteX4" fmla="*/ 342900 w 2580777"/>
              <a:gd name="connsiteY4" fmla="*/ 1548405 h 1662705"/>
              <a:gd name="connsiteX5" fmla="*/ 577850 w 2580777"/>
              <a:gd name="connsiteY5" fmla="*/ 1503955 h 1662705"/>
              <a:gd name="connsiteX6" fmla="*/ 647700 w 2580777"/>
              <a:gd name="connsiteY6" fmla="*/ 1484905 h 1662705"/>
              <a:gd name="connsiteX7" fmla="*/ 711200 w 2580777"/>
              <a:gd name="connsiteY7" fmla="*/ 1472205 h 1662705"/>
              <a:gd name="connsiteX8" fmla="*/ 850900 w 2580777"/>
              <a:gd name="connsiteY8" fmla="*/ 1434105 h 1662705"/>
              <a:gd name="connsiteX9" fmla="*/ 920750 w 2580777"/>
              <a:gd name="connsiteY9" fmla="*/ 1415055 h 1662705"/>
              <a:gd name="connsiteX10" fmla="*/ 990600 w 2580777"/>
              <a:gd name="connsiteY10" fmla="*/ 1408705 h 1662705"/>
              <a:gd name="connsiteX11" fmla="*/ 1047750 w 2580777"/>
              <a:gd name="connsiteY11" fmla="*/ 1396005 h 1662705"/>
              <a:gd name="connsiteX12" fmla="*/ 1111250 w 2580777"/>
              <a:gd name="connsiteY12" fmla="*/ 1376955 h 1662705"/>
              <a:gd name="connsiteX13" fmla="*/ 1181100 w 2580777"/>
              <a:gd name="connsiteY13" fmla="*/ 1370605 h 1662705"/>
              <a:gd name="connsiteX14" fmla="*/ 1250950 w 2580777"/>
              <a:gd name="connsiteY14" fmla="*/ 1338855 h 1662705"/>
              <a:gd name="connsiteX15" fmla="*/ 1320800 w 2580777"/>
              <a:gd name="connsiteY15" fmla="*/ 1326155 h 1662705"/>
              <a:gd name="connsiteX16" fmla="*/ 1454150 w 2580777"/>
              <a:gd name="connsiteY16" fmla="*/ 1294405 h 1662705"/>
              <a:gd name="connsiteX17" fmla="*/ 1587500 w 2580777"/>
              <a:gd name="connsiteY17" fmla="*/ 1237255 h 1662705"/>
              <a:gd name="connsiteX18" fmla="*/ 1644650 w 2580777"/>
              <a:gd name="connsiteY18" fmla="*/ 1211855 h 1662705"/>
              <a:gd name="connsiteX19" fmla="*/ 1689100 w 2580777"/>
              <a:gd name="connsiteY19" fmla="*/ 1199155 h 1662705"/>
              <a:gd name="connsiteX20" fmla="*/ 1733550 w 2580777"/>
              <a:gd name="connsiteY20" fmla="*/ 1173755 h 1662705"/>
              <a:gd name="connsiteX21" fmla="*/ 1809750 w 2580777"/>
              <a:gd name="connsiteY21" fmla="*/ 1142005 h 1662705"/>
              <a:gd name="connsiteX22" fmla="*/ 1905000 w 2580777"/>
              <a:gd name="connsiteY22" fmla="*/ 1059455 h 1662705"/>
              <a:gd name="connsiteX23" fmla="*/ 1968500 w 2580777"/>
              <a:gd name="connsiteY23" fmla="*/ 983255 h 1662705"/>
              <a:gd name="connsiteX24" fmla="*/ 2038350 w 2580777"/>
              <a:gd name="connsiteY24" fmla="*/ 881655 h 1662705"/>
              <a:gd name="connsiteX25" fmla="*/ 2070100 w 2580777"/>
              <a:gd name="connsiteY25" fmla="*/ 830855 h 1662705"/>
              <a:gd name="connsiteX26" fmla="*/ 2101850 w 2580777"/>
              <a:gd name="connsiteY26" fmla="*/ 792755 h 1662705"/>
              <a:gd name="connsiteX27" fmla="*/ 2127250 w 2580777"/>
              <a:gd name="connsiteY27" fmla="*/ 754655 h 1662705"/>
              <a:gd name="connsiteX28" fmla="*/ 2171700 w 2580777"/>
              <a:gd name="connsiteY28" fmla="*/ 697505 h 1662705"/>
              <a:gd name="connsiteX29" fmla="*/ 2216150 w 2580777"/>
              <a:gd name="connsiteY29" fmla="*/ 634005 h 1662705"/>
              <a:gd name="connsiteX30" fmla="*/ 2247900 w 2580777"/>
              <a:gd name="connsiteY30" fmla="*/ 576855 h 1662705"/>
              <a:gd name="connsiteX31" fmla="*/ 2292350 w 2580777"/>
              <a:gd name="connsiteY31" fmla="*/ 481605 h 1662705"/>
              <a:gd name="connsiteX32" fmla="*/ 2311400 w 2580777"/>
              <a:gd name="connsiteY32" fmla="*/ 456205 h 1662705"/>
              <a:gd name="connsiteX33" fmla="*/ 2336800 w 2580777"/>
              <a:gd name="connsiteY33" fmla="*/ 411755 h 1662705"/>
              <a:gd name="connsiteX34" fmla="*/ 2349500 w 2580777"/>
              <a:gd name="connsiteY34" fmla="*/ 386355 h 1662705"/>
              <a:gd name="connsiteX35" fmla="*/ 2368550 w 2580777"/>
              <a:gd name="connsiteY35" fmla="*/ 360955 h 1662705"/>
              <a:gd name="connsiteX36" fmla="*/ 2387600 w 2580777"/>
              <a:gd name="connsiteY36" fmla="*/ 329205 h 1662705"/>
              <a:gd name="connsiteX37" fmla="*/ 2393950 w 2580777"/>
              <a:gd name="connsiteY37" fmla="*/ 297455 h 1662705"/>
              <a:gd name="connsiteX38" fmla="*/ 2419350 w 2580777"/>
              <a:gd name="connsiteY38" fmla="*/ 265705 h 1662705"/>
              <a:gd name="connsiteX39" fmla="*/ 2438400 w 2580777"/>
              <a:gd name="connsiteY39" fmla="*/ 233955 h 1662705"/>
              <a:gd name="connsiteX40" fmla="*/ 2463800 w 2580777"/>
              <a:gd name="connsiteY40" fmla="*/ 195855 h 1662705"/>
              <a:gd name="connsiteX41" fmla="*/ 2476500 w 2580777"/>
              <a:gd name="connsiteY41" fmla="*/ 164105 h 1662705"/>
              <a:gd name="connsiteX42" fmla="*/ 2508250 w 2580777"/>
              <a:gd name="connsiteY42" fmla="*/ 119655 h 1662705"/>
              <a:gd name="connsiteX43" fmla="*/ 2514600 w 2580777"/>
              <a:gd name="connsiteY43" fmla="*/ 94255 h 1662705"/>
              <a:gd name="connsiteX44" fmla="*/ 2533650 w 2580777"/>
              <a:gd name="connsiteY44" fmla="*/ 68855 h 1662705"/>
              <a:gd name="connsiteX45" fmla="*/ 2559050 w 2580777"/>
              <a:gd name="connsiteY45" fmla="*/ 30755 h 1662705"/>
              <a:gd name="connsiteX46" fmla="*/ 2578100 w 2580777"/>
              <a:gd name="connsiteY46" fmla="*/ 5355 h 1662705"/>
              <a:gd name="connsiteX47" fmla="*/ 2565400 w 2580777"/>
              <a:gd name="connsiteY47" fmla="*/ 18055 h 166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80777" h="1662705">
                <a:moveTo>
                  <a:pt x="0" y="1662705"/>
                </a:moveTo>
                <a:cubicBezTo>
                  <a:pt x="4233" y="1656355"/>
                  <a:pt x="5795" y="1646905"/>
                  <a:pt x="12700" y="1643655"/>
                </a:cubicBezTo>
                <a:cubicBezTo>
                  <a:pt x="76311" y="1613720"/>
                  <a:pt x="95318" y="1613710"/>
                  <a:pt x="152400" y="1605555"/>
                </a:cubicBezTo>
                <a:cubicBezTo>
                  <a:pt x="229704" y="1566903"/>
                  <a:pt x="176429" y="1587971"/>
                  <a:pt x="266700" y="1567455"/>
                </a:cubicBezTo>
                <a:cubicBezTo>
                  <a:pt x="292231" y="1561653"/>
                  <a:pt x="317227" y="1553540"/>
                  <a:pt x="342900" y="1548405"/>
                </a:cubicBezTo>
                <a:cubicBezTo>
                  <a:pt x="489702" y="1519045"/>
                  <a:pt x="458484" y="1532603"/>
                  <a:pt x="577850" y="1503955"/>
                </a:cubicBezTo>
                <a:cubicBezTo>
                  <a:pt x="601317" y="1498323"/>
                  <a:pt x="624223" y="1490495"/>
                  <a:pt x="647700" y="1484905"/>
                </a:cubicBezTo>
                <a:cubicBezTo>
                  <a:pt x="668699" y="1479905"/>
                  <a:pt x="690259" y="1477440"/>
                  <a:pt x="711200" y="1472205"/>
                </a:cubicBezTo>
                <a:cubicBezTo>
                  <a:pt x="758026" y="1460498"/>
                  <a:pt x="804333" y="1446805"/>
                  <a:pt x="850900" y="1434105"/>
                </a:cubicBezTo>
                <a:cubicBezTo>
                  <a:pt x="874183" y="1427755"/>
                  <a:pt x="896715" y="1417240"/>
                  <a:pt x="920750" y="1415055"/>
                </a:cubicBezTo>
                <a:lnTo>
                  <a:pt x="990600" y="1408705"/>
                </a:lnTo>
                <a:cubicBezTo>
                  <a:pt x="1009650" y="1404472"/>
                  <a:pt x="1028878" y="1400971"/>
                  <a:pt x="1047750" y="1396005"/>
                </a:cubicBezTo>
                <a:cubicBezTo>
                  <a:pt x="1069121" y="1390381"/>
                  <a:pt x="1089542" y="1381090"/>
                  <a:pt x="1111250" y="1376955"/>
                </a:cubicBezTo>
                <a:cubicBezTo>
                  <a:pt x="1134216" y="1372580"/>
                  <a:pt x="1157817" y="1372722"/>
                  <a:pt x="1181100" y="1370605"/>
                </a:cubicBezTo>
                <a:cubicBezTo>
                  <a:pt x="1204383" y="1360022"/>
                  <a:pt x="1226578" y="1346610"/>
                  <a:pt x="1250950" y="1338855"/>
                </a:cubicBezTo>
                <a:cubicBezTo>
                  <a:pt x="1273501" y="1331680"/>
                  <a:pt x="1297723" y="1331400"/>
                  <a:pt x="1320800" y="1326155"/>
                </a:cubicBezTo>
                <a:cubicBezTo>
                  <a:pt x="1562601" y="1271200"/>
                  <a:pt x="1231814" y="1338872"/>
                  <a:pt x="1454150" y="1294405"/>
                </a:cubicBezTo>
                <a:cubicBezTo>
                  <a:pt x="1607772" y="1217594"/>
                  <a:pt x="1461364" y="1286308"/>
                  <a:pt x="1587500" y="1237255"/>
                </a:cubicBezTo>
                <a:cubicBezTo>
                  <a:pt x="1606929" y="1229699"/>
                  <a:pt x="1625131" y="1219175"/>
                  <a:pt x="1644650" y="1211855"/>
                </a:cubicBezTo>
                <a:cubicBezTo>
                  <a:pt x="1659078" y="1206444"/>
                  <a:pt x="1674936" y="1205225"/>
                  <a:pt x="1689100" y="1199155"/>
                </a:cubicBezTo>
                <a:cubicBezTo>
                  <a:pt x="1704785" y="1192433"/>
                  <a:pt x="1718056" y="1180906"/>
                  <a:pt x="1733550" y="1173755"/>
                </a:cubicBezTo>
                <a:cubicBezTo>
                  <a:pt x="1778994" y="1152781"/>
                  <a:pt x="1766175" y="1171055"/>
                  <a:pt x="1809750" y="1142005"/>
                </a:cubicBezTo>
                <a:cubicBezTo>
                  <a:pt x="1843570" y="1119459"/>
                  <a:pt x="1877748" y="1090113"/>
                  <a:pt x="1905000" y="1059455"/>
                </a:cubicBezTo>
                <a:cubicBezTo>
                  <a:pt x="1926966" y="1034743"/>
                  <a:pt x="1949769" y="1010501"/>
                  <a:pt x="1968500" y="983255"/>
                </a:cubicBezTo>
                <a:cubicBezTo>
                  <a:pt x="1991783" y="949388"/>
                  <a:pt x="2016568" y="916506"/>
                  <a:pt x="2038350" y="881655"/>
                </a:cubicBezTo>
                <a:cubicBezTo>
                  <a:pt x="2048933" y="864722"/>
                  <a:pt x="2058493" y="847104"/>
                  <a:pt x="2070100" y="830855"/>
                </a:cubicBezTo>
                <a:cubicBezTo>
                  <a:pt x="2079709" y="817403"/>
                  <a:pt x="2091931" y="805980"/>
                  <a:pt x="2101850" y="792755"/>
                </a:cubicBezTo>
                <a:cubicBezTo>
                  <a:pt x="2111008" y="780544"/>
                  <a:pt x="2118224" y="766964"/>
                  <a:pt x="2127250" y="754655"/>
                </a:cubicBezTo>
                <a:cubicBezTo>
                  <a:pt x="2141522" y="735193"/>
                  <a:pt x="2158313" y="717585"/>
                  <a:pt x="2171700" y="697505"/>
                </a:cubicBezTo>
                <a:cubicBezTo>
                  <a:pt x="2202971" y="650599"/>
                  <a:pt x="2187942" y="671616"/>
                  <a:pt x="2216150" y="634005"/>
                </a:cubicBezTo>
                <a:cubicBezTo>
                  <a:pt x="2230202" y="577798"/>
                  <a:pt x="2210192" y="642844"/>
                  <a:pt x="2247900" y="576855"/>
                </a:cubicBezTo>
                <a:cubicBezTo>
                  <a:pt x="2299441" y="486658"/>
                  <a:pt x="2250100" y="552022"/>
                  <a:pt x="2292350" y="481605"/>
                </a:cubicBezTo>
                <a:cubicBezTo>
                  <a:pt x="2297795" y="472530"/>
                  <a:pt x="2305718" y="465134"/>
                  <a:pt x="2311400" y="456205"/>
                </a:cubicBezTo>
                <a:cubicBezTo>
                  <a:pt x="2320562" y="441808"/>
                  <a:pt x="2328628" y="426736"/>
                  <a:pt x="2336800" y="411755"/>
                </a:cubicBezTo>
                <a:cubicBezTo>
                  <a:pt x="2341333" y="403445"/>
                  <a:pt x="2344483" y="394382"/>
                  <a:pt x="2349500" y="386355"/>
                </a:cubicBezTo>
                <a:cubicBezTo>
                  <a:pt x="2355109" y="377380"/>
                  <a:pt x="2362679" y="369761"/>
                  <a:pt x="2368550" y="360955"/>
                </a:cubicBezTo>
                <a:cubicBezTo>
                  <a:pt x="2375396" y="350686"/>
                  <a:pt x="2381250" y="339788"/>
                  <a:pt x="2387600" y="329205"/>
                </a:cubicBezTo>
                <a:cubicBezTo>
                  <a:pt x="2389717" y="318622"/>
                  <a:pt x="2389123" y="307108"/>
                  <a:pt x="2393950" y="297455"/>
                </a:cubicBezTo>
                <a:cubicBezTo>
                  <a:pt x="2400011" y="285333"/>
                  <a:pt x="2411578" y="276808"/>
                  <a:pt x="2419350" y="265705"/>
                </a:cubicBezTo>
                <a:cubicBezTo>
                  <a:pt x="2426428" y="255594"/>
                  <a:pt x="2431774" y="244368"/>
                  <a:pt x="2438400" y="233955"/>
                </a:cubicBezTo>
                <a:cubicBezTo>
                  <a:pt x="2446595" y="221078"/>
                  <a:pt x="2458131" y="210027"/>
                  <a:pt x="2463800" y="195855"/>
                </a:cubicBezTo>
                <a:cubicBezTo>
                  <a:pt x="2468033" y="185272"/>
                  <a:pt x="2471402" y="174300"/>
                  <a:pt x="2476500" y="164105"/>
                </a:cubicBezTo>
                <a:cubicBezTo>
                  <a:pt x="2481143" y="154820"/>
                  <a:pt x="2503936" y="125408"/>
                  <a:pt x="2508250" y="119655"/>
                </a:cubicBezTo>
                <a:cubicBezTo>
                  <a:pt x="2510367" y="111188"/>
                  <a:pt x="2510697" y="102061"/>
                  <a:pt x="2514600" y="94255"/>
                </a:cubicBezTo>
                <a:cubicBezTo>
                  <a:pt x="2519333" y="84789"/>
                  <a:pt x="2527581" y="77525"/>
                  <a:pt x="2533650" y="68855"/>
                </a:cubicBezTo>
                <a:cubicBezTo>
                  <a:pt x="2542403" y="56351"/>
                  <a:pt x="2549892" y="42966"/>
                  <a:pt x="2559050" y="30755"/>
                </a:cubicBezTo>
                <a:cubicBezTo>
                  <a:pt x="2565400" y="22288"/>
                  <a:pt x="2573367" y="14821"/>
                  <a:pt x="2578100" y="5355"/>
                </a:cubicBezTo>
                <a:cubicBezTo>
                  <a:pt x="2580777" y="0"/>
                  <a:pt x="2569633" y="13822"/>
                  <a:pt x="2565400" y="1805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391263" y="2197100"/>
            <a:ext cx="4050937" cy="2448163"/>
          </a:xfrm>
          <a:custGeom>
            <a:avLst/>
            <a:gdLst>
              <a:gd name="connsiteX0" fmla="*/ 4050937 w 4050937"/>
              <a:gd name="connsiteY0" fmla="*/ 0 h 2448163"/>
              <a:gd name="connsiteX1" fmla="*/ 4038237 w 4050937"/>
              <a:gd name="connsiteY1" fmla="*/ 31750 h 2448163"/>
              <a:gd name="connsiteX2" fmla="*/ 4025537 w 4050937"/>
              <a:gd name="connsiteY2" fmla="*/ 50800 h 2448163"/>
              <a:gd name="connsiteX3" fmla="*/ 4006487 w 4050937"/>
              <a:gd name="connsiteY3" fmla="*/ 101600 h 2448163"/>
              <a:gd name="connsiteX4" fmla="*/ 4000137 w 4050937"/>
              <a:gd name="connsiteY4" fmla="*/ 127000 h 2448163"/>
              <a:gd name="connsiteX5" fmla="*/ 3993787 w 4050937"/>
              <a:gd name="connsiteY5" fmla="*/ 146050 h 2448163"/>
              <a:gd name="connsiteX6" fmla="*/ 3987437 w 4050937"/>
              <a:gd name="connsiteY6" fmla="*/ 177800 h 2448163"/>
              <a:gd name="connsiteX7" fmla="*/ 3968387 w 4050937"/>
              <a:gd name="connsiteY7" fmla="*/ 234950 h 2448163"/>
              <a:gd name="connsiteX8" fmla="*/ 3949337 w 4050937"/>
              <a:gd name="connsiteY8" fmla="*/ 298450 h 2448163"/>
              <a:gd name="connsiteX9" fmla="*/ 3917587 w 4050937"/>
              <a:gd name="connsiteY9" fmla="*/ 361950 h 2448163"/>
              <a:gd name="connsiteX10" fmla="*/ 3904887 w 4050937"/>
              <a:gd name="connsiteY10" fmla="*/ 393700 h 2448163"/>
              <a:gd name="connsiteX11" fmla="*/ 3854087 w 4050937"/>
              <a:gd name="connsiteY11" fmla="*/ 495300 h 2448163"/>
              <a:gd name="connsiteX12" fmla="*/ 3828687 w 4050937"/>
              <a:gd name="connsiteY12" fmla="*/ 571500 h 2448163"/>
              <a:gd name="connsiteX13" fmla="*/ 3822337 w 4050937"/>
              <a:gd name="connsiteY13" fmla="*/ 590550 h 2448163"/>
              <a:gd name="connsiteX14" fmla="*/ 3796937 w 4050937"/>
              <a:gd name="connsiteY14" fmla="*/ 635000 h 2448163"/>
              <a:gd name="connsiteX15" fmla="*/ 3765187 w 4050937"/>
              <a:gd name="connsiteY15" fmla="*/ 685800 h 2448163"/>
              <a:gd name="connsiteX16" fmla="*/ 3739787 w 4050937"/>
              <a:gd name="connsiteY16" fmla="*/ 742950 h 2448163"/>
              <a:gd name="connsiteX17" fmla="*/ 3727087 w 4050937"/>
              <a:gd name="connsiteY17" fmla="*/ 762000 h 2448163"/>
              <a:gd name="connsiteX18" fmla="*/ 3714387 w 4050937"/>
              <a:gd name="connsiteY18" fmla="*/ 800100 h 2448163"/>
              <a:gd name="connsiteX19" fmla="*/ 3669937 w 4050937"/>
              <a:gd name="connsiteY19" fmla="*/ 863600 h 2448163"/>
              <a:gd name="connsiteX20" fmla="*/ 3650887 w 4050937"/>
              <a:gd name="connsiteY20" fmla="*/ 895350 h 2448163"/>
              <a:gd name="connsiteX21" fmla="*/ 3619137 w 4050937"/>
              <a:gd name="connsiteY21" fmla="*/ 958850 h 2448163"/>
              <a:gd name="connsiteX22" fmla="*/ 3587387 w 4050937"/>
              <a:gd name="connsiteY22" fmla="*/ 996950 h 2448163"/>
              <a:gd name="connsiteX23" fmla="*/ 3568337 w 4050937"/>
              <a:gd name="connsiteY23" fmla="*/ 1022350 h 2448163"/>
              <a:gd name="connsiteX24" fmla="*/ 3549287 w 4050937"/>
              <a:gd name="connsiteY24" fmla="*/ 1041400 h 2448163"/>
              <a:gd name="connsiteX25" fmla="*/ 3498487 w 4050937"/>
              <a:gd name="connsiteY25" fmla="*/ 1117600 h 2448163"/>
              <a:gd name="connsiteX26" fmla="*/ 3473087 w 4050937"/>
              <a:gd name="connsiteY26" fmla="*/ 1168400 h 2448163"/>
              <a:gd name="connsiteX27" fmla="*/ 3447687 w 4050937"/>
              <a:gd name="connsiteY27" fmla="*/ 1212850 h 2448163"/>
              <a:gd name="connsiteX28" fmla="*/ 3434987 w 4050937"/>
              <a:gd name="connsiteY28" fmla="*/ 1231900 h 2448163"/>
              <a:gd name="connsiteX29" fmla="*/ 3409587 w 4050937"/>
              <a:gd name="connsiteY29" fmla="*/ 1282700 h 2448163"/>
              <a:gd name="connsiteX30" fmla="*/ 3390537 w 4050937"/>
              <a:gd name="connsiteY30" fmla="*/ 1314450 h 2448163"/>
              <a:gd name="connsiteX31" fmla="*/ 3377837 w 4050937"/>
              <a:gd name="connsiteY31" fmla="*/ 1339850 h 2448163"/>
              <a:gd name="connsiteX32" fmla="*/ 3352437 w 4050937"/>
              <a:gd name="connsiteY32" fmla="*/ 1371600 h 2448163"/>
              <a:gd name="connsiteX33" fmla="*/ 3333387 w 4050937"/>
              <a:gd name="connsiteY33" fmla="*/ 1409700 h 2448163"/>
              <a:gd name="connsiteX34" fmla="*/ 3327037 w 4050937"/>
              <a:gd name="connsiteY34" fmla="*/ 1428750 h 2448163"/>
              <a:gd name="connsiteX35" fmla="*/ 3301637 w 4050937"/>
              <a:gd name="connsiteY35" fmla="*/ 1466850 h 2448163"/>
              <a:gd name="connsiteX36" fmla="*/ 3288937 w 4050937"/>
              <a:gd name="connsiteY36" fmla="*/ 1492250 h 2448163"/>
              <a:gd name="connsiteX37" fmla="*/ 3269887 w 4050937"/>
              <a:gd name="connsiteY37" fmla="*/ 1517650 h 2448163"/>
              <a:gd name="connsiteX38" fmla="*/ 3250837 w 4050937"/>
              <a:gd name="connsiteY38" fmla="*/ 1568450 h 2448163"/>
              <a:gd name="connsiteX39" fmla="*/ 3238137 w 4050937"/>
              <a:gd name="connsiteY39" fmla="*/ 1587500 h 2448163"/>
              <a:gd name="connsiteX40" fmla="*/ 3225437 w 4050937"/>
              <a:gd name="connsiteY40" fmla="*/ 1612900 h 2448163"/>
              <a:gd name="connsiteX41" fmla="*/ 3212737 w 4050937"/>
              <a:gd name="connsiteY41" fmla="*/ 1631950 h 2448163"/>
              <a:gd name="connsiteX42" fmla="*/ 3174637 w 4050937"/>
              <a:gd name="connsiteY42" fmla="*/ 1695450 h 2448163"/>
              <a:gd name="connsiteX43" fmla="*/ 3161937 w 4050937"/>
              <a:gd name="connsiteY43" fmla="*/ 1720850 h 2448163"/>
              <a:gd name="connsiteX44" fmla="*/ 3136537 w 4050937"/>
              <a:gd name="connsiteY44" fmla="*/ 1746250 h 2448163"/>
              <a:gd name="connsiteX45" fmla="*/ 3123837 w 4050937"/>
              <a:gd name="connsiteY45" fmla="*/ 1771650 h 2448163"/>
              <a:gd name="connsiteX46" fmla="*/ 3104787 w 4050937"/>
              <a:gd name="connsiteY46" fmla="*/ 1790700 h 2448163"/>
              <a:gd name="connsiteX47" fmla="*/ 3092087 w 4050937"/>
              <a:gd name="connsiteY47" fmla="*/ 1816100 h 2448163"/>
              <a:gd name="connsiteX48" fmla="*/ 3041287 w 4050937"/>
              <a:gd name="connsiteY48" fmla="*/ 1873250 h 2448163"/>
              <a:gd name="connsiteX49" fmla="*/ 3009537 w 4050937"/>
              <a:gd name="connsiteY49" fmla="*/ 1911350 h 2448163"/>
              <a:gd name="connsiteX50" fmla="*/ 2990487 w 4050937"/>
              <a:gd name="connsiteY50" fmla="*/ 1924050 h 2448163"/>
              <a:gd name="connsiteX51" fmla="*/ 2965087 w 4050937"/>
              <a:gd name="connsiteY51" fmla="*/ 1943100 h 2448163"/>
              <a:gd name="connsiteX52" fmla="*/ 2895237 w 4050937"/>
              <a:gd name="connsiteY52" fmla="*/ 1981200 h 2448163"/>
              <a:gd name="connsiteX53" fmla="*/ 2876187 w 4050937"/>
              <a:gd name="connsiteY53" fmla="*/ 1987550 h 2448163"/>
              <a:gd name="connsiteX54" fmla="*/ 2857137 w 4050937"/>
              <a:gd name="connsiteY54" fmla="*/ 2000250 h 2448163"/>
              <a:gd name="connsiteX55" fmla="*/ 2806337 w 4050937"/>
              <a:gd name="connsiteY55" fmla="*/ 2006600 h 2448163"/>
              <a:gd name="connsiteX56" fmla="*/ 2780937 w 4050937"/>
              <a:gd name="connsiteY56" fmla="*/ 2012950 h 2448163"/>
              <a:gd name="connsiteX57" fmla="*/ 2736487 w 4050937"/>
              <a:gd name="connsiteY57" fmla="*/ 2019300 h 2448163"/>
              <a:gd name="connsiteX58" fmla="*/ 2704737 w 4050937"/>
              <a:gd name="connsiteY58" fmla="*/ 2025650 h 2448163"/>
              <a:gd name="connsiteX59" fmla="*/ 2558687 w 4050937"/>
              <a:gd name="connsiteY59" fmla="*/ 2038350 h 2448163"/>
              <a:gd name="connsiteX60" fmla="*/ 2514237 w 4050937"/>
              <a:gd name="connsiteY60" fmla="*/ 2051050 h 2448163"/>
              <a:gd name="connsiteX61" fmla="*/ 2469787 w 4050937"/>
              <a:gd name="connsiteY61" fmla="*/ 2057400 h 2448163"/>
              <a:gd name="connsiteX62" fmla="*/ 2317387 w 4050937"/>
              <a:gd name="connsiteY62" fmla="*/ 2070100 h 2448163"/>
              <a:gd name="connsiteX63" fmla="*/ 2279287 w 4050937"/>
              <a:gd name="connsiteY63" fmla="*/ 2076450 h 2448163"/>
              <a:gd name="connsiteX64" fmla="*/ 2025287 w 4050937"/>
              <a:gd name="connsiteY64" fmla="*/ 2089150 h 2448163"/>
              <a:gd name="connsiteX65" fmla="*/ 1942737 w 4050937"/>
              <a:gd name="connsiteY65" fmla="*/ 2095500 h 2448163"/>
              <a:gd name="connsiteX66" fmla="*/ 1885587 w 4050937"/>
              <a:gd name="connsiteY66" fmla="*/ 2108200 h 2448163"/>
              <a:gd name="connsiteX67" fmla="*/ 1034687 w 4050937"/>
              <a:gd name="connsiteY67" fmla="*/ 2114550 h 2448163"/>
              <a:gd name="connsiteX68" fmla="*/ 996587 w 4050937"/>
              <a:gd name="connsiteY68" fmla="*/ 2120900 h 2448163"/>
              <a:gd name="connsiteX69" fmla="*/ 926737 w 4050937"/>
              <a:gd name="connsiteY69" fmla="*/ 2127250 h 2448163"/>
              <a:gd name="connsiteX70" fmla="*/ 901337 w 4050937"/>
              <a:gd name="connsiteY70" fmla="*/ 2133600 h 2448163"/>
              <a:gd name="connsiteX71" fmla="*/ 844187 w 4050937"/>
              <a:gd name="connsiteY71" fmla="*/ 2139950 h 2448163"/>
              <a:gd name="connsiteX72" fmla="*/ 825137 w 4050937"/>
              <a:gd name="connsiteY72" fmla="*/ 2146300 h 2448163"/>
              <a:gd name="connsiteX73" fmla="*/ 729887 w 4050937"/>
              <a:gd name="connsiteY73" fmla="*/ 2159000 h 2448163"/>
              <a:gd name="connsiteX74" fmla="*/ 710837 w 4050937"/>
              <a:gd name="connsiteY74" fmla="*/ 2165350 h 2448163"/>
              <a:gd name="connsiteX75" fmla="*/ 685437 w 4050937"/>
              <a:gd name="connsiteY75" fmla="*/ 2171700 h 2448163"/>
              <a:gd name="connsiteX76" fmla="*/ 640987 w 4050937"/>
              <a:gd name="connsiteY76" fmla="*/ 2190750 h 2448163"/>
              <a:gd name="connsiteX77" fmla="*/ 590187 w 4050937"/>
              <a:gd name="connsiteY77" fmla="*/ 2203450 h 2448163"/>
              <a:gd name="connsiteX78" fmla="*/ 552087 w 4050937"/>
              <a:gd name="connsiteY78" fmla="*/ 2222500 h 2448163"/>
              <a:gd name="connsiteX79" fmla="*/ 507637 w 4050937"/>
              <a:gd name="connsiteY79" fmla="*/ 2235200 h 2448163"/>
              <a:gd name="connsiteX80" fmla="*/ 482237 w 4050937"/>
              <a:gd name="connsiteY80" fmla="*/ 2254250 h 2448163"/>
              <a:gd name="connsiteX81" fmla="*/ 437787 w 4050937"/>
              <a:gd name="connsiteY81" fmla="*/ 2266950 h 2448163"/>
              <a:gd name="connsiteX82" fmla="*/ 399687 w 4050937"/>
              <a:gd name="connsiteY82" fmla="*/ 2292350 h 2448163"/>
              <a:gd name="connsiteX83" fmla="*/ 367937 w 4050937"/>
              <a:gd name="connsiteY83" fmla="*/ 2305050 h 2448163"/>
              <a:gd name="connsiteX84" fmla="*/ 342537 w 4050937"/>
              <a:gd name="connsiteY84" fmla="*/ 2317750 h 2448163"/>
              <a:gd name="connsiteX85" fmla="*/ 310787 w 4050937"/>
              <a:gd name="connsiteY85" fmla="*/ 2330450 h 2448163"/>
              <a:gd name="connsiteX86" fmla="*/ 285387 w 4050937"/>
              <a:gd name="connsiteY86" fmla="*/ 2343150 h 2448163"/>
              <a:gd name="connsiteX87" fmla="*/ 247287 w 4050937"/>
              <a:gd name="connsiteY87" fmla="*/ 2355850 h 2448163"/>
              <a:gd name="connsiteX88" fmla="*/ 215537 w 4050937"/>
              <a:gd name="connsiteY88" fmla="*/ 2368550 h 2448163"/>
              <a:gd name="connsiteX89" fmla="*/ 196487 w 4050937"/>
              <a:gd name="connsiteY89" fmla="*/ 2374900 h 2448163"/>
              <a:gd name="connsiteX90" fmla="*/ 171087 w 4050937"/>
              <a:gd name="connsiteY90" fmla="*/ 2387600 h 2448163"/>
              <a:gd name="connsiteX91" fmla="*/ 132987 w 4050937"/>
              <a:gd name="connsiteY91" fmla="*/ 2400300 h 2448163"/>
              <a:gd name="connsiteX92" fmla="*/ 50437 w 4050937"/>
              <a:gd name="connsiteY92" fmla="*/ 2419350 h 2448163"/>
              <a:gd name="connsiteX93" fmla="*/ 25037 w 4050937"/>
              <a:gd name="connsiteY93" fmla="*/ 2432050 h 2448163"/>
              <a:gd name="connsiteX94" fmla="*/ 5987 w 4050937"/>
              <a:gd name="connsiteY94" fmla="*/ 2444750 h 2448163"/>
              <a:gd name="connsiteX95" fmla="*/ 12337 w 4050937"/>
              <a:gd name="connsiteY95" fmla="*/ 2425700 h 2448163"/>
              <a:gd name="connsiteX96" fmla="*/ 37737 w 4050937"/>
              <a:gd name="connsiteY96" fmla="*/ 2368550 h 244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050937" h="2448163">
                <a:moveTo>
                  <a:pt x="4050937" y="0"/>
                </a:moveTo>
                <a:cubicBezTo>
                  <a:pt x="4046704" y="10583"/>
                  <a:pt x="4043335" y="21555"/>
                  <a:pt x="4038237" y="31750"/>
                </a:cubicBezTo>
                <a:cubicBezTo>
                  <a:pt x="4034824" y="38576"/>
                  <a:pt x="4028217" y="43654"/>
                  <a:pt x="4025537" y="50800"/>
                </a:cubicBezTo>
                <a:cubicBezTo>
                  <a:pt x="4001997" y="113574"/>
                  <a:pt x="4036271" y="56924"/>
                  <a:pt x="4006487" y="101600"/>
                </a:cubicBezTo>
                <a:cubicBezTo>
                  <a:pt x="4004370" y="110067"/>
                  <a:pt x="4002535" y="118609"/>
                  <a:pt x="4000137" y="127000"/>
                </a:cubicBezTo>
                <a:cubicBezTo>
                  <a:pt x="3998298" y="133436"/>
                  <a:pt x="3995410" y="139556"/>
                  <a:pt x="3993787" y="146050"/>
                </a:cubicBezTo>
                <a:cubicBezTo>
                  <a:pt x="3991169" y="156521"/>
                  <a:pt x="3990402" y="167422"/>
                  <a:pt x="3987437" y="177800"/>
                </a:cubicBezTo>
                <a:cubicBezTo>
                  <a:pt x="3981920" y="197108"/>
                  <a:pt x="3974157" y="215716"/>
                  <a:pt x="3968387" y="234950"/>
                </a:cubicBezTo>
                <a:cubicBezTo>
                  <a:pt x="3962037" y="256117"/>
                  <a:pt x="3957544" y="277932"/>
                  <a:pt x="3949337" y="298450"/>
                </a:cubicBezTo>
                <a:cubicBezTo>
                  <a:pt x="3940548" y="320422"/>
                  <a:pt x="3926376" y="339978"/>
                  <a:pt x="3917587" y="361950"/>
                </a:cubicBezTo>
                <a:cubicBezTo>
                  <a:pt x="3913354" y="372533"/>
                  <a:pt x="3909788" y="383409"/>
                  <a:pt x="3904887" y="393700"/>
                </a:cubicBezTo>
                <a:cubicBezTo>
                  <a:pt x="3888608" y="427886"/>
                  <a:pt x="3866061" y="459379"/>
                  <a:pt x="3854087" y="495300"/>
                </a:cubicBezTo>
                <a:lnTo>
                  <a:pt x="3828687" y="571500"/>
                </a:lnTo>
                <a:cubicBezTo>
                  <a:pt x="3826570" y="577850"/>
                  <a:pt x="3825658" y="584738"/>
                  <a:pt x="3822337" y="590550"/>
                </a:cubicBezTo>
                <a:cubicBezTo>
                  <a:pt x="3813870" y="605367"/>
                  <a:pt x="3805717" y="620367"/>
                  <a:pt x="3796937" y="635000"/>
                </a:cubicBezTo>
                <a:cubicBezTo>
                  <a:pt x="3781825" y="660186"/>
                  <a:pt x="3780992" y="654190"/>
                  <a:pt x="3765187" y="685800"/>
                </a:cubicBezTo>
                <a:cubicBezTo>
                  <a:pt x="3737971" y="740231"/>
                  <a:pt x="3766720" y="695818"/>
                  <a:pt x="3739787" y="742950"/>
                </a:cubicBezTo>
                <a:cubicBezTo>
                  <a:pt x="3736001" y="749576"/>
                  <a:pt x="3730187" y="755026"/>
                  <a:pt x="3727087" y="762000"/>
                </a:cubicBezTo>
                <a:cubicBezTo>
                  <a:pt x="3721650" y="774233"/>
                  <a:pt x="3720374" y="788126"/>
                  <a:pt x="3714387" y="800100"/>
                </a:cubicBezTo>
                <a:cubicBezTo>
                  <a:pt x="3700826" y="827222"/>
                  <a:pt x="3685866" y="839707"/>
                  <a:pt x="3669937" y="863600"/>
                </a:cubicBezTo>
                <a:cubicBezTo>
                  <a:pt x="3663091" y="873869"/>
                  <a:pt x="3656695" y="884460"/>
                  <a:pt x="3650887" y="895350"/>
                </a:cubicBezTo>
                <a:cubicBezTo>
                  <a:pt x="3639751" y="916231"/>
                  <a:pt x="3634287" y="940670"/>
                  <a:pt x="3619137" y="958850"/>
                </a:cubicBezTo>
                <a:cubicBezTo>
                  <a:pt x="3608554" y="971550"/>
                  <a:pt x="3597714" y="984041"/>
                  <a:pt x="3587387" y="996950"/>
                </a:cubicBezTo>
                <a:cubicBezTo>
                  <a:pt x="3580776" y="1005214"/>
                  <a:pt x="3575225" y="1014315"/>
                  <a:pt x="3568337" y="1022350"/>
                </a:cubicBezTo>
                <a:cubicBezTo>
                  <a:pt x="3562493" y="1029168"/>
                  <a:pt x="3554437" y="1034043"/>
                  <a:pt x="3549287" y="1041400"/>
                </a:cubicBezTo>
                <a:cubicBezTo>
                  <a:pt x="3459339" y="1169897"/>
                  <a:pt x="3580472" y="1015119"/>
                  <a:pt x="3498487" y="1117600"/>
                </a:cubicBezTo>
                <a:cubicBezTo>
                  <a:pt x="3487607" y="1161121"/>
                  <a:pt x="3499754" y="1126494"/>
                  <a:pt x="3473087" y="1168400"/>
                </a:cubicBezTo>
                <a:cubicBezTo>
                  <a:pt x="3463925" y="1182797"/>
                  <a:pt x="3456467" y="1198217"/>
                  <a:pt x="3447687" y="1212850"/>
                </a:cubicBezTo>
                <a:cubicBezTo>
                  <a:pt x="3443760" y="1219394"/>
                  <a:pt x="3439032" y="1225428"/>
                  <a:pt x="3434987" y="1231900"/>
                </a:cubicBezTo>
                <a:cubicBezTo>
                  <a:pt x="3368978" y="1337514"/>
                  <a:pt x="3443439" y="1214996"/>
                  <a:pt x="3409587" y="1282700"/>
                </a:cubicBezTo>
                <a:cubicBezTo>
                  <a:pt x="3404067" y="1293739"/>
                  <a:pt x="3396531" y="1303661"/>
                  <a:pt x="3390537" y="1314450"/>
                </a:cubicBezTo>
                <a:cubicBezTo>
                  <a:pt x="3385940" y="1322725"/>
                  <a:pt x="3383088" y="1331974"/>
                  <a:pt x="3377837" y="1339850"/>
                </a:cubicBezTo>
                <a:cubicBezTo>
                  <a:pt x="3370319" y="1351127"/>
                  <a:pt x="3359713" y="1360166"/>
                  <a:pt x="3352437" y="1371600"/>
                </a:cubicBezTo>
                <a:cubicBezTo>
                  <a:pt x="3344814" y="1383579"/>
                  <a:pt x="3339154" y="1396725"/>
                  <a:pt x="3333387" y="1409700"/>
                </a:cubicBezTo>
                <a:cubicBezTo>
                  <a:pt x="3330669" y="1415817"/>
                  <a:pt x="3330288" y="1422899"/>
                  <a:pt x="3327037" y="1428750"/>
                </a:cubicBezTo>
                <a:cubicBezTo>
                  <a:pt x="3319624" y="1442093"/>
                  <a:pt x="3309490" y="1453762"/>
                  <a:pt x="3301637" y="1466850"/>
                </a:cubicBezTo>
                <a:cubicBezTo>
                  <a:pt x="3296767" y="1474967"/>
                  <a:pt x="3293954" y="1484223"/>
                  <a:pt x="3288937" y="1492250"/>
                </a:cubicBezTo>
                <a:cubicBezTo>
                  <a:pt x="3283328" y="1501225"/>
                  <a:pt x="3275027" y="1508399"/>
                  <a:pt x="3269887" y="1517650"/>
                </a:cubicBezTo>
                <a:cubicBezTo>
                  <a:pt x="3223092" y="1601881"/>
                  <a:pt x="3279353" y="1511418"/>
                  <a:pt x="3250837" y="1568450"/>
                </a:cubicBezTo>
                <a:cubicBezTo>
                  <a:pt x="3247424" y="1575276"/>
                  <a:pt x="3241923" y="1580874"/>
                  <a:pt x="3238137" y="1587500"/>
                </a:cubicBezTo>
                <a:cubicBezTo>
                  <a:pt x="3233441" y="1595719"/>
                  <a:pt x="3230133" y="1604681"/>
                  <a:pt x="3225437" y="1612900"/>
                </a:cubicBezTo>
                <a:cubicBezTo>
                  <a:pt x="3221651" y="1619526"/>
                  <a:pt x="3216737" y="1625450"/>
                  <a:pt x="3212737" y="1631950"/>
                </a:cubicBezTo>
                <a:cubicBezTo>
                  <a:pt x="3199800" y="1652973"/>
                  <a:pt x="3185676" y="1673372"/>
                  <a:pt x="3174637" y="1695450"/>
                </a:cubicBezTo>
                <a:cubicBezTo>
                  <a:pt x="3170404" y="1703917"/>
                  <a:pt x="3167617" y="1713277"/>
                  <a:pt x="3161937" y="1720850"/>
                </a:cubicBezTo>
                <a:cubicBezTo>
                  <a:pt x="3154753" y="1730429"/>
                  <a:pt x="3143721" y="1736671"/>
                  <a:pt x="3136537" y="1746250"/>
                </a:cubicBezTo>
                <a:cubicBezTo>
                  <a:pt x="3130857" y="1753823"/>
                  <a:pt x="3129339" y="1763947"/>
                  <a:pt x="3123837" y="1771650"/>
                </a:cubicBezTo>
                <a:cubicBezTo>
                  <a:pt x="3118617" y="1778958"/>
                  <a:pt x="3110007" y="1783392"/>
                  <a:pt x="3104787" y="1790700"/>
                </a:cubicBezTo>
                <a:cubicBezTo>
                  <a:pt x="3099285" y="1798403"/>
                  <a:pt x="3097338" y="1808224"/>
                  <a:pt x="3092087" y="1816100"/>
                </a:cubicBezTo>
                <a:cubicBezTo>
                  <a:pt x="3064068" y="1858129"/>
                  <a:pt x="3071977" y="1837446"/>
                  <a:pt x="3041287" y="1873250"/>
                </a:cubicBezTo>
                <a:cubicBezTo>
                  <a:pt x="3016312" y="1902387"/>
                  <a:pt x="3042566" y="1883826"/>
                  <a:pt x="3009537" y="1911350"/>
                </a:cubicBezTo>
                <a:cubicBezTo>
                  <a:pt x="3003674" y="1916236"/>
                  <a:pt x="2996697" y="1919614"/>
                  <a:pt x="2990487" y="1924050"/>
                </a:cubicBezTo>
                <a:cubicBezTo>
                  <a:pt x="2981875" y="1930201"/>
                  <a:pt x="2973699" y="1936949"/>
                  <a:pt x="2965087" y="1943100"/>
                </a:cubicBezTo>
                <a:cubicBezTo>
                  <a:pt x="2944798" y="1957592"/>
                  <a:pt x="2916860" y="1973992"/>
                  <a:pt x="2895237" y="1981200"/>
                </a:cubicBezTo>
                <a:cubicBezTo>
                  <a:pt x="2888887" y="1983317"/>
                  <a:pt x="2882174" y="1984557"/>
                  <a:pt x="2876187" y="1987550"/>
                </a:cubicBezTo>
                <a:cubicBezTo>
                  <a:pt x="2869361" y="1990963"/>
                  <a:pt x="2864500" y="1998242"/>
                  <a:pt x="2857137" y="2000250"/>
                </a:cubicBezTo>
                <a:cubicBezTo>
                  <a:pt x="2840673" y="2004740"/>
                  <a:pt x="2823170" y="2003795"/>
                  <a:pt x="2806337" y="2006600"/>
                </a:cubicBezTo>
                <a:cubicBezTo>
                  <a:pt x="2797729" y="2008035"/>
                  <a:pt x="2789523" y="2011389"/>
                  <a:pt x="2780937" y="2012950"/>
                </a:cubicBezTo>
                <a:cubicBezTo>
                  <a:pt x="2766211" y="2015627"/>
                  <a:pt x="2751250" y="2016839"/>
                  <a:pt x="2736487" y="2019300"/>
                </a:cubicBezTo>
                <a:cubicBezTo>
                  <a:pt x="2725841" y="2021074"/>
                  <a:pt x="2715469" y="2024500"/>
                  <a:pt x="2704737" y="2025650"/>
                </a:cubicBezTo>
                <a:cubicBezTo>
                  <a:pt x="2656148" y="2030856"/>
                  <a:pt x="2558687" y="2038350"/>
                  <a:pt x="2558687" y="2038350"/>
                </a:cubicBezTo>
                <a:cubicBezTo>
                  <a:pt x="2543870" y="2042583"/>
                  <a:pt x="2529305" y="2047821"/>
                  <a:pt x="2514237" y="2051050"/>
                </a:cubicBezTo>
                <a:cubicBezTo>
                  <a:pt x="2499602" y="2054186"/>
                  <a:pt x="2484680" y="2055911"/>
                  <a:pt x="2469787" y="2057400"/>
                </a:cubicBezTo>
                <a:cubicBezTo>
                  <a:pt x="2399581" y="2064421"/>
                  <a:pt x="2384517" y="2062202"/>
                  <a:pt x="2317387" y="2070100"/>
                </a:cubicBezTo>
                <a:cubicBezTo>
                  <a:pt x="2304600" y="2071604"/>
                  <a:pt x="2292083" y="2075028"/>
                  <a:pt x="2279287" y="2076450"/>
                </a:cubicBezTo>
                <a:cubicBezTo>
                  <a:pt x="2193835" y="2085945"/>
                  <a:pt x="2112576" y="2086033"/>
                  <a:pt x="2025287" y="2089150"/>
                </a:cubicBezTo>
                <a:cubicBezTo>
                  <a:pt x="1997770" y="2091267"/>
                  <a:pt x="1970082" y="2091771"/>
                  <a:pt x="1942737" y="2095500"/>
                </a:cubicBezTo>
                <a:cubicBezTo>
                  <a:pt x="1923401" y="2098137"/>
                  <a:pt x="1905097" y="2107791"/>
                  <a:pt x="1885587" y="2108200"/>
                </a:cubicBezTo>
                <a:cubicBezTo>
                  <a:pt x="1602008" y="2114149"/>
                  <a:pt x="1318320" y="2112433"/>
                  <a:pt x="1034687" y="2114550"/>
                </a:cubicBezTo>
                <a:cubicBezTo>
                  <a:pt x="1021987" y="2116667"/>
                  <a:pt x="1009374" y="2119396"/>
                  <a:pt x="996587" y="2120900"/>
                </a:cubicBezTo>
                <a:cubicBezTo>
                  <a:pt x="973368" y="2123632"/>
                  <a:pt x="949911" y="2124160"/>
                  <a:pt x="926737" y="2127250"/>
                </a:cubicBezTo>
                <a:cubicBezTo>
                  <a:pt x="918086" y="2128403"/>
                  <a:pt x="909963" y="2132273"/>
                  <a:pt x="901337" y="2133600"/>
                </a:cubicBezTo>
                <a:cubicBezTo>
                  <a:pt x="882393" y="2136515"/>
                  <a:pt x="863237" y="2137833"/>
                  <a:pt x="844187" y="2139950"/>
                </a:cubicBezTo>
                <a:cubicBezTo>
                  <a:pt x="837837" y="2142067"/>
                  <a:pt x="831671" y="2144848"/>
                  <a:pt x="825137" y="2146300"/>
                </a:cubicBezTo>
                <a:cubicBezTo>
                  <a:pt x="796634" y="2152634"/>
                  <a:pt x="757401" y="2155943"/>
                  <a:pt x="729887" y="2159000"/>
                </a:cubicBezTo>
                <a:cubicBezTo>
                  <a:pt x="723537" y="2161117"/>
                  <a:pt x="717273" y="2163511"/>
                  <a:pt x="710837" y="2165350"/>
                </a:cubicBezTo>
                <a:cubicBezTo>
                  <a:pt x="702446" y="2167748"/>
                  <a:pt x="693639" y="2168718"/>
                  <a:pt x="685437" y="2171700"/>
                </a:cubicBezTo>
                <a:cubicBezTo>
                  <a:pt x="670287" y="2177209"/>
                  <a:pt x="655954" y="2184763"/>
                  <a:pt x="640987" y="2190750"/>
                </a:cubicBezTo>
                <a:cubicBezTo>
                  <a:pt x="621461" y="2198560"/>
                  <a:pt x="612758" y="2198936"/>
                  <a:pt x="590187" y="2203450"/>
                </a:cubicBezTo>
                <a:cubicBezTo>
                  <a:pt x="577487" y="2209800"/>
                  <a:pt x="565340" y="2217403"/>
                  <a:pt x="552087" y="2222500"/>
                </a:cubicBezTo>
                <a:cubicBezTo>
                  <a:pt x="537705" y="2228032"/>
                  <a:pt x="521665" y="2228823"/>
                  <a:pt x="507637" y="2235200"/>
                </a:cubicBezTo>
                <a:cubicBezTo>
                  <a:pt x="498002" y="2239579"/>
                  <a:pt x="491426" y="2248999"/>
                  <a:pt x="482237" y="2254250"/>
                </a:cubicBezTo>
                <a:cubicBezTo>
                  <a:pt x="475152" y="2258299"/>
                  <a:pt x="443286" y="2265575"/>
                  <a:pt x="437787" y="2266950"/>
                </a:cubicBezTo>
                <a:cubicBezTo>
                  <a:pt x="425087" y="2275417"/>
                  <a:pt x="413087" y="2285041"/>
                  <a:pt x="399687" y="2292350"/>
                </a:cubicBezTo>
                <a:cubicBezTo>
                  <a:pt x="389680" y="2297808"/>
                  <a:pt x="378353" y="2300421"/>
                  <a:pt x="367937" y="2305050"/>
                </a:cubicBezTo>
                <a:cubicBezTo>
                  <a:pt x="359287" y="2308895"/>
                  <a:pt x="351187" y="2313905"/>
                  <a:pt x="342537" y="2317750"/>
                </a:cubicBezTo>
                <a:cubicBezTo>
                  <a:pt x="332121" y="2322379"/>
                  <a:pt x="321203" y="2325821"/>
                  <a:pt x="310787" y="2330450"/>
                </a:cubicBezTo>
                <a:cubicBezTo>
                  <a:pt x="302137" y="2334295"/>
                  <a:pt x="294176" y="2339634"/>
                  <a:pt x="285387" y="2343150"/>
                </a:cubicBezTo>
                <a:cubicBezTo>
                  <a:pt x="272958" y="2348122"/>
                  <a:pt x="259868" y="2351275"/>
                  <a:pt x="247287" y="2355850"/>
                </a:cubicBezTo>
                <a:cubicBezTo>
                  <a:pt x="236575" y="2359745"/>
                  <a:pt x="226210" y="2364548"/>
                  <a:pt x="215537" y="2368550"/>
                </a:cubicBezTo>
                <a:cubicBezTo>
                  <a:pt x="209270" y="2370900"/>
                  <a:pt x="202639" y="2372263"/>
                  <a:pt x="196487" y="2374900"/>
                </a:cubicBezTo>
                <a:cubicBezTo>
                  <a:pt x="187786" y="2378629"/>
                  <a:pt x="179876" y="2384084"/>
                  <a:pt x="171087" y="2387600"/>
                </a:cubicBezTo>
                <a:cubicBezTo>
                  <a:pt x="158658" y="2392572"/>
                  <a:pt x="145974" y="2397053"/>
                  <a:pt x="132987" y="2400300"/>
                </a:cubicBezTo>
                <a:cubicBezTo>
                  <a:pt x="71716" y="2415618"/>
                  <a:pt x="99303" y="2409577"/>
                  <a:pt x="50437" y="2419350"/>
                </a:cubicBezTo>
                <a:cubicBezTo>
                  <a:pt x="41970" y="2423583"/>
                  <a:pt x="33256" y="2427354"/>
                  <a:pt x="25037" y="2432050"/>
                </a:cubicBezTo>
                <a:cubicBezTo>
                  <a:pt x="18411" y="2435836"/>
                  <a:pt x="12813" y="2448163"/>
                  <a:pt x="5987" y="2444750"/>
                </a:cubicBezTo>
                <a:cubicBezTo>
                  <a:pt x="0" y="2441757"/>
                  <a:pt x="9763" y="2431879"/>
                  <a:pt x="12337" y="2425700"/>
                </a:cubicBezTo>
                <a:cubicBezTo>
                  <a:pt x="20355" y="2406457"/>
                  <a:pt x="37737" y="2368550"/>
                  <a:pt x="37737" y="23685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33432"/>
            <a:ext cx="421481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476242"/>
            <a:ext cx="211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*log4j-core</a:t>
            </a:r>
            <a:r>
              <a:rPr lang="ko-KR" altLang="en-US" sz="1400" dirty="0" smtClean="0"/>
              <a:t> 의존성 설정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811539"/>
            <a:ext cx="513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*XML</a:t>
            </a:r>
            <a:r>
              <a:rPr lang="ko-KR" altLang="en-US" sz="1400" dirty="0" smtClean="0"/>
              <a:t>로 설정하거나 </a:t>
            </a:r>
            <a:r>
              <a:rPr lang="en-US" altLang="ko-KR" sz="1400" dirty="0" smtClean="0"/>
              <a:t>properties</a:t>
            </a:r>
            <a:r>
              <a:rPr lang="ko-KR" altLang="en-US" sz="1400" dirty="0" smtClean="0"/>
              <a:t>설정 </a:t>
            </a:r>
            <a:r>
              <a:rPr lang="en-US" altLang="ko-KR" sz="1400" dirty="0" smtClean="0"/>
              <a:t>( xml</a:t>
            </a:r>
            <a:r>
              <a:rPr lang="ko-KR" altLang="en-US" sz="1400" dirty="0" smtClean="0"/>
              <a:t>의 우선순위가 높다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05068"/>
            <a:ext cx="550072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57158" y="2833696"/>
            <a:ext cx="43577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4500562" y="2476506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226219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로그파일을 저장할 경로 설정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57158" y="3905266"/>
            <a:ext cx="43577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143240" y="3762388"/>
            <a:ext cx="2071702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548075"/>
            <a:ext cx="219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로그파일을 생성하는 일자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85720" y="4405333"/>
            <a:ext cx="43577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071802" y="4262455"/>
            <a:ext cx="2071702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2066" y="4048142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로그파일의 제한크기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Mbyte</a:t>
            </a:r>
            <a:r>
              <a:rPr lang="ko-KR" altLang="en-US" sz="1200" dirty="0" smtClean="0"/>
              <a:t>이고 해당 크기를 초과하면 새로운 파일로 만들어서 저장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2168729"/>
            <a:ext cx="155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log4j2.properties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262588"/>
            <a:ext cx="2048876" cy="159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/>
          <p:nvPr/>
        </p:nvCxnSpPr>
        <p:spPr>
          <a:xfrm rot="10800000" flipV="1">
            <a:off x="1571604" y="5976968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8926" y="5544951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Xml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properties</a:t>
            </a:r>
            <a:r>
              <a:rPr lang="ko-KR" altLang="en-US" sz="1200" dirty="0" smtClean="0"/>
              <a:t>파일보다 우선순위가 </a:t>
            </a:r>
            <a:r>
              <a:rPr lang="ko-KR" altLang="en-US" sz="1200" dirty="0" err="1" smtClean="0"/>
              <a:t>높기때문에</a:t>
            </a:r>
            <a:r>
              <a:rPr lang="ko-KR" altLang="en-US" sz="1200" dirty="0" smtClean="0"/>
              <a:t> 같이 있으면 </a:t>
            </a:r>
            <a:r>
              <a:rPr lang="en-US" altLang="ko-KR" sz="1200" dirty="0" smtClean="0"/>
              <a:t>properties</a:t>
            </a:r>
            <a:r>
              <a:rPr lang="ko-KR" altLang="en-US" sz="1200" dirty="0" smtClean="0"/>
              <a:t>파일이 동작하지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5720" y="14285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*log4j2</a:t>
            </a:r>
            <a:r>
              <a:rPr lang="ko-KR" altLang="en-US" dirty="0" smtClean="0"/>
              <a:t>의 설정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416</Words>
  <Application>Microsoft Office PowerPoint</Application>
  <PresentationFormat>화면 슬라이드 쇼(4:3)</PresentationFormat>
  <Paragraphs>95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17</cp:revision>
  <dcterms:created xsi:type="dcterms:W3CDTF">2023-12-01T00:15:12Z</dcterms:created>
  <dcterms:modified xsi:type="dcterms:W3CDTF">2023-12-04T00:35:07Z</dcterms:modified>
</cp:coreProperties>
</file>