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21" autoAdjust="0"/>
    <p:restoredTop sz="94660"/>
  </p:normalViewPr>
  <p:slideViewPr>
    <p:cSldViewPr>
      <p:cViewPr varScale="1">
        <p:scale>
          <a:sx n="109" d="100"/>
          <a:sy n="109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CB14-38CA-47DD-8CF8-A2DF1D1D00DA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9650-956B-4B94-8233-A9B7F63ED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9170203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java.util.Collection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숫자 출력 속성은 사용하지 않는다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&lt;c:forEach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 items=“${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, Collection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}” </a:t>
            </a:r>
            <a:r>
              <a:rPr lang="en-US" altLang="ko-KR" sz="1600" dirty="0" err="1" smtClean="0"/>
              <a:t>varStatus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증가하는 </a:t>
            </a:r>
            <a:r>
              <a:rPr lang="ko-KR" altLang="en-US" sz="1600" dirty="0" err="1" smtClean="0"/>
              <a:t>값을저장할</a:t>
            </a:r>
            <a:r>
              <a:rPr lang="ko-KR" altLang="en-US" sz="1600" dirty="0" smtClean="0"/>
              <a:t> 변수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${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 – </a:t>
            </a:r>
            <a:r>
              <a:rPr lang="ko-KR" altLang="en-US" sz="1600" dirty="0" smtClean="0"/>
              <a:t>방의 값을 출력할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&lt;/c:forEach&gt;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/>
              <a:t>  //1.</a:t>
            </a:r>
            <a:r>
              <a:rPr lang="ko-KR" altLang="en-US" sz="1400" dirty="0" smtClean="0"/>
              <a:t>배열생성</a:t>
            </a:r>
            <a:endParaRPr lang="en-US" altLang="ko-KR" sz="1400" dirty="0" smtClean="0"/>
          </a:p>
          <a:p>
            <a:r>
              <a:rPr lang="en-US" altLang="ko-KR" sz="1400" dirty="0" smtClean="0"/>
              <a:t>  String[]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={“</a:t>
            </a:r>
            <a:r>
              <a:rPr lang="en-US" altLang="ko-KR" sz="1400" dirty="0" err="1" smtClean="0"/>
              <a:t>a”,”b”,”c</a:t>
            </a:r>
            <a:r>
              <a:rPr lang="en-US" altLang="ko-KR" sz="1400" dirty="0" smtClean="0"/>
              <a:t>”};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//2.scope</a:t>
            </a:r>
            <a:r>
              <a:rPr lang="ko-KR" altLang="en-US" sz="1400" dirty="0" smtClean="0"/>
              <a:t>객체할당 </a:t>
            </a:r>
            <a:r>
              <a:rPr lang="en-US" altLang="ko-KR" sz="1400" dirty="0" smtClean="0"/>
              <a:t>=&gt;EL</a:t>
            </a:r>
            <a:r>
              <a:rPr lang="ko-KR" altLang="en-US" sz="1400" dirty="0" smtClean="0"/>
              <a:t>에서 직접 사용불가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pageContext.setAttribute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”,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 smtClean="0"/>
              <a:t>%&gt;</a:t>
            </a:r>
          </a:p>
          <a:p>
            <a:r>
              <a:rPr lang="en-US" altLang="ko-KR" sz="1400" dirty="0" smtClean="0"/>
              <a:t> 3.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&lt;c:forEach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ele</a:t>
            </a:r>
            <a:r>
              <a:rPr lang="en-US" altLang="ko-KR" sz="1400" dirty="0" smtClean="0"/>
              <a:t>” items=“${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 }” </a:t>
            </a:r>
            <a:r>
              <a:rPr lang="en-US" altLang="ko-KR" sz="1400" dirty="0" err="1" smtClean="0"/>
              <a:t>varStatus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”&gt;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${ </a:t>
            </a:r>
            <a:r>
              <a:rPr lang="en-US" altLang="ko-KR" sz="1400" dirty="0" err="1" smtClean="0"/>
              <a:t>i.count</a:t>
            </a:r>
            <a:r>
              <a:rPr lang="en-US" altLang="ko-KR" sz="1400" dirty="0" smtClean="0"/>
              <a:t> }   ${ </a:t>
            </a:r>
            <a:r>
              <a:rPr lang="en-US" altLang="ko-KR" sz="1400" dirty="0" err="1" smtClean="0"/>
              <a:t>ele</a:t>
            </a:r>
            <a:r>
              <a:rPr lang="en-US" altLang="ko-KR" sz="1400" dirty="0" smtClean="0"/>
              <a:t> }</a:t>
            </a:r>
          </a:p>
          <a:p>
            <a:r>
              <a:rPr lang="en-US" altLang="ko-KR" sz="1400" dirty="0" smtClean="0"/>
              <a:t> &lt;/c:forEach&gt;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6500826" y="157161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9322" y="1857364"/>
            <a:ext cx="3342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.index =&gt; 0</a:t>
            </a:r>
            <a:r>
              <a:rPr lang="ko-KR" altLang="en-US" sz="1200" dirty="0" smtClean="0"/>
              <a:t>번부터 시작되는 인덱스 출력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.count =&gt; 1</a:t>
            </a:r>
            <a:r>
              <a:rPr lang="ko-KR" altLang="en-US" sz="1200" dirty="0" smtClean="0"/>
              <a:t>번부터 시작되는 인덱스 출력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.first =&gt;</a:t>
            </a:r>
            <a:r>
              <a:rPr lang="ko-KR" altLang="en-US" sz="1200" dirty="0" smtClean="0"/>
              <a:t>처음 방인지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.last =&gt;</a:t>
            </a:r>
            <a:r>
              <a:rPr lang="ko-KR" altLang="en-US" sz="1200" dirty="0" smtClean="0"/>
              <a:t>마지</a:t>
            </a:r>
            <a:r>
              <a:rPr lang="ko-KR" altLang="en-US" sz="1200" dirty="0"/>
              <a:t>막</a:t>
            </a:r>
            <a:r>
              <a:rPr lang="ko-KR" altLang="en-US" sz="1200" dirty="0" smtClean="0"/>
              <a:t> 방인지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786710" y="2357430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858148" y="242886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2462" y="228599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boolean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2494393" y="4043363"/>
            <a:ext cx="453746" cy="476250"/>
          </a:xfrm>
          <a:custGeom>
            <a:avLst/>
            <a:gdLst>
              <a:gd name="connsiteX0" fmla="*/ 453595 w 453746"/>
              <a:gd name="connsiteY0" fmla="*/ 476250 h 476250"/>
              <a:gd name="connsiteX1" fmla="*/ 439307 w 453746"/>
              <a:gd name="connsiteY1" fmla="*/ 428625 h 476250"/>
              <a:gd name="connsiteX2" fmla="*/ 396445 w 453746"/>
              <a:gd name="connsiteY2" fmla="*/ 409575 h 476250"/>
              <a:gd name="connsiteX3" fmla="*/ 363107 w 453746"/>
              <a:gd name="connsiteY3" fmla="*/ 400050 h 476250"/>
              <a:gd name="connsiteX4" fmla="*/ 348820 w 453746"/>
              <a:gd name="connsiteY4" fmla="*/ 395287 h 476250"/>
              <a:gd name="connsiteX5" fmla="*/ 325007 w 453746"/>
              <a:gd name="connsiteY5" fmla="*/ 390525 h 476250"/>
              <a:gd name="connsiteX6" fmla="*/ 310720 w 453746"/>
              <a:gd name="connsiteY6" fmla="*/ 385762 h 476250"/>
              <a:gd name="connsiteX7" fmla="*/ 291670 w 453746"/>
              <a:gd name="connsiteY7" fmla="*/ 381000 h 476250"/>
              <a:gd name="connsiteX8" fmla="*/ 258332 w 453746"/>
              <a:gd name="connsiteY8" fmla="*/ 366712 h 476250"/>
              <a:gd name="connsiteX9" fmla="*/ 220232 w 453746"/>
              <a:gd name="connsiteY9" fmla="*/ 347662 h 476250"/>
              <a:gd name="connsiteX10" fmla="*/ 201182 w 453746"/>
              <a:gd name="connsiteY10" fmla="*/ 333375 h 476250"/>
              <a:gd name="connsiteX11" fmla="*/ 182132 w 453746"/>
              <a:gd name="connsiteY11" fmla="*/ 328612 h 476250"/>
              <a:gd name="connsiteX12" fmla="*/ 167845 w 453746"/>
              <a:gd name="connsiteY12" fmla="*/ 319087 h 476250"/>
              <a:gd name="connsiteX13" fmla="*/ 129745 w 453746"/>
              <a:gd name="connsiteY13" fmla="*/ 304800 h 476250"/>
              <a:gd name="connsiteX14" fmla="*/ 101170 w 453746"/>
              <a:gd name="connsiteY14" fmla="*/ 285750 h 476250"/>
              <a:gd name="connsiteX15" fmla="*/ 86882 w 453746"/>
              <a:gd name="connsiteY15" fmla="*/ 280987 h 476250"/>
              <a:gd name="connsiteX16" fmla="*/ 39257 w 453746"/>
              <a:gd name="connsiteY16" fmla="*/ 242887 h 476250"/>
              <a:gd name="connsiteX17" fmla="*/ 20207 w 453746"/>
              <a:gd name="connsiteY17" fmla="*/ 195262 h 476250"/>
              <a:gd name="connsiteX18" fmla="*/ 15445 w 453746"/>
              <a:gd name="connsiteY18" fmla="*/ 180975 h 476250"/>
              <a:gd name="connsiteX19" fmla="*/ 10682 w 453746"/>
              <a:gd name="connsiteY19" fmla="*/ 166687 h 476250"/>
              <a:gd name="connsiteX20" fmla="*/ 34495 w 453746"/>
              <a:gd name="connsiteY20" fmla="*/ 52387 h 476250"/>
              <a:gd name="connsiteX21" fmla="*/ 58307 w 453746"/>
              <a:gd name="connsiteY21" fmla="*/ 23812 h 476250"/>
              <a:gd name="connsiteX22" fmla="*/ 77357 w 453746"/>
              <a:gd name="connsiteY22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746" h="476250">
                <a:moveTo>
                  <a:pt x="453595" y="476250"/>
                </a:moveTo>
                <a:cubicBezTo>
                  <a:pt x="450597" y="455265"/>
                  <a:pt x="453746" y="443064"/>
                  <a:pt x="439307" y="428625"/>
                </a:cubicBezTo>
                <a:cubicBezTo>
                  <a:pt x="427986" y="417304"/>
                  <a:pt x="410594" y="414291"/>
                  <a:pt x="396445" y="409575"/>
                </a:cubicBezTo>
                <a:cubicBezTo>
                  <a:pt x="362170" y="398150"/>
                  <a:pt x="404991" y="412017"/>
                  <a:pt x="363107" y="400050"/>
                </a:cubicBezTo>
                <a:cubicBezTo>
                  <a:pt x="358280" y="398671"/>
                  <a:pt x="353690" y="396505"/>
                  <a:pt x="348820" y="395287"/>
                </a:cubicBezTo>
                <a:cubicBezTo>
                  <a:pt x="340967" y="393324"/>
                  <a:pt x="332860" y="392488"/>
                  <a:pt x="325007" y="390525"/>
                </a:cubicBezTo>
                <a:cubicBezTo>
                  <a:pt x="320137" y="389307"/>
                  <a:pt x="315547" y="387141"/>
                  <a:pt x="310720" y="385762"/>
                </a:cubicBezTo>
                <a:cubicBezTo>
                  <a:pt x="304426" y="383964"/>
                  <a:pt x="298020" y="382587"/>
                  <a:pt x="291670" y="381000"/>
                </a:cubicBezTo>
                <a:cubicBezTo>
                  <a:pt x="257592" y="358282"/>
                  <a:pt x="299337" y="383798"/>
                  <a:pt x="258332" y="366712"/>
                </a:cubicBezTo>
                <a:cubicBezTo>
                  <a:pt x="245225" y="361251"/>
                  <a:pt x="231591" y="356181"/>
                  <a:pt x="220232" y="347662"/>
                </a:cubicBezTo>
                <a:cubicBezTo>
                  <a:pt x="213882" y="342900"/>
                  <a:pt x="208281" y="336925"/>
                  <a:pt x="201182" y="333375"/>
                </a:cubicBezTo>
                <a:cubicBezTo>
                  <a:pt x="195328" y="330448"/>
                  <a:pt x="188482" y="330200"/>
                  <a:pt x="182132" y="328612"/>
                </a:cubicBezTo>
                <a:cubicBezTo>
                  <a:pt x="177370" y="325437"/>
                  <a:pt x="173106" y="321342"/>
                  <a:pt x="167845" y="319087"/>
                </a:cubicBezTo>
                <a:cubicBezTo>
                  <a:pt x="128281" y="302131"/>
                  <a:pt x="169430" y="328611"/>
                  <a:pt x="129745" y="304800"/>
                </a:cubicBezTo>
                <a:cubicBezTo>
                  <a:pt x="119929" y="298910"/>
                  <a:pt x="112030" y="289370"/>
                  <a:pt x="101170" y="285750"/>
                </a:cubicBezTo>
                <a:cubicBezTo>
                  <a:pt x="96407" y="284162"/>
                  <a:pt x="91496" y="282965"/>
                  <a:pt x="86882" y="280987"/>
                </a:cubicBezTo>
                <a:cubicBezTo>
                  <a:pt x="68465" y="273094"/>
                  <a:pt x="48792" y="261956"/>
                  <a:pt x="39257" y="242887"/>
                </a:cubicBezTo>
                <a:cubicBezTo>
                  <a:pt x="25242" y="214858"/>
                  <a:pt x="31976" y="230571"/>
                  <a:pt x="20207" y="195262"/>
                </a:cubicBezTo>
                <a:lnTo>
                  <a:pt x="15445" y="180975"/>
                </a:lnTo>
                <a:lnTo>
                  <a:pt x="10682" y="166687"/>
                </a:lnTo>
                <a:cubicBezTo>
                  <a:pt x="25264" y="20870"/>
                  <a:pt x="0" y="107578"/>
                  <a:pt x="34495" y="52387"/>
                </a:cubicBezTo>
                <a:cubicBezTo>
                  <a:pt x="51760" y="24764"/>
                  <a:pt x="33937" y="40059"/>
                  <a:pt x="58307" y="23812"/>
                </a:cubicBezTo>
                <a:cubicBezTo>
                  <a:pt x="70323" y="5789"/>
                  <a:pt x="63785" y="13572"/>
                  <a:pt x="7735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662238" y="3824288"/>
            <a:ext cx="319087" cy="66675"/>
          </a:xfrm>
          <a:custGeom>
            <a:avLst/>
            <a:gdLst>
              <a:gd name="connsiteX0" fmla="*/ 0 w 319087"/>
              <a:gd name="connsiteY0" fmla="*/ 52387 h 66675"/>
              <a:gd name="connsiteX1" fmla="*/ 14287 w 319087"/>
              <a:gd name="connsiteY1" fmla="*/ 47625 h 66675"/>
              <a:gd name="connsiteX2" fmla="*/ 42862 w 319087"/>
              <a:gd name="connsiteY2" fmla="*/ 23812 h 66675"/>
              <a:gd name="connsiteX3" fmla="*/ 71437 w 319087"/>
              <a:gd name="connsiteY3" fmla="*/ 14287 h 66675"/>
              <a:gd name="connsiteX4" fmla="*/ 152400 w 319087"/>
              <a:gd name="connsiteY4" fmla="*/ 0 h 66675"/>
              <a:gd name="connsiteX5" fmla="*/ 238125 w 319087"/>
              <a:gd name="connsiteY5" fmla="*/ 9525 h 66675"/>
              <a:gd name="connsiteX6" fmla="*/ 257175 w 319087"/>
              <a:gd name="connsiteY6" fmla="*/ 14287 h 66675"/>
              <a:gd name="connsiteX7" fmla="*/ 271462 w 319087"/>
              <a:gd name="connsiteY7" fmla="*/ 28575 h 66675"/>
              <a:gd name="connsiteX8" fmla="*/ 300037 w 319087"/>
              <a:gd name="connsiteY8" fmla="*/ 47625 h 66675"/>
              <a:gd name="connsiteX9" fmla="*/ 319087 w 319087"/>
              <a:gd name="connsiteY9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7" h="66675">
                <a:moveTo>
                  <a:pt x="0" y="52387"/>
                </a:moveTo>
                <a:cubicBezTo>
                  <a:pt x="4762" y="50800"/>
                  <a:pt x="10110" y="50410"/>
                  <a:pt x="14287" y="47625"/>
                </a:cubicBezTo>
                <a:cubicBezTo>
                  <a:pt x="36716" y="32672"/>
                  <a:pt x="19492" y="34199"/>
                  <a:pt x="42862" y="23812"/>
                </a:cubicBezTo>
                <a:cubicBezTo>
                  <a:pt x="52037" y="19734"/>
                  <a:pt x="61912" y="17462"/>
                  <a:pt x="71437" y="14287"/>
                </a:cubicBezTo>
                <a:cubicBezTo>
                  <a:pt x="107018" y="2427"/>
                  <a:pt x="80781" y="10231"/>
                  <a:pt x="152400" y="0"/>
                </a:cubicBezTo>
                <a:cubicBezTo>
                  <a:pt x="180975" y="3175"/>
                  <a:pt x="209638" y="5641"/>
                  <a:pt x="238125" y="9525"/>
                </a:cubicBezTo>
                <a:cubicBezTo>
                  <a:pt x="244610" y="10409"/>
                  <a:pt x="251492" y="11040"/>
                  <a:pt x="257175" y="14287"/>
                </a:cubicBezTo>
                <a:cubicBezTo>
                  <a:pt x="263023" y="17629"/>
                  <a:pt x="266146" y="24440"/>
                  <a:pt x="271462" y="28575"/>
                </a:cubicBezTo>
                <a:cubicBezTo>
                  <a:pt x="280498" y="35603"/>
                  <a:pt x="291942" y="39531"/>
                  <a:pt x="300037" y="47625"/>
                </a:cubicBezTo>
                <a:lnTo>
                  <a:pt x="319087" y="666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204913" y="2928938"/>
            <a:ext cx="1890712" cy="966787"/>
          </a:xfrm>
          <a:custGeom>
            <a:avLst/>
            <a:gdLst>
              <a:gd name="connsiteX0" fmla="*/ 1852612 w 1890712"/>
              <a:gd name="connsiteY0" fmla="*/ 966787 h 966787"/>
              <a:gd name="connsiteX1" fmla="*/ 1866900 w 1890712"/>
              <a:gd name="connsiteY1" fmla="*/ 914400 h 966787"/>
              <a:gd name="connsiteX2" fmla="*/ 1876425 w 1890712"/>
              <a:gd name="connsiteY2" fmla="*/ 866775 h 966787"/>
              <a:gd name="connsiteX3" fmla="*/ 1881187 w 1890712"/>
              <a:gd name="connsiteY3" fmla="*/ 814387 h 966787"/>
              <a:gd name="connsiteX4" fmla="*/ 1885950 w 1890712"/>
              <a:gd name="connsiteY4" fmla="*/ 800100 h 966787"/>
              <a:gd name="connsiteX5" fmla="*/ 1890712 w 1890712"/>
              <a:gd name="connsiteY5" fmla="*/ 752475 h 966787"/>
              <a:gd name="connsiteX6" fmla="*/ 1881187 w 1890712"/>
              <a:gd name="connsiteY6" fmla="*/ 438150 h 966787"/>
              <a:gd name="connsiteX7" fmla="*/ 1871662 w 1890712"/>
              <a:gd name="connsiteY7" fmla="*/ 414337 h 966787"/>
              <a:gd name="connsiteX8" fmla="*/ 1862137 w 1890712"/>
              <a:gd name="connsiteY8" fmla="*/ 366712 h 966787"/>
              <a:gd name="connsiteX9" fmla="*/ 1857375 w 1890712"/>
              <a:gd name="connsiteY9" fmla="*/ 352425 h 966787"/>
              <a:gd name="connsiteX10" fmla="*/ 1852612 w 1890712"/>
              <a:gd name="connsiteY10" fmla="*/ 323850 h 966787"/>
              <a:gd name="connsiteX11" fmla="*/ 1838325 w 1890712"/>
              <a:gd name="connsiteY11" fmla="*/ 309562 h 966787"/>
              <a:gd name="connsiteX12" fmla="*/ 1819275 w 1890712"/>
              <a:gd name="connsiteY12" fmla="*/ 261937 h 966787"/>
              <a:gd name="connsiteX13" fmla="*/ 1814512 w 1890712"/>
              <a:gd name="connsiteY13" fmla="*/ 247650 h 966787"/>
              <a:gd name="connsiteX14" fmla="*/ 1800225 w 1890712"/>
              <a:gd name="connsiteY14" fmla="*/ 228600 h 966787"/>
              <a:gd name="connsiteX15" fmla="*/ 1781175 w 1890712"/>
              <a:gd name="connsiteY15" fmla="*/ 200025 h 966787"/>
              <a:gd name="connsiteX16" fmla="*/ 1762125 w 1890712"/>
              <a:gd name="connsiteY16" fmla="*/ 180975 h 966787"/>
              <a:gd name="connsiteX17" fmla="*/ 1752600 w 1890712"/>
              <a:gd name="connsiteY17" fmla="*/ 166687 h 966787"/>
              <a:gd name="connsiteX18" fmla="*/ 1700212 w 1890712"/>
              <a:gd name="connsiteY18" fmla="*/ 119062 h 966787"/>
              <a:gd name="connsiteX19" fmla="*/ 1676400 w 1890712"/>
              <a:gd name="connsiteY19" fmla="*/ 109537 h 966787"/>
              <a:gd name="connsiteX20" fmla="*/ 1628775 w 1890712"/>
              <a:gd name="connsiteY20" fmla="*/ 76200 h 966787"/>
              <a:gd name="connsiteX21" fmla="*/ 1614487 w 1890712"/>
              <a:gd name="connsiteY21" fmla="*/ 66675 h 966787"/>
              <a:gd name="connsiteX22" fmla="*/ 1600200 w 1890712"/>
              <a:gd name="connsiteY22" fmla="*/ 61912 h 966787"/>
              <a:gd name="connsiteX23" fmla="*/ 1571625 w 1890712"/>
              <a:gd name="connsiteY23" fmla="*/ 47625 h 966787"/>
              <a:gd name="connsiteX24" fmla="*/ 1547812 w 1890712"/>
              <a:gd name="connsiteY24" fmla="*/ 42862 h 966787"/>
              <a:gd name="connsiteX25" fmla="*/ 1504950 w 1890712"/>
              <a:gd name="connsiteY25" fmla="*/ 33337 h 966787"/>
              <a:gd name="connsiteX26" fmla="*/ 1443037 w 1890712"/>
              <a:gd name="connsiteY26" fmla="*/ 23812 h 966787"/>
              <a:gd name="connsiteX27" fmla="*/ 1414462 w 1890712"/>
              <a:gd name="connsiteY27" fmla="*/ 19050 h 966787"/>
              <a:gd name="connsiteX28" fmla="*/ 1352550 w 1890712"/>
              <a:gd name="connsiteY28" fmla="*/ 14287 h 966787"/>
              <a:gd name="connsiteX29" fmla="*/ 1271587 w 1890712"/>
              <a:gd name="connsiteY29" fmla="*/ 4762 h 966787"/>
              <a:gd name="connsiteX30" fmla="*/ 1228725 w 1890712"/>
              <a:gd name="connsiteY30" fmla="*/ 0 h 966787"/>
              <a:gd name="connsiteX31" fmla="*/ 842962 w 1890712"/>
              <a:gd name="connsiteY31" fmla="*/ 4762 h 966787"/>
              <a:gd name="connsiteX32" fmla="*/ 819150 w 1890712"/>
              <a:gd name="connsiteY32" fmla="*/ 9525 h 966787"/>
              <a:gd name="connsiteX33" fmla="*/ 781050 w 1890712"/>
              <a:gd name="connsiteY33" fmla="*/ 14287 h 966787"/>
              <a:gd name="connsiteX34" fmla="*/ 757237 w 1890712"/>
              <a:gd name="connsiteY34" fmla="*/ 19050 h 966787"/>
              <a:gd name="connsiteX35" fmla="*/ 728662 w 1890712"/>
              <a:gd name="connsiteY35" fmla="*/ 23812 h 966787"/>
              <a:gd name="connsiteX36" fmla="*/ 690562 w 1890712"/>
              <a:gd name="connsiteY36" fmla="*/ 33337 h 966787"/>
              <a:gd name="connsiteX37" fmla="*/ 671512 w 1890712"/>
              <a:gd name="connsiteY37" fmla="*/ 42862 h 966787"/>
              <a:gd name="connsiteX38" fmla="*/ 638175 w 1890712"/>
              <a:gd name="connsiteY38" fmla="*/ 47625 h 966787"/>
              <a:gd name="connsiteX39" fmla="*/ 619125 w 1890712"/>
              <a:gd name="connsiteY39" fmla="*/ 52387 h 966787"/>
              <a:gd name="connsiteX40" fmla="*/ 590550 w 1890712"/>
              <a:gd name="connsiteY40" fmla="*/ 61912 h 966787"/>
              <a:gd name="connsiteX41" fmla="*/ 571500 w 1890712"/>
              <a:gd name="connsiteY41" fmla="*/ 66675 h 966787"/>
              <a:gd name="connsiteX42" fmla="*/ 533400 w 1890712"/>
              <a:gd name="connsiteY42" fmla="*/ 80962 h 966787"/>
              <a:gd name="connsiteX43" fmla="*/ 514350 w 1890712"/>
              <a:gd name="connsiteY43" fmla="*/ 90487 h 966787"/>
              <a:gd name="connsiteX44" fmla="*/ 495300 w 1890712"/>
              <a:gd name="connsiteY44" fmla="*/ 95250 h 966787"/>
              <a:gd name="connsiteX45" fmla="*/ 481012 w 1890712"/>
              <a:gd name="connsiteY45" fmla="*/ 100012 h 966787"/>
              <a:gd name="connsiteX46" fmla="*/ 457200 w 1890712"/>
              <a:gd name="connsiteY46" fmla="*/ 104775 h 966787"/>
              <a:gd name="connsiteX47" fmla="*/ 428625 w 1890712"/>
              <a:gd name="connsiteY47" fmla="*/ 114300 h 966787"/>
              <a:gd name="connsiteX48" fmla="*/ 404812 w 1890712"/>
              <a:gd name="connsiteY48" fmla="*/ 119062 h 966787"/>
              <a:gd name="connsiteX49" fmla="*/ 390525 w 1890712"/>
              <a:gd name="connsiteY49" fmla="*/ 123825 h 966787"/>
              <a:gd name="connsiteX50" fmla="*/ 371475 w 1890712"/>
              <a:gd name="connsiteY50" fmla="*/ 128587 h 966787"/>
              <a:gd name="connsiteX51" fmla="*/ 357187 w 1890712"/>
              <a:gd name="connsiteY51" fmla="*/ 133350 h 966787"/>
              <a:gd name="connsiteX52" fmla="*/ 342900 w 1890712"/>
              <a:gd name="connsiteY52" fmla="*/ 142875 h 966787"/>
              <a:gd name="connsiteX53" fmla="*/ 304800 w 1890712"/>
              <a:gd name="connsiteY53" fmla="*/ 152400 h 966787"/>
              <a:gd name="connsiteX54" fmla="*/ 290512 w 1890712"/>
              <a:gd name="connsiteY54" fmla="*/ 161925 h 966787"/>
              <a:gd name="connsiteX55" fmla="*/ 276225 w 1890712"/>
              <a:gd name="connsiteY55" fmla="*/ 166687 h 966787"/>
              <a:gd name="connsiteX56" fmla="*/ 238125 w 1890712"/>
              <a:gd name="connsiteY56" fmla="*/ 180975 h 966787"/>
              <a:gd name="connsiteX57" fmla="*/ 204787 w 1890712"/>
              <a:gd name="connsiteY57" fmla="*/ 204787 h 966787"/>
              <a:gd name="connsiteX58" fmla="*/ 166687 w 1890712"/>
              <a:gd name="connsiteY58" fmla="*/ 223837 h 966787"/>
              <a:gd name="connsiteX59" fmla="*/ 119062 w 1890712"/>
              <a:gd name="connsiteY59" fmla="*/ 252412 h 966787"/>
              <a:gd name="connsiteX60" fmla="*/ 95250 w 1890712"/>
              <a:gd name="connsiteY60" fmla="*/ 257175 h 966787"/>
              <a:gd name="connsiteX61" fmla="*/ 80962 w 1890712"/>
              <a:gd name="connsiteY61" fmla="*/ 271462 h 966787"/>
              <a:gd name="connsiteX62" fmla="*/ 42862 w 1890712"/>
              <a:gd name="connsiteY62" fmla="*/ 280987 h 966787"/>
              <a:gd name="connsiteX63" fmla="*/ 28575 w 1890712"/>
              <a:gd name="connsiteY63" fmla="*/ 285750 h 966787"/>
              <a:gd name="connsiteX64" fmla="*/ 14287 w 1890712"/>
              <a:gd name="connsiteY64" fmla="*/ 300037 h 966787"/>
              <a:gd name="connsiteX65" fmla="*/ 0 w 1890712"/>
              <a:gd name="connsiteY65" fmla="*/ 309562 h 9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90712" h="966787">
                <a:moveTo>
                  <a:pt x="1852612" y="966787"/>
                </a:moveTo>
                <a:cubicBezTo>
                  <a:pt x="1858769" y="948319"/>
                  <a:pt x="1863319" y="935889"/>
                  <a:pt x="1866900" y="914400"/>
                </a:cubicBezTo>
                <a:cubicBezTo>
                  <a:pt x="1872738" y="879369"/>
                  <a:pt x="1869320" y="895193"/>
                  <a:pt x="1876425" y="866775"/>
                </a:cubicBezTo>
                <a:cubicBezTo>
                  <a:pt x="1878012" y="849312"/>
                  <a:pt x="1878707" y="831745"/>
                  <a:pt x="1881187" y="814387"/>
                </a:cubicBezTo>
                <a:cubicBezTo>
                  <a:pt x="1881897" y="809417"/>
                  <a:pt x="1885187" y="805062"/>
                  <a:pt x="1885950" y="800100"/>
                </a:cubicBezTo>
                <a:cubicBezTo>
                  <a:pt x="1888376" y="784331"/>
                  <a:pt x="1889125" y="768350"/>
                  <a:pt x="1890712" y="752475"/>
                </a:cubicBezTo>
                <a:cubicBezTo>
                  <a:pt x="1887537" y="647700"/>
                  <a:pt x="1887083" y="542807"/>
                  <a:pt x="1881187" y="438150"/>
                </a:cubicBezTo>
                <a:cubicBezTo>
                  <a:pt x="1880706" y="429614"/>
                  <a:pt x="1873865" y="422597"/>
                  <a:pt x="1871662" y="414337"/>
                </a:cubicBezTo>
                <a:cubicBezTo>
                  <a:pt x="1867491" y="398694"/>
                  <a:pt x="1865777" y="382487"/>
                  <a:pt x="1862137" y="366712"/>
                </a:cubicBezTo>
                <a:cubicBezTo>
                  <a:pt x="1861008" y="361821"/>
                  <a:pt x="1858464" y="357325"/>
                  <a:pt x="1857375" y="352425"/>
                </a:cubicBezTo>
                <a:cubicBezTo>
                  <a:pt x="1855280" y="342999"/>
                  <a:pt x="1856534" y="332674"/>
                  <a:pt x="1852612" y="323850"/>
                </a:cubicBezTo>
                <a:cubicBezTo>
                  <a:pt x="1849877" y="317695"/>
                  <a:pt x="1843087" y="314325"/>
                  <a:pt x="1838325" y="309562"/>
                </a:cubicBezTo>
                <a:cubicBezTo>
                  <a:pt x="1831975" y="293687"/>
                  <a:pt x="1824683" y="278157"/>
                  <a:pt x="1819275" y="261937"/>
                </a:cubicBezTo>
                <a:cubicBezTo>
                  <a:pt x="1817687" y="257175"/>
                  <a:pt x="1817003" y="252009"/>
                  <a:pt x="1814512" y="247650"/>
                </a:cubicBezTo>
                <a:cubicBezTo>
                  <a:pt x="1810574" y="240758"/>
                  <a:pt x="1804777" y="235103"/>
                  <a:pt x="1800225" y="228600"/>
                </a:cubicBezTo>
                <a:cubicBezTo>
                  <a:pt x="1793660" y="219222"/>
                  <a:pt x="1789270" y="208120"/>
                  <a:pt x="1781175" y="200025"/>
                </a:cubicBezTo>
                <a:cubicBezTo>
                  <a:pt x="1774825" y="193675"/>
                  <a:pt x="1767969" y="187793"/>
                  <a:pt x="1762125" y="180975"/>
                </a:cubicBezTo>
                <a:cubicBezTo>
                  <a:pt x="1758400" y="176629"/>
                  <a:pt x="1756429" y="170942"/>
                  <a:pt x="1752600" y="166687"/>
                </a:cubicBezTo>
                <a:cubicBezTo>
                  <a:pt x="1743356" y="156416"/>
                  <a:pt x="1716830" y="128294"/>
                  <a:pt x="1700212" y="119062"/>
                </a:cubicBezTo>
                <a:cubicBezTo>
                  <a:pt x="1692739" y="114910"/>
                  <a:pt x="1683905" y="113631"/>
                  <a:pt x="1676400" y="109537"/>
                </a:cubicBezTo>
                <a:cubicBezTo>
                  <a:pt x="1657874" y="99432"/>
                  <a:pt x="1645437" y="88101"/>
                  <a:pt x="1628775" y="76200"/>
                </a:cubicBezTo>
                <a:cubicBezTo>
                  <a:pt x="1624117" y="72873"/>
                  <a:pt x="1619607" y="69235"/>
                  <a:pt x="1614487" y="66675"/>
                </a:cubicBezTo>
                <a:cubicBezTo>
                  <a:pt x="1609997" y="64430"/>
                  <a:pt x="1604787" y="63951"/>
                  <a:pt x="1600200" y="61912"/>
                </a:cubicBezTo>
                <a:cubicBezTo>
                  <a:pt x="1590469" y="57587"/>
                  <a:pt x="1581633" y="51264"/>
                  <a:pt x="1571625" y="47625"/>
                </a:cubicBezTo>
                <a:cubicBezTo>
                  <a:pt x="1564017" y="44859"/>
                  <a:pt x="1555714" y="44618"/>
                  <a:pt x="1547812" y="42862"/>
                </a:cubicBezTo>
                <a:cubicBezTo>
                  <a:pt x="1513443" y="35224"/>
                  <a:pt x="1544414" y="40512"/>
                  <a:pt x="1504950" y="33337"/>
                </a:cubicBezTo>
                <a:cubicBezTo>
                  <a:pt x="1472326" y="27405"/>
                  <a:pt x="1477769" y="29155"/>
                  <a:pt x="1443037" y="23812"/>
                </a:cubicBezTo>
                <a:cubicBezTo>
                  <a:pt x="1433493" y="22344"/>
                  <a:pt x="1424065" y="20061"/>
                  <a:pt x="1414462" y="19050"/>
                </a:cubicBezTo>
                <a:cubicBezTo>
                  <a:pt x="1393877" y="16883"/>
                  <a:pt x="1373187" y="15875"/>
                  <a:pt x="1352550" y="14287"/>
                </a:cubicBezTo>
                <a:cubicBezTo>
                  <a:pt x="1316106" y="2141"/>
                  <a:pt x="1347786" y="11388"/>
                  <a:pt x="1271587" y="4762"/>
                </a:cubicBezTo>
                <a:cubicBezTo>
                  <a:pt x="1257266" y="3517"/>
                  <a:pt x="1243012" y="1587"/>
                  <a:pt x="1228725" y="0"/>
                </a:cubicBezTo>
                <a:lnTo>
                  <a:pt x="842962" y="4762"/>
                </a:lnTo>
                <a:cubicBezTo>
                  <a:pt x="834870" y="4950"/>
                  <a:pt x="827150" y="8294"/>
                  <a:pt x="819150" y="9525"/>
                </a:cubicBezTo>
                <a:cubicBezTo>
                  <a:pt x="806500" y="11471"/>
                  <a:pt x="793700" y="12341"/>
                  <a:pt x="781050" y="14287"/>
                </a:cubicBezTo>
                <a:cubicBezTo>
                  <a:pt x="773049" y="15518"/>
                  <a:pt x="765201" y="17602"/>
                  <a:pt x="757237" y="19050"/>
                </a:cubicBezTo>
                <a:cubicBezTo>
                  <a:pt x="747736" y="20777"/>
                  <a:pt x="738104" y="21789"/>
                  <a:pt x="728662" y="23812"/>
                </a:cubicBezTo>
                <a:cubicBezTo>
                  <a:pt x="715862" y="26555"/>
                  <a:pt x="690562" y="33337"/>
                  <a:pt x="690562" y="33337"/>
                </a:cubicBezTo>
                <a:cubicBezTo>
                  <a:pt x="684212" y="36512"/>
                  <a:pt x="678361" y="40994"/>
                  <a:pt x="671512" y="42862"/>
                </a:cubicBezTo>
                <a:cubicBezTo>
                  <a:pt x="660682" y="45816"/>
                  <a:pt x="649219" y="45617"/>
                  <a:pt x="638175" y="47625"/>
                </a:cubicBezTo>
                <a:cubicBezTo>
                  <a:pt x="631735" y="48796"/>
                  <a:pt x="625394" y="50506"/>
                  <a:pt x="619125" y="52387"/>
                </a:cubicBezTo>
                <a:cubicBezTo>
                  <a:pt x="609508" y="55272"/>
                  <a:pt x="600290" y="59477"/>
                  <a:pt x="590550" y="61912"/>
                </a:cubicBezTo>
                <a:cubicBezTo>
                  <a:pt x="584200" y="63500"/>
                  <a:pt x="577629" y="64377"/>
                  <a:pt x="571500" y="66675"/>
                </a:cubicBezTo>
                <a:cubicBezTo>
                  <a:pt x="521702" y="85350"/>
                  <a:pt x="582289" y="68741"/>
                  <a:pt x="533400" y="80962"/>
                </a:cubicBezTo>
                <a:cubicBezTo>
                  <a:pt x="527050" y="84137"/>
                  <a:pt x="520997" y="87994"/>
                  <a:pt x="514350" y="90487"/>
                </a:cubicBezTo>
                <a:cubicBezTo>
                  <a:pt x="508221" y="92785"/>
                  <a:pt x="501594" y="93452"/>
                  <a:pt x="495300" y="95250"/>
                </a:cubicBezTo>
                <a:cubicBezTo>
                  <a:pt x="490473" y="96629"/>
                  <a:pt x="485882" y="98794"/>
                  <a:pt x="481012" y="100012"/>
                </a:cubicBezTo>
                <a:cubicBezTo>
                  <a:pt x="473159" y="101975"/>
                  <a:pt x="465009" y="102645"/>
                  <a:pt x="457200" y="104775"/>
                </a:cubicBezTo>
                <a:cubicBezTo>
                  <a:pt x="447514" y="107417"/>
                  <a:pt x="438470" y="112331"/>
                  <a:pt x="428625" y="114300"/>
                </a:cubicBezTo>
                <a:cubicBezTo>
                  <a:pt x="420687" y="115887"/>
                  <a:pt x="412665" y="117099"/>
                  <a:pt x="404812" y="119062"/>
                </a:cubicBezTo>
                <a:cubicBezTo>
                  <a:pt x="399942" y="120280"/>
                  <a:pt x="395352" y="122446"/>
                  <a:pt x="390525" y="123825"/>
                </a:cubicBezTo>
                <a:cubicBezTo>
                  <a:pt x="384231" y="125623"/>
                  <a:pt x="377769" y="126789"/>
                  <a:pt x="371475" y="128587"/>
                </a:cubicBezTo>
                <a:cubicBezTo>
                  <a:pt x="366648" y="129966"/>
                  <a:pt x="361677" y="131105"/>
                  <a:pt x="357187" y="133350"/>
                </a:cubicBezTo>
                <a:cubicBezTo>
                  <a:pt x="352068" y="135910"/>
                  <a:pt x="348259" y="140865"/>
                  <a:pt x="342900" y="142875"/>
                </a:cubicBezTo>
                <a:cubicBezTo>
                  <a:pt x="321150" y="151031"/>
                  <a:pt x="322434" y="143583"/>
                  <a:pt x="304800" y="152400"/>
                </a:cubicBezTo>
                <a:cubicBezTo>
                  <a:pt x="299680" y="154960"/>
                  <a:pt x="295632" y="159365"/>
                  <a:pt x="290512" y="161925"/>
                </a:cubicBezTo>
                <a:cubicBezTo>
                  <a:pt x="286022" y="164170"/>
                  <a:pt x="280839" y="164710"/>
                  <a:pt x="276225" y="166687"/>
                </a:cubicBezTo>
                <a:cubicBezTo>
                  <a:pt x="241356" y="181631"/>
                  <a:pt x="273250" y="172193"/>
                  <a:pt x="238125" y="180975"/>
                </a:cubicBezTo>
                <a:cubicBezTo>
                  <a:pt x="231663" y="185821"/>
                  <a:pt x="213299" y="200144"/>
                  <a:pt x="204787" y="204787"/>
                </a:cubicBezTo>
                <a:cubicBezTo>
                  <a:pt x="192322" y="211586"/>
                  <a:pt x="178501" y="215961"/>
                  <a:pt x="166687" y="223837"/>
                </a:cubicBezTo>
                <a:cubicBezTo>
                  <a:pt x="155817" y="231083"/>
                  <a:pt x="133707" y="247530"/>
                  <a:pt x="119062" y="252412"/>
                </a:cubicBezTo>
                <a:cubicBezTo>
                  <a:pt x="111383" y="254972"/>
                  <a:pt x="103187" y="255587"/>
                  <a:pt x="95250" y="257175"/>
                </a:cubicBezTo>
                <a:cubicBezTo>
                  <a:pt x="90487" y="261937"/>
                  <a:pt x="87094" y="268675"/>
                  <a:pt x="80962" y="271462"/>
                </a:cubicBezTo>
                <a:cubicBezTo>
                  <a:pt x="69044" y="276879"/>
                  <a:pt x="55281" y="276847"/>
                  <a:pt x="42862" y="280987"/>
                </a:cubicBezTo>
                <a:lnTo>
                  <a:pt x="28575" y="285750"/>
                </a:lnTo>
                <a:cubicBezTo>
                  <a:pt x="23812" y="290512"/>
                  <a:pt x="19461" y="295725"/>
                  <a:pt x="14287" y="300037"/>
                </a:cubicBezTo>
                <a:cubicBezTo>
                  <a:pt x="9890" y="303701"/>
                  <a:pt x="0" y="309562"/>
                  <a:pt x="0" y="3095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1535885" y="439341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2976" y="414338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배열방의</a:t>
            </a:r>
            <a:r>
              <a:rPr lang="ko-KR" altLang="en-US" sz="1100" dirty="0" smtClean="0"/>
              <a:t> 값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4179091" y="43934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7620" y="407194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증가하는 수</a:t>
            </a:r>
            <a:endParaRPr lang="ko-KR" altLang="en-US" sz="1100" dirty="0"/>
          </a:p>
        </p:txBody>
      </p:sp>
      <p:sp>
        <p:nvSpPr>
          <p:cNvPr id="25" name="자유형 24"/>
          <p:cNvSpPr/>
          <p:nvPr/>
        </p:nvSpPr>
        <p:spPr>
          <a:xfrm>
            <a:off x="738188" y="4705350"/>
            <a:ext cx="3533775" cy="271463"/>
          </a:xfrm>
          <a:custGeom>
            <a:avLst/>
            <a:gdLst>
              <a:gd name="connsiteX0" fmla="*/ 0 w 3533775"/>
              <a:gd name="connsiteY0" fmla="*/ 271463 h 271463"/>
              <a:gd name="connsiteX1" fmla="*/ 19050 w 3533775"/>
              <a:gd name="connsiteY1" fmla="*/ 238125 h 271463"/>
              <a:gd name="connsiteX2" fmla="*/ 23812 w 3533775"/>
              <a:gd name="connsiteY2" fmla="*/ 223838 h 271463"/>
              <a:gd name="connsiteX3" fmla="*/ 38100 w 3533775"/>
              <a:gd name="connsiteY3" fmla="*/ 214313 h 271463"/>
              <a:gd name="connsiteX4" fmla="*/ 52387 w 3533775"/>
              <a:gd name="connsiteY4" fmla="*/ 195263 h 271463"/>
              <a:gd name="connsiteX5" fmla="*/ 61912 w 3533775"/>
              <a:gd name="connsiteY5" fmla="*/ 180975 h 271463"/>
              <a:gd name="connsiteX6" fmla="*/ 76200 w 3533775"/>
              <a:gd name="connsiteY6" fmla="*/ 171450 h 271463"/>
              <a:gd name="connsiteX7" fmla="*/ 133350 w 3533775"/>
              <a:gd name="connsiteY7" fmla="*/ 152400 h 271463"/>
              <a:gd name="connsiteX8" fmla="*/ 209550 w 3533775"/>
              <a:gd name="connsiteY8" fmla="*/ 133350 h 271463"/>
              <a:gd name="connsiteX9" fmla="*/ 228600 w 3533775"/>
              <a:gd name="connsiteY9" fmla="*/ 128588 h 271463"/>
              <a:gd name="connsiteX10" fmla="*/ 271462 w 3533775"/>
              <a:gd name="connsiteY10" fmla="*/ 123825 h 271463"/>
              <a:gd name="connsiteX11" fmla="*/ 285750 w 3533775"/>
              <a:gd name="connsiteY11" fmla="*/ 114300 h 271463"/>
              <a:gd name="connsiteX12" fmla="*/ 309562 w 3533775"/>
              <a:gd name="connsiteY12" fmla="*/ 109538 h 271463"/>
              <a:gd name="connsiteX13" fmla="*/ 371475 w 3533775"/>
              <a:gd name="connsiteY13" fmla="*/ 100013 h 271463"/>
              <a:gd name="connsiteX14" fmla="*/ 909637 w 3533775"/>
              <a:gd name="connsiteY14" fmla="*/ 104775 h 271463"/>
              <a:gd name="connsiteX15" fmla="*/ 933450 w 3533775"/>
              <a:gd name="connsiteY15" fmla="*/ 114300 h 271463"/>
              <a:gd name="connsiteX16" fmla="*/ 957262 w 3533775"/>
              <a:gd name="connsiteY16" fmla="*/ 119063 h 271463"/>
              <a:gd name="connsiteX17" fmla="*/ 1042987 w 3533775"/>
              <a:gd name="connsiteY17" fmla="*/ 123825 h 271463"/>
              <a:gd name="connsiteX18" fmla="*/ 1209675 w 3533775"/>
              <a:gd name="connsiteY18" fmla="*/ 138113 h 271463"/>
              <a:gd name="connsiteX19" fmla="*/ 1252537 w 3533775"/>
              <a:gd name="connsiteY19" fmla="*/ 147638 h 271463"/>
              <a:gd name="connsiteX20" fmla="*/ 3167062 w 3533775"/>
              <a:gd name="connsiteY20" fmla="*/ 142875 h 271463"/>
              <a:gd name="connsiteX21" fmla="*/ 3224212 w 3533775"/>
              <a:gd name="connsiteY21" fmla="*/ 128588 h 271463"/>
              <a:gd name="connsiteX22" fmla="*/ 3328987 w 3533775"/>
              <a:gd name="connsiteY22" fmla="*/ 114300 h 271463"/>
              <a:gd name="connsiteX23" fmla="*/ 3348037 w 3533775"/>
              <a:gd name="connsiteY23" fmla="*/ 104775 h 271463"/>
              <a:gd name="connsiteX24" fmla="*/ 3381375 w 3533775"/>
              <a:gd name="connsiteY24" fmla="*/ 95250 h 271463"/>
              <a:gd name="connsiteX25" fmla="*/ 3395662 w 3533775"/>
              <a:gd name="connsiteY25" fmla="*/ 85725 h 271463"/>
              <a:gd name="connsiteX26" fmla="*/ 3409950 w 3533775"/>
              <a:gd name="connsiteY26" fmla="*/ 80963 h 271463"/>
              <a:gd name="connsiteX27" fmla="*/ 3424237 w 3533775"/>
              <a:gd name="connsiteY27" fmla="*/ 66675 h 271463"/>
              <a:gd name="connsiteX28" fmla="*/ 3438525 w 3533775"/>
              <a:gd name="connsiteY28" fmla="*/ 61913 h 271463"/>
              <a:gd name="connsiteX29" fmla="*/ 3457575 w 3533775"/>
              <a:gd name="connsiteY29" fmla="*/ 52388 h 271463"/>
              <a:gd name="connsiteX30" fmla="*/ 3471862 w 3533775"/>
              <a:gd name="connsiteY30" fmla="*/ 47625 h 271463"/>
              <a:gd name="connsiteX31" fmla="*/ 3500437 w 3533775"/>
              <a:gd name="connsiteY31" fmla="*/ 33338 h 271463"/>
              <a:gd name="connsiteX32" fmla="*/ 3519487 w 3533775"/>
              <a:gd name="connsiteY32" fmla="*/ 19050 h 271463"/>
              <a:gd name="connsiteX33" fmla="*/ 3529012 w 3533775"/>
              <a:gd name="connsiteY33" fmla="*/ 4763 h 271463"/>
              <a:gd name="connsiteX34" fmla="*/ 3533775 w 3533775"/>
              <a:gd name="connsiteY34" fmla="*/ 0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33775" h="271463">
                <a:moveTo>
                  <a:pt x="0" y="271463"/>
                </a:moveTo>
                <a:cubicBezTo>
                  <a:pt x="9565" y="257115"/>
                  <a:pt x="11800" y="255042"/>
                  <a:pt x="19050" y="238125"/>
                </a:cubicBezTo>
                <a:cubicBezTo>
                  <a:pt x="21027" y="233511"/>
                  <a:pt x="20676" y="227758"/>
                  <a:pt x="23812" y="223838"/>
                </a:cubicBezTo>
                <a:cubicBezTo>
                  <a:pt x="27388" y="219368"/>
                  <a:pt x="33337" y="217488"/>
                  <a:pt x="38100" y="214313"/>
                </a:cubicBezTo>
                <a:cubicBezTo>
                  <a:pt x="42862" y="207963"/>
                  <a:pt x="47774" y="201722"/>
                  <a:pt x="52387" y="195263"/>
                </a:cubicBezTo>
                <a:cubicBezTo>
                  <a:pt x="55714" y="190605"/>
                  <a:pt x="57865" y="185022"/>
                  <a:pt x="61912" y="180975"/>
                </a:cubicBezTo>
                <a:cubicBezTo>
                  <a:pt x="65959" y="176928"/>
                  <a:pt x="71230" y="174290"/>
                  <a:pt x="76200" y="171450"/>
                </a:cubicBezTo>
                <a:cubicBezTo>
                  <a:pt x="100124" y="157780"/>
                  <a:pt x="100966" y="160496"/>
                  <a:pt x="133350" y="152400"/>
                </a:cubicBezTo>
                <a:lnTo>
                  <a:pt x="209550" y="133350"/>
                </a:lnTo>
                <a:cubicBezTo>
                  <a:pt x="215900" y="131763"/>
                  <a:pt x="222095" y="129311"/>
                  <a:pt x="228600" y="128588"/>
                </a:cubicBezTo>
                <a:lnTo>
                  <a:pt x="271462" y="123825"/>
                </a:lnTo>
                <a:cubicBezTo>
                  <a:pt x="276225" y="120650"/>
                  <a:pt x="280390" y="116310"/>
                  <a:pt x="285750" y="114300"/>
                </a:cubicBezTo>
                <a:cubicBezTo>
                  <a:pt x="293329" y="111458"/>
                  <a:pt x="301598" y="110986"/>
                  <a:pt x="309562" y="109538"/>
                </a:cubicBezTo>
                <a:cubicBezTo>
                  <a:pt x="333815" y="105128"/>
                  <a:pt x="346474" y="103584"/>
                  <a:pt x="371475" y="100013"/>
                </a:cubicBezTo>
                <a:lnTo>
                  <a:pt x="909637" y="104775"/>
                </a:lnTo>
                <a:cubicBezTo>
                  <a:pt x="918183" y="104992"/>
                  <a:pt x="925261" y="111843"/>
                  <a:pt x="933450" y="114300"/>
                </a:cubicBezTo>
                <a:cubicBezTo>
                  <a:pt x="941203" y="116626"/>
                  <a:pt x="949198" y="118362"/>
                  <a:pt x="957262" y="119063"/>
                </a:cubicBezTo>
                <a:cubicBezTo>
                  <a:pt x="985773" y="121542"/>
                  <a:pt x="1014412" y="122238"/>
                  <a:pt x="1042987" y="123825"/>
                </a:cubicBezTo>
                <a:cubicBezTo>
                  <a:pt x="1124674" y="137441"/>
                  <a:pt x="1025644" y="121875"/>
                  <a:pt x="1209675" y="138113"/>
                </a:cubicBezTo>
                <a:cubicBezTo>
                  <a:pt x="1219025" y="138938"/>
                  <a:pt x="1242519" y="145133"/>
                  <a:pt x="1252537" y="147638"/>
                </a:cubicBezTo>
                <a:lnTo>
                  <a:pt x="3167062" y="142875"/>
                </a:lnTo>
                <a:cubicBezTo>
                  <a:pt x="3209733" y="142666"/>
                  <a:pt x="3189315" y="137894"/>
                  <a:pt x="3224212" y="128588"/>
                </a:cubicBezTo>
                <a:cubicBezTo>
                  <a:pt x="3266446" y="117326"/>
                  <a:pt x="3284203" y="118032"/>
                  <a:pt x="3328987" y="114300"/>
                </a:cubicBezTo>
                <a:cubicBezTo>
                  <a:pt x="3335337" y="111125"/>
                  <a:pt x="3341511" y="107572"/>
                  <a:pt x="3348037" y="104775"/>
                </a:cubicBezTo>
                <a:cubicBezTo>
                  <a:pt x="3357597" y="100678"/>
                  <a:pt x="3371716" y="97665"/>
                  <a:pt x="3381375" y="95250"/>
                </a:cubicBezTo>
                <a:cubicBezTo>
                  <a:pt x="3386137" y="92075"/>
                  <a:pt x="3390543" y="88285"/>
                  <a:pt x="3395662" y="85725"/>
                </a:cubicBezTo>
                <a:cubicBezTo>
                  <a:pt x="3400152" y="83480"/>
                  <a:pt x="3405773" y="83748"/>
                  <a:pt x="3409950" y="80963"/>
                </a:cubicBezTo>
                <a:cubicBezTo>
                  <a:pt x="3415554" y="77227"/>
                  <a:pt x="3418633" y="70411"/>
                  <a:pt x="3424237" y="66675"/>
                </a:cubicBezTo>
                <a:cubicBezTo>
                  <a:pt x="3428414" y="63890"/>
                  <a:pt x="3433911" y="63890"/>
                  <a:pt x="3438525" y="61913"/>
                </a:cubicBezTo>
                <a:cubicBezTo>
                  <a:pt x="3445051" y="59116"/>
                  <a:pt x="3451050" y="55185"/>
                  <a:pt x="3457575" y="52388"/>
                </a:cubicBezTo>
                <a:cubicBezTo>
                  <a:pt x="3462189" y="50410"/>
                  <a:pt x="3467372" y="49870"/>
                  <a:pt x="3471862" y="47625"/>
                </a:cubicBezTo>
                <a:cubicBezTo>
                  <a:pt x="3508783" y="29164"/>
                  <a:pt x="3464534" y="45305"/>
                  <a:pt x="3500437" y="33338"/>
                </a:cubicBezTo>
                <a:cubicBezTo>
                  <a:pt x="3506787" y="28575"/>
                  <a:pt x="3513874" y="24663"/>
                  <a:pt x="3519487" y="19050"/>
                </a:cubicBezTo>
                <a:cubicBezTo>
                  <a:pt x="3523534" y="15003"/>
                  <a:pt x="3525578" y="9342"/>
                  <a:pt x="3529012" y="4763"/>
                </a:cubicBezTo>
                <a:cubicBezTo>
                  <a:pt x="3530359" y="2967"/>
                  <a:pt x="3532187" y="1588"/>
                  <a:pt x="353377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1766888" y="4705350"/>
            <a:ext cx="80962" cy="261938"/>
          </a:xfrm>
          <a:custGeom>
            <a:avLst/>
            <a:gdLst>
              <a:gd name="connsiteX0" fmla="*/ 80962 w 80962"/>
              <a:gd name="connsiteY0" fmla="*/ 261938 h 261938"/>
              <a:gd name="connsiteX1" fmla="*/ 76200 w 80962"/>
              <a:gd name="connsiteY1" fmla="*/ 242888 h 261938"/>
              <a:gd name="connsiteX2" fmla="*/ 66675 w 80962"/>
              <a:gd name="connsiteY2" fmla="*/ 209550 h 261938"/>
              <a:gd name="connsiteX3" fmla="*/ 57150 w 80962"/>
              <a:gd name="connsiteY3" fmla="*/ 166688 h 261938"/>
              <a:gd name="connsiteX4" fmla="*/ 47625 w 80962"/>
              <a:gd name="connsiteY4" fmla="*/ 152400 h 261938"/>
              <a:gd name="connsiteX5" fmla="*/ 38100 w 80962"/>
              <a:gd name="connsiteY5" fmla="*/ 123825 h 261938"/>
              <a:gd name="connsiteX6" fmla="*/ 33337 w 80962"/>
              <a:gd name="connsiteY6" fmla="*/ 109538 h 261938"/>
              <a:gd name="connsiteX7" fmla="*/ 28575 w 80962"/>
              <a:gd name="connsiteY7" fmla="*/ 90488 h 261938"/>
              <a:gd name="connsiteX8" fmla="*/ 19050 w 80962"/>
              <a:gd name="connsiteY8" fmla="*/ 71438 h 261938"/>
              <a:gd name="connsiteX9" fmla="*/ 4762 w 80962"/>
              <a:gd name="connsiteY9" fmla="*/ 19050 h 261938"/>
              <a:gd name="connsiteX10" fmla="*/ 0 w 80962"/>
              <a:gd name="connsiteY10" fmla="*/ 0 h 26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962" h="261938">
                <a:moveTo>
                  <a:pt x="80962" y="261938"/>
                </a:moveTo>
                <a:cubicBezTo>
                  <a:pt x="79375" y="255588"/>
                  <a:pt x="77922" y="249203"/>
                  <a:pt x="76200" y="242888"/>
                </a:cubicBezTo>
                <a:cubicBezTo>
                  <a:pt x="73159" y="231738"/>
                  <a:pt x="69478" y="220762"/>
                  <a:pt x="66675" y="209550"/>
                </a:cubicBezTo>
                <a:cubicBezTo>
                  <a:pt x="65321" y="204134"/>
                  <a:pt x="60080" y="173526"/>
                  <a:pt x="57150" y="166688"/>
                </a:cubicBezTo>
                <a:cubicBezTo>
                  <a:pt x="54895" y="161427"/>
                  <a:pt x="49950" y="157631"/>
                  <a:pt x="47625" y="152400"/>
                </a:cubicBezTo>
                <a:cubicBezTo>
                  <a:pt x="43547" y="143225"/>
                  <a:pt x="41275" y="133350"/>
                  <a:pt x="38100" y="123825"/>
                </a:cubicBezTo>
                <a:cubicBezTo>
                  <a:pt x="36512" y="119063"/>
                  <a:pt x="34554" y="114408"/>
                  <a:pt x="33337" y="109538"/>
                </a:cubicBezTo>
                <a:cubicBezTo>
                  <a:pt x="31750" y="103188"/>
                  <a:pt x="30873" y="96617"/>
                  <a:pt x="28575" y="90488"/>
                </a:cubicBezTo>
                <a:cubicBezTo>
                  <a:pt x="26082" y="83840"/>
                  <a:pt x="22225" y="77788"/>
                  <a:pt x="19050" y="71438"/>
                </a:cubicBezTo>
                <a:cubicBezTo>
                  <a:pt x="10368" y="28031"/>
                  <a:pt x="19265" y="67396"/>
                  <a:pt x="4762" y="19050"/>
                </a:cubicBezTo>
                <a:cubicBezTo>
                  <a:pt x="2881" y="12781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05000" y="4410075"/>
            <a:ext cx="957263" cy="152400"/>
          </a:xfrm>
          <a:custGeom>
            <a:avLst/>
            <a:gdLst>
              <a:gd name="connsiteX0" fmla="*/ 0 w 957263"/>
              <a:gd name="connsiteY0" fmla="*/ 104775 h 152400"/>
              <a:gd name="connsiteX1" fmla="*/ 9525 w 957263"/>
              <a:gd name="connsiteY1" fmla="*/ 76200 h 152400"/>
              <a:gd name="connsiteX2" fmla="*/ 38100 w 957263"/>
              <a:gd name="connsiteY2" fmla="*/ 57150 h 152400"/>
              <a:gd name="connsiteX3" fmla="*/ 52388 w 957263"/>
              <a:gd name="connsiteY3" fmla="*/ 42863 h 152400"/>
              <a:gd name="connsiteX4" fmla="*/ 76200 w 957263"/>
              <a:gd name="connsiteY4" fmla="*/ 38100 h 152400"/>
              <a:gd name="connsiteX5" fmla="*/ 95250 w 957263"/>
              <a:gd name="connsiteY5" fmla="*/ 28575 h 152400"/>
              <a:gd name="connsiteX6" fmla="*/ 123825 w 957263"/>
              <a:gd name="connsiteY6" fmla="*/ 19050 h 152400"/>
              <a:gd name="connsiteX7" fmla="*/ 138113 w 957263"/>
              <a:gd name="connsiteY7" fmla="*/ 14288 h 152400"/>
              <a:gd name="connsiteX8" fmla="*/ 200025 w 957263"/>
              <a:gd name="connsiteY8" fmla="*/ 0 h 152400"/>
              <a:gd name="connsiteX9" fmla="*/ 428625 w 957263"/>
              <a:gd name="connsiteY9" fmla="*/ 9525 h 152400"/>
              <a:gd name="connsiteX10" fmla="*/ 447675 w 957263"/>
              <a:gd name="connsiteY10" fmla="*/ 14288 h 152400"/>
              <a:gd name="connsiteX11" fmla="*/ 481013 w 957263"/>
              <a:gd name="connsiteY11" fmla="*/ 19050 h 152400"/>
              <a:gd name="connsiteX12" fmla="*/ 538163 w 957263"/>
              <a:gd name="connsiteY12" fmla="*/ 28575 h 152400"/>
              <a:gd name="connsiteX13" fmla="*/ 585788 w 957263"/>
              <a:gd name="connsiteY13" fmla="*/ 38100 h 152400"/>
              <a:gd name="connsiteX14" fmla="*/ 619125 w 957263"/>
              <a:gd name="connsiteY14" fmla="*/ 42863 h 152400"/>
              <a:gd name="connsiteX15" fmla="*/ 638175 w 957263"/>
              <a:gd name="connsiteY15" fmla="*/ 47625 h 152400"/>
              <a:gd name="connsiteX16" fmla="*/ 676275 w 957263"/>
              <a:gd name="connsiteY16" fmla="*/ 52388 h 152400"/>
              <a:gd name="connsiteX17" fmla="*/ 728663 w 957263"/>
              <a:gd name="connsiteY17" fmla="*/ 66675 h 152400"/>
              <a:gd name="connsiteX18" fmla="*/ 752475 w 957263"/>
              <a:gd name="connsiteY18" fmla="*/ 76200 h 152400"/>
              <a:gd name="connsiteX19" fmla="*/ 790575 w 957263"/>
              <a:gd name="connsiteY19" fmla="*/ 85725 h 152400"/>
              <a:gd name="connsiteX20" fmla="*/ 819150 w 957263"/>
              <a:gd name="connsiteY20" fmla="*/ 95250 h 152400"/>
              <a:gd name="connsiteX21" fmla="*/ 833438 w 957263"/>
              <a:gd name="connsiteY21" fmla="*/ 100013 h 152400"/>
              <a:gd name="connsiteX22" fmla="*/ 876300 w 957263"/>
              <a:gd name="connsiteY22" fmla="*/ 104775 h 152400"/>
              <a:gd name="connsiteX23" fmla="*/ 914400 w 957263"/>
              <a:gd name="connsiteY23" fmla="*/ 119063 h 152400"/>
              <a:gd name="connsiteX24" fmla="*/ 933450 w 957263"/>
              <a:gd name="connsiteY24" fmla="*/ 133350 h 152400"/>
              <a:gd name="connsiteX25" fmla="*/ 957263 w 957263"/>
              <a:gd name="connsiteY25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57263" h="152400">
                <a:moveTo>
                  <a:pt x="0" y="104775"/>
                </a:moveTo>
                <a:cubicBezTo>
                  <a:pt x="3175" y="95250"/>
                  <a:pt x="1171" y="81769"/>
                  <a:pt x="9525" y="76200"/>
                </a:cubicBezTo>
                <a:cubicBezTo>
                  <a:pt x="19050" y="69850"/>
                  <a:pt x="30005" y="65244"/>
                  <a:pt x="38100" y="57150"/>
                </a:cubicBezTo>
                <a:cubicBezTo>
                  <a:pt x="42863" y="52388"/>
                  <a:pt x="46364" y="45875"/>
                  <a:pt x="52388" y="42863"/>
                </a:cubicBezTo>
                <a:cubicBezTo>
                  <a:pt x="59628" y="39243"/>
                  <a:pt x="68263" y="39688"/>
                  <a:pt x="76200" y="38100"/>
                </a:cubicBezTo>
                <a:cubicBezTo>
                  <a:pt x="82550" y="34925"/>
                  <a:pt x="88658" y="31212"/>
                  <a:pt x="95250" y="28575"/>
                </a:cubicBezTo>
                <a:cubicBezTo>
                  <a:pt x="104572" y="24846"/>
                  <a:pt x="114300" y="22225"/>
                  <a:pt x="123825" y="19050"/>
                </a:cubicBezTo>
                <a:cubicBezTo>
                  <a:pt x="128588" y="17463"/>
                  <a:pt x="133243" y="15506"/>
                  <a:pt x="138113" y="14288"/>
                </a:cubicBezTo>
                <a:cubicBezTo>
                  <a:pt x="171362" y="5975"/>
                  <a:pt x="150773" y="10945"/>
                  <a:pt x="200025" y="0"/>
                </a:cubicBezTo>
                <a:cubicBezTo>
                  <a:pt x="244267" y="1229"/>
                  <a:pt x="363423" y="1375"/>
                  <a:pt x="428625" y="9525"/>
                </a:cubicBezTo>
                <a:cubicBezTo>
                  <a:pt x="435120" y="10337"/>
                  <a:pt x="441235" y="13117"/>
                  <a:pt x="447675" y="14288"/>
                </a:cubicBezTo>
                <a:cubicBezTo>
                  <a:pt x="458719" y="16296"/>
                  <a:pt x="469925" y="17299"/>
                  <a:pt x="481013" y="19050"/>
                </a:cubicBezTo>
                <a:lnTo>
                  <a:pt x="538163" y="28575"/>
                </a:lnTo>
                <a:cubicBezTo>
                  <a:pt x="554091" y="31471"/>
                  <a:pt x="569761" y="35810"/>
                  <a:pt x="585788" y="38100"/>
                </a:cubicBezTo>
                <a:cubicBezTo>
                  <a:pt x="596900" y="39688"/>
                  <a:pt x="608081" y="40855"/>
                  <a:pt x="619125" y="42863"/>
                </a:cubicBezTo>
                <a:cubicBezTo>
                  <a:pt x="625565" y="44034"/>
                  <a:pt x="631719" y="46549"/>
                  <a:pt x="638175" y="47625"/>
                </a:cubicBezTo>
                <a:cubicBezTo>
                  <a:pt x="650800" y="49729"/>
                  <a:pt x="663575" y="50800"/>
                  <a:pt x="676275" y="52388"/>
                </a:cubicBezTo>
                <a:cubicBezTo>
                  <a:pt x="712529" y="64473"/>
                  <a:pt x="695005" y="59944"/>
                  <a:pt x="728663" y="66675"/>
                </a:cubicBezTo>
                <a:cubicBezTo>
                  <a:pt x="736600" y="69850"/>
                  <a:pt x="744304" y="73686"/>
                  <a:pt x="752475" y="76200"/>
                </a:cubicBezTo>
                <a:cubicBezTo>
                  <a:pt x="764987" y="80050"/>
                  <a:pt x="778156" y="81585"/>
                  <a:pt x="790575" y="85725"/>
                </a:cubicBezTo>
                <a:lnTo>
                  <a:pt x="819150" y="95250"/>
                </a:lnTo>
                <a:cubicBezTo>
                  <a:pt x="823913" y="96838"/>
                  <a:pt x="828448" y="99459"/>
                  <a:pt x="833438" y="100013"/>
                </a:cubicBezTo>
                <a:lnTo>
                  <a:pt x="876300" y="104775"/>
                </a:lnTo>
                <a:cubicBezTo>
                  <a:pt x="920212" y="134049"/>
                  <a:pt x="852606" y="91599"/>
                  <a:pt x="914400" y="119063"/>
                </a:cubicBezTo>
                <a:cubicBezTo>
                  <a:pt x="921653" y="122287"/>
                  <a:pt x="926991" y="128737"/>
                  <a:pt x="933450" y="133350"/>
                </a:cubicBezTo>
                <a:cubicBezTo>
                  <a:pt x="954478" y="148369"/>
                  <a:pt x="941334" y="136471"/>
                  <a:pt x="957263" y="152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4071934" y="42860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29124" y="285728"/>
            <a:ext cx="1315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</a:t>
            </a:r>
            <a:r>
              <a:rPr lang="en-US" altLang="ko-KR" sz="1200" dirty="0" smtClean="0"/>
              <a:t>egin, end, step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20408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*VO</a:t>
            </a:r>
            <a:r>
              <a:rPr lang="ko-KR" altLang="en-US" b="1" dirty="0" smtClean="0"/>
              <a:t>객체의 사용</a:t>
            </a:r>
            <a:endParaRPr lang="en-US" altLang="ko-KR" b="1" dirty="0" smtClean="0"/>
          </a:p>
          <a:p>
            <a:r>
              <a:rPr lang="en-US" altLang="ko-KR" sz="1600" dirty="0" smtClean="0"/>
              <a:t> - EL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getter method</a:t>
            </a:r>
            <a:r>
              <a:rPr lang="ko-KR" altLang="en-US" sz="1600" dirty="0" smtClean="0"/>
              <a:t>를 사용하여 출력할 때 </a:t>
            </a:r>
            <a:r>
              <a:rPr lang="en-US" altLang="ko-KR" sz="1600" dirty="0" smtClean="0"/>
              <a:t>get</a:t>
            </a:r>
            <a:r>
              <a:rPr lang="ko-KR" altLang="en-US" sz="1600" dirty="0" smtClean="0"/>
              <a:t>을 제외한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소문자로 기술하고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기호 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작성하지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class Test{</a:t>
            </a:r>
            <a:endParaRPr lang="en-US" altLang="ko-KR" sz="1600" dirty="0"/>
          </a:p>
          <a:p>
            <a:r>
              <a:rPr lang="en-US" altLang="ko-KR" sz="1600" dirty="0" smtClean="0"/>
              <a:t> public String </a:t>
            </a:r>
            <a:r>
              <a:rPr lang="en-US" altLang="ko-KR" sz="1600" dirty="0" err="1" smtClean="0"/>
              <a:t>getName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public String </a:t>
            </a:r>
            <a:r>
              <a:rPr lang="en-US" altLang="ko-KR" sz="1600" dirty="0" err="1" smtClean="0"/>
              <a:t>getMyName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2107389" y="1893083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1285860"/>
            <a:ext cx="50729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 id=“test” class=“Test” scope=“page”/&gt;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jsp:setProperty</a:t>
            </a:r>
            <a:r>
              <a:rPr lang="en-US" altLang="ko-KR" sz="1600" dirty="0" smtClean="0"/>
              <a:t> name=“test” property=“name”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value=“</a:t>
            </a:r>
            <a:r>
              <a:rPr lang="ko-KR" altLang="en-US" sz="1600" dirty="0" smtClean="0"/>
              <a:t>테스트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${ test.name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${ </a:t>
            </a:r>
            <a:r>
              <a:rPr lang="en-US" altLang="ko-KR" sz="1600" dirty="0" err="1" smtClean="0"/>
              <a:t>test.myName</a:t>
            </a:r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4872038" y="1647825"/>
            <a:ext cx="47625" cy="28575"/>
          </a:xfrm>
          <a:custGeom>
            <a:avLst/>
            <a:gdLst>
              <a:gd name="connsiteX0" fmla="*/ 47625 w 47625"/>
              <a:gd name="connsiteY0" fmla="*/ 28575 h 28575"/>
              <a:gd name="connsiteX1" fmla="*/ 19050 w 47625"/>
              <a:gd name="connsiteY1" fmla="*/ 9525 h 28575"/>
              <a:gd name="connsiteX2" fmla="*/ 0 w 47625"/>
              <a:gd name="connsiteY2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" h="28575">
                <a:moveTo>
                  <a:pt x="47625" y="28575"/>
                </a:moveTo>
                <a:cubicBezTo>
                  <a:pt x="38100" y="22225"/>
                  <a:pt x="29289" y="14645"/>
                  <a:pt x="19050" y="9525"/>
                </a:cubicBez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782184" y="1114425"/>
            <a:ext cx="4240563" cy="525049"/>
          </a:xfrm>
          <a:custGeom>
            <a:avLst/>
            <a:gdLst>
              <a:gd name="connsiteX0" fmla="*/ 4232854 w 4240563"/>
              <a:gd name="connsiteY0" fmla="*/ 523875 h 525049"/>
              <a:gd name="connsiteX1" fmla="*/ 4194754 w 4240563"/>
              <a:gd name="connsiteY1" fmla="*/ 500063 h 525049"/>
              <a:gd name="connsiteX2" fmla="*/ 4147129 w 4240563"/>
              <a:gd name="connsiteY2" fmla="*/ 461963 h 525049"/>
              <a:gd name="connsiteX3" fmla="*/ 4123316 w 4240563"/>
              <a:gd name="connsiteY3" fmla="*/ 447675 h 525049"/>
              <a:gd name="connsiteX4" fmla="*/ 4094741 w 4240563"/>
              <a:gd name="connsiteY4" fmla="*/ 419100 h 525049"/>
              <a:gd name="connsiteX5" fmla="*/ 4085216 w 4240563"/>
              <a:gd name="connsiteY5" fmla="*/ 404813 h 525049"/>
              <a:gd name="connsiteX6" fmla="*/ 4061404 w 4240563"/>
              <a:gd name="connsiteY6" fmla="*/ 385763 h 525049"/>
              <a:gd name="connsiteX7" fmla="*/ 4004254 w 4240563"/>
              <a:gd name="connsiteY7" fmla="*/ 338138 h 525049"/>
              <a:gd name="connsiteX8" fmla="*/ 3989966 w 4240563"/>
              <a:gd name="connsiteY8" fmla="*/ 323850 h 525049"/>
              <a:gd name="connsiteX9" fmla="*/ 3975679 w 4240563"/>
              <a:gd name="connsiteY9" fmla="*/ 304800 h 525049"/>
              <a:gd name="connsiteX10" fmla="*/ 3956629 w 4240563"/>
              <a:gd name="connsiteY10" fmla="*/ 295275 h 525049"/>
              <a:gd name="connsiteX11" fmla="*/ 3928054 w 4240563"/>
              <a:gd name="connsiteY11" fmla="*/ 276225 h 525049"/>
              <a:gd name="connsiteX12" fmla="*/ 3870904 w 4240563"/>
              <a:gd name="connsiteY12" fmla="*/ 252413 h 525049"/>
              <a:gd name="connsiteX13" fmla="*/ 3842329 w 4240563"/>
              <a:gd name="connsiteY13" fmla="*/ 233363 h 525049"/>
              <a:gd name="connsiteX14" fmla="*/ 3785179 w 4240563"/>
              <a:gd name="connsiteY14" fmla="*/ 214313 h 525049"/>
              <a:gd name="connsiteX15" fmla="*/ 3742316 w 4240563"/>
              <a:gd name="connsiteY15" fmla="*/ 195263 h 525049"/>
              <a:gd name="connsiteX16" fmla="*/ 3685166 w 4240563"/>
              <a:gd name="connsiteY16" fmla="*/ 171450 h 525049"/>
              <a:gd name="connsiteX17" fmla="*/ 3661354 w 4240563"/>
              <a:gd name="connsiteY17" fmla="*/ 161925 h 525049"/>
              <a:gd name="connsiteX18" fmla="*/ 3637541 w 4240563"/>
              <a:gd name="connsiteY18" fmla="*/ 157163 h 525049"/>
              <a:gd name="connsiteX19" fmla="*/ 3608966 w 4240563"/>
              <a:gd name="connsiteY19" fmla="*/ 147638 h 525049"/>
              <a:gd name="connsiteX20" fmla="*/ 3561341 w 4240563"/>
              <a:gd name="connsiteY20" fmla="*/ 138113 h 525049"/>
              <a:gd name="connsiteX21" fmla="*/ 3508954 w 4240563"/>
              <a:gd name="connsiteY21" fmla="*/ 123825 h 525049"/>
              <a:gd name="connsiteX22" fmla="*/ 3451804 w 4240563"/>
              <a:gd name="connsiteY22" fmla="*/ 104775 h 525049"/>
              <a:gd name="connsiteX23" fmla="*/ 3375604 w 4240563"/>
              <a:gd name="connsiteY23" fmla="*/ 90488 h 525049"/>
              <a:gd name="connsiteX24" fmla="*/ 3342266 w 4240563"/>
              <a:gd name="connsiteY24" fmla="*/ 80963 h 525049"/>
              <a:gd name="connsiteX25" fmla="*/ 3313691 w 4240563"/>
              <a:gd name="connsiteY25" fmla="*/ 76200 h 525049"/>
              <a:gd name="connsiteX26" fmla="*/ 3280354 w 4240563"/>
              <a:gd name="connsiteY26" fmla="*/ 71438 h 525049"/>
              <a:gd name="connsiteX27" fmla="*/ 3242254 w 4240563"/>
              <a:gd name="connsiteY27" fmla="*/ 66675 h 525049"/>
              <a:gd name="connsiteX28" fmla="*/ 3194629 w 4240563"/>
              <a:gd name="connsiteY28" fmla="*/ 57150 h 525049"/>
              <a:gd name="connsiteX29" fmla="*/ 3156529 w 4240563"/>
              <a:gd name="connsiteY29" fmla="*/ 52388 h 525049"/>
              <a:gd name="connsiteX30" fmla="*/ 3123191 w 4240563"/>
              <a:gd name="connsiteY30" fmla="*/ 47625 h 525049"/>
              <a:gd name="connsiteX31" fmla="*/ 3080329 w 4240563"/>
              <a:gd name="connsiteY31" fmla="*/ 42863 h 525049"/>
              <a:gd name="connsiteX32" fmla="*/ 2946979 w 4240563"/>
              <a:gd name="connsiteY32" fmla="*/ 23813 h 525049"/>
              <a:gd name="connsiteX33" fmla="*/ 2913641 w 4240563"/>
              <a:gd name="connsiteY33" fmla="*/ 19050 h 525049"/>
              <a:gd name="connsiteX34" fmla="*/ 2870779 w 4240563"/>
              <a:gd name="connsiteY34" fmla="*/ 14288 h 525049"/>
              <a:gd name="connsiteX35" fmla="*/ 2823154 w 4240563"/>
              <a:gd name="connsiteY35" fmla="*/ 4763 h 525049"/>
              <a:gd name="connsiteX36" fmla="*/ 2523116 w 4240563"/>
              <a:gd name="connsiteY36" fmla="*/ 0 h 525049"/>
              <a:gd name="connsiteX37" fmla="*/ 422854 w 4240563"/>
              <a:gd name="connsiteY37" fmla="*/ 4763 h 525049"/>
              <a:gd name="connsiteX38" fmla="*/ 389516 w 4240563"/>
              <a:gd name="connsiteY38" fmla="*/ 19050 h 525049"/>
              <a:gd name="connsiteX39" fmla="*/ 356179 w 4240563"/>
              <a:gd name="connsiteY39" fmla="*/ 28575 h 525049"/>
              <a:gd name="connsiteX40" fmla="*/ 337129 w 4240563"/>
              <a:gd name="connsiteY40" fmla="*/ 38100 h 525049"/>
              <a:gd name="connsiteX41" fmla="*/ 322841 w 4240563"/>
              <a:gd name="connsiteY41" fmla="*/ 42863 h 525049"/>
              <a:gd name="connsiteX42" fmla="*/ 303791 w 4240563"/>
              <a:gd name="connsiteY42" fmla="*/ 52388 h 525049"/>
              <a:gd name="connsiteX43" fmla="*/ 232354 w 4240563"/>
              <a:gd name="connsiteY43" fmla="*/ 76200 h 525049"/>
              <a:gd name="connsiteX44" fmla="*/ 213304 w 4240563"/>
              <a:gd name="connsiteY44" fmla="*/ 85725 h 525049"/>
              <a:gd name="connsiteX45" fmla="*/ 194254 w 4240563"/>
              <a:gd name="connsiteY45" fmla="*/ 90488 h 525049"/>
              <a:gd name="connsiteX46" fmla="*/ 160916 w 4240563"/>
              <a:gd name="connsiteY46" fmla="*/ 109538 h 525049"/>
              <a:gd name="connsiteX47" fmla="*/ 141866 w 4240563"/>
              <a:gd name="connsiteY47" fmla="*/ 114300 h 525049"/>
              <a:gd name="connsiteX48" fmla="*/ 127579 w 4240563"/>
              <a:gd name="connsiteY48" fmla="*/ 119063 h 525049"/>
              <a:gd name="connsiteX49" fmla="*/ 113291 w 4240563"/>
              <a:gd name="connsiteY49" fmla="*/ 133350 h 525049"/>
              <a:gd name="connsiteX50" fmla="*/ 70429 w 4240563"/>
              <a:gd name="connsiteY50" fmla="*/ 147638 h 525049"/>
              <a:gd name="connsiteX51" fmla="*/ 37091 w 4240563"/>
              <a:gd name="connsiteY51" fmla="*/ 171450 h 525049"/>
              <a:gd name="connsiteX52" fmla="*/ 13279 w 4240563"/>
              <a:gd name="connsiteY52" fmla="*/ 185738 h 52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240563" h="525049">
                <a:moveTo>
                  <a:pt x="4232854" y="523875"/>
                </a:moveTo>
                <a:cubicBezTo>
                  <a:pt x="4184416" y="475437"/>
                  <a:pt x="4240563" y="525049"/>
                  <a:pt x="4194754" y="500063"/>
                </a:cubicBezTo>
                <a:cubicBezTo>
                  <a:pt x="4128640" y="464001"/>
                  <a:pt x="4184534" y="490017"/>
                  <a:pt x="4147129" y="461963"/>
                </a:cubicBezTo>
                <a:cubicBezTo>
                  <a:pt x="4139724" y="456409"/>
                  <a:pt x="4131254" y="452438"/>
                  <a:pt x="4123316" y="447675"/>
                </a:cubicBezTo>
                <a:cubicBezTo>
                  <a:pt x="4100869" y="414005"/>
                  <a:pt x="4130184" y="454543"/>
                  <a:pt x="4094741" y="419100"/>
                </a:cubicBezTo>
                <a:cubicBezTo>
                  <a:pt x="4090694" y="415053"/>
                  <a:pt x="4089263" y="408860"/>
                  <a:pt x="4085216" y="404813"/>
                </a:cubicBezTo>
                <a:cubicBezTo>
                  <a:pt x="4078028" y="397625"/>
                  <a:pt x="4068853" y="392680"/>
                  <a:pt x="4061404" y="385763"/>
                </a:cubicBezTo>
                <a:cubicBezTo>
                  <a:pt x="4009423" y="337494"/>
                  <a:pt x="4039094" y="349750"/>
                  <a:pt x="4004254" y="338138"/>
                </a:cubicBezTo>
                <a:cubicBezTo>
                  <a:pt x="3999491" y="333375"/>
                  <a:pt x="3994349" y="328964"/>
                  <a:pt x="3989966" y="323850"/>
                </a:cubicBezTo>
                <a:cubicBezTo>
                  <a:pt x="3984800" y="317823"/>
                  <a:pt x="3981705" y="309966"/>
                  <a:pt x="3975679" y="304800"/>
                </a:cubicBezTo>
                <a:cubicBezTo>
                  <a:pt x="3970289" y="300180"/>
                  <a:pt x="3962717" y="298928"/>
                  <a:pt x="3956629" y="295275"/>
                </a:cubicBezTo>
                <a:cubicBezTo>
                  <a:pt x="3946813" y="289385"/>
                  <a:pt x="3938293" y="281344"/>
                  <a:pt x="3928054" y="276225"/>
                </a:cubicBezTo>
                <a:cubicBezTo>
                  <a:pt x="3909595" y="266996"/>
                  <a:pt x="3888075" y="263861"/>
                  <a:pt x="3870904" y="252413"/>
                </a:cubicBezTo>
                <a:cubicBezTo>
                  <a:pt x="3861379" y="246063"/>
                  <a:pt x="3852790" y="238012"/>
                  <a:pt x="3842329" y="233363"/>
                </a:cubicBezTo>
                <a:cubicBezTo>
                  <a:pt x="3823979" y="225208"/>
                  <a:pt x="3801887" y="225451"/>
                  <a:pt x="3785179" y="214313"/>
                </a:cubicBezTo>
                <a:cubicBezTo>
                  <a:pt x="3758659" y="196634"/>
                  <a:pt x="3783124" y="211133"/>
                  <a:pt x="3742316" y="195263"/>
                </a:cubicBezTo>
                <a:cubicBezTo>
                  <a:pt x="3723082" y="187783"/>
                  <a:pt x="3704249" y="179308"/>
                  <a:pt x="3685166" y="171450"/>
                </a:cubicBezTo>
                <a:cubicBezTo>
                  <a:pt x="3677261" y="168195"/>
                  <a:pt x="3669737" y="163601"/>
                  <a:pt x="3661354" y="161925"/>
                </a:cubicBezTo>
                <a:cubicBezTo>
                  <a:pt x="3653416" y="160338"/>
                  <a:pt x="3645351" y="159293"/>
                  <a:pt x="3637541" y="157163"/>
                </a:cubicBezTo>
                <a:cubicBezTo>
                  <a:pt x="3627855" y="154521"/>
                  <a:pt x="3618706" y="150073"/>
                  <a:pt x="3608966" y="147638"/>
                </a:cubicBezTo>
                <a:cubicBezTo>
                  <a:pt x="3593260" y="143711"/>
                  <a:pt x="3561341" y="138113"/>
                  <a:pt x="3561341" y="138113"/>
                </a:cubicBezTo>
                <a:cubicBezTo>
                  <a:pt x="3516156" y="120038"/>
                  <a:pt x="3559977" y="135600"/>
                  <a:pt x="3508954" y="123825"/>
                </a:cubicBezTo>
                <a:cubicBezTo>
                  <a:pt x="3411798" y="101404"/>
                  <a:pt x="3527472" y="126394"/>
                  <a:pt x="3451804" y="104775"/>
                </a:cubicBezTo>
                <a:cubicBezTo>
                  <a:pt x="3421902" y="96232"/>
                  <a:pt x="3405085" y="94699"/>
                  <a:pt x="3375604" y="90488"/>
                </a:cubicBezTo>
                <a:cubicBezTo>
                  <a:pt x="3364491" y="87313"/>
                  <a:pt x="3353527" y="83562"/>
                  <a:pt x="3342266" y="80963"/>
                </a:cubicBezTo>
                <a:cubicBezTo>
                  <a:pt x="3332857" y="78792"/>
                  <a:pt x="3323235" y="77668"/>
                  <a:pt x="3313691" y="76200"/>
                </a:cubicBezTo>
                <a:cubicBezTo>
                  <a:pt x="3302596" y="74493"/>
                  <a:pt x="3291481" y="72922"/>
                  <a:pt x="3280354" y="71438"/>
                </a:cubicBezTo>
                <a:cubicBezTo>
                  <a:pt x="3267667" y="69746"/>
                  <a:pt x="3254879" y="68779"/>
                  <a:pt x="3242254" y="66675"/>
                </a:cubicBezTo>
                <a:cubicBezTo>
                  <a:pt x="3226285" y="64013"/>
                  <a:pt x="3210598" y="59811"/>
                  <a:pt x="3194629" y="57150"/>
                </a:cubicBezTo>
                <a:cubicBezTo>
                  <a:pt x="3182004" y="55046"/>
                  <a:pt x="3169216" y="54080"/>
                  <a:pt x="3156529" y="52388"/>
                </a:cubicBezTo>
                <a:lnTo>
                  <a:pt x="3123191" y="47625"/>
                </a:lnTo>
                <a:cubicBezTo>
                  <a:pt x="3108927" y="45842"/>
                  <a:pt x="3094492" y="45326"/>
                  <a:pt x="3080329" y="42863"/>
                </a:cubicBezTo>
                <a:cubicBezTo>
                  <a:pt x="2957015" y="21417"/>
                  <a:pt x="3070491" y="32634"/>
                  <a:pt x="2946979" y="23813"/>
                </a:cubicBezTo>
                <a:lnTo>
                  <a:pt x="2913641" y="19050"/>
                </a:lnTo>
                <a:cubicBezTo>
                  <a:pt x="2899377" y="17267"/>
                  <a:pt x="2884978" y="16530"/>
                  <a:pt x="2870779" y="14288"/>
                </a:cubicBezTo>
                <a:cubicBezTo>
                  <a:pt x="2854788" y="11763"/>
                  <a:pt x="2839341" y="5020"/>
                  <a:pt x="2823154" y="4763"/>
                </a:cubicBezTo>
                <a:lnTo>
                  <a:pt x="2523116" y="0"/>
                </a:lnTo>
                <a:lnTo>
                  <a:pt x="422854" y="4763"/>
                </a:lnTo>
                <a:cubicBezTo>
                  <a:pt x="414871" y="4799"/>
                  <a:pt x="394615" y="17138"/>
                  <a:pt x="389516" y="19050"/>
                </a:cubicBezTo>
                <a:cubicBezTo>
                  <a:pt x="357305" y="31130"/>
                  <a:pt x="383034" y="17066"/>
                  <a:pt x="356179" y="28575"/>
                </a:cubicBezTo>
                <a:cubicBezTo>
                  <a:pt x="349653" y="31372"/>
                  <a:pt x="343654" y="35303"/>
                  <a:pt x="337129" y="38100"/>
                </a:cubicBezTo>
                <a:cubicBezTo>
                  <a:pt x="332515" y="40078"/>
                  <a:pt x="327455" y="40885"/>
                  <a:pt x="322841" y="42863"/>
                </a:cubicBezTo>
                <a:cubicBezTo>
                  <a:pt x="316316" y="45660"/>
                  <a:pt x="310453" y="49934"/>
                  <a:pt x="303791" y="52388"/>
                </a:cubicBezTo>
                <a:cubicBezTo>
                  <a:pt x="280238" y="61065"/>
                  <a:pt x="254804" y="64975"/>
                  <a:pt x="232354" y="76200"/>
                </a:cubicBezTo>
                <a:cubicBezTo>
                  <a:pt x="226004" y="79375"/>
                  <a:pt x="219951" y="83232"/>
                  <a:pt x="213304" y="85725"/>
                </a:cubicBezTo>
                <a:cubicBezTo>
                  <a:pt x="207175" y="88023"/>
                  <a:pt x="200383" y="88190"/>
                  <a:pt x="194254" y="90488"/>
                </a:cubicBezTo>
                <a:cubicBezTo>
                  <a:pt x="115113" y="120167"/>
                  <a:pt x="225431" y="81890"/>
                  <a:pt x="160916" y="109538"/>
                </a:cubicBezTo>
                <a:cubicBezTo>
                  <a:pt x="154900" y="112116"/>
                  <a:pt x="148160" y="112502"/>
                  <a:pt x="141866" y="114300"/>
                </a:cubicBezTo>
                <a:cubicBezTo>
                  <a:pt x="137039" y="115679"/>
                  <a:pt x="132341" y="117475"/>
                  <a:pt x="127579" y="119063"/>
                </a:cubicBezTo>
                <a:cubicBezTo>
                  <a:pt x="122816" y="123825"/>
                  <a:pt x="119002" y="129780"/>
                  <a:pt x="113291" y="133350"/>
                </a:cubicBezTo>
                <a:cubicBezTo>
                  <a:pt x="92446" y="146378"/>
                  <a:pt x="90848" y="139981"/>
                  <a:pt x="70429" y="147638"/>
                </a:cubicBezTo>
                <a:cubicBezTo>
                  <a:pt x="32844" y="161733"/>
                  <a:pt x="68268" y="150665"/>
                  <a:pt x="37091" y="171450"/>
                </a:cubicBezTo>
                <a:cubicBezTo>
                  <a:pt x="0" y="196177"/>
                  <a:pt x="42940" y="156077"/>
                  <a:pt x="13279" y="1857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224088" y="1476375"/>
            <a:ext cx="1719262" cy="1400175"/>
          </a:xfrm>
          <a:custGeom>
            <a:avLst/>
            <a:gdLst>
              <a:gd name="connsiteX0" fmla="*/ 1719262 w 1719262"/>
              <a:gd name="connsiteY0" fmla="*/ 1400175 h 1400175"/>
              <a:gd name="connsiteX1" fmla="*/ 1709737 w 1719262"/>
              <a:gd name="connsiteY1" fmla="*/ 1371600 h 1400175"/>
              <a:gd name="connsiteX2" fmla="*/ 1700212 w 1719262"/>
              <a:gd name="connsiteY2" fmla="*/ 1357313 h 1400175"/>
              <a:gd name="connsiteX3" fmla="*/ 1695450 w 1719262"/>
              <a:gd name="connsiteY3" fmla="*/ 1338263 h 1400175"/>
              <a:gd name="connsiteX4" fmla="*/ 1662112 w 1719262"/>
              <a:gd name="connsiteY4" fmla="*/ 1290638 h 1400175"/>
              <a:gd name="connsiteX5" fmla="*/ 1638300 w 1719262"/>
              <a:gd name="connsiteY5" fmla="*/ 1252538 h 1400175"/>
              <a:gd name="connsiteX6" fmla="*/ 1557337 w 1719262"/>
              <a:gd name="connsiteY6" fmla="*/ 1152525 h 1400175"/>
              <a:gd name="connsiteX7" fmla="*/ 1543050 w 1719262"/>
              <a:gd name="connsiteY7" fmla="*/ 1147763 h 1400175"/>
              <a:gd name="connsiteX8" fmla="*/ 1528762 w 1719262"/>
              <a:gd name="connsiteY8" fmla="*/ 1133475 h 1400175"/>
              <a:gd name="connsiteX9" fmla="*/ 1509712 w 1719262"/>
              <a:gd name="connsiteY9" fmla="*/ 1128713 h 1400175"/>
              <a:gd name="connsiteX10" fmla="*/ 1495425 w 1719262"/>
              <a:gd name="connsiteY10" fmla="*/ 1123950 h 1400175"/>
              <a:gd name="connsiteX11" fmla="*/ 1419225 w 1719262"/>
              <a:gd name="connsiteY11" fmla="*/ 1100138 h 1400175"/>
              <a:gd name="connsiteX12" fmla="*/ 1419225 w 1719262"/>
              <a:gd name="connsiteY12" fmla="*/ 1100138 h 1400175"/>
              <a:gd name="connsiteX13" fmla="*/ 1404937 w 1719262"/>
              <a:gd name="connsiteY13" fmla="*/ 1095375 h 1400175"/>
              <a:gd name="connsiteX14" fmla="*/ 1333500 w 1719262"/>
              <a:gd name="connsiteY14" fmla="*/ 1090613 h 1400175"/>
              <a:gd name="connsiteX15" fmla="*/ 1295400 w 1719262"/>
              <a:gd name="connsiteY15" fmla="*/ 1081088 h 1400175"/>
              <a:gd name="connsiteX16" fmla="*/ 1281112 w 1719262"/>
              <a:gd name="connsiteY16" fmla="*/ 1076325 h 1400175"/>
              <a:gd name="connsiteX17" fmla="*/ 1214437 w 1719262"/>
              <a:gd name="connsiteY17" fmla="*/ 1066800 h 1400175"/>
              <a:gd name="connsiteX18" fmla="*/ 1200150 w 1719262"/>
              <a:gd name="connsiteY18" fmla="*/ 1062038 h 1400175"/>
              <a:gd name="connsiteX19" fmla="*/ 1157287 w 1719262"/>
              <a:gd name="connsiteY19" fmla="*/ 1052513 h 1400175"/>
              <a:gd name="connsiteX20" fmla="*/ 1133475 w 1719262"/>
              <a:gd name="connsiteY20" fmla="*/ 1042988 h 1400175"/>
              <a:gd name="connsiteX21" fmla="*/ 1109662 w 1719262"/>
              <a:gd name="connsiteY21" fmla="*/ 1038225 h 1400175"/>
              <a:gd name="connsiteX22" fmla="*/ 1090612 w 1719262"/>
              <a:gd name="connsiteY22" fmla="*/ 1033463 h 1400175"/>
              <a:gd name="connsiteX23" fmla="*/ 1038225 w 1719262"/>
              <a:gd name="connsiteY23" fmla="*/ 1004888 h 1400175"/>
              <a:gd name="connsiteX24" fmla="*/ 981075 w 1719262"/>
              <a:gd name="connsiteY24" fmla="*/ 966788 h 1400175"/>
              <a:gd name="connsiteX25" fmla="*/ 966787 w 1719262"/>
              <a:gd name="connsiteY25" fmla="*/ 957263 h 1400175"/>
              <a:gd name="connsiteX26" fmla="*/ 952500 w 1719262"/>
              <a:gd name="connsiteY26" fmla="*/ 942975 h 1400175"/>
              <a:gd name="connsiteX27" fmla="*/ 914400 w 1719262"/>
              <a:gd name="connsiteY27" fmla="*/ 909638 h 1400175"/>
              <a:gd name="connsiteX28" fmla="*/ 904875 w 1719262"/>
              <a:gd name="connsiteY28" fmla="*/ 895350 h 1400175"/>
              <a:gd name="connsiteX29" fmla="*/ 890587 w 1719262"/>
              <a:gd name="connsiteY29" fmla="*/ 876300 h 1400175"/>
              <a:gd name="connsiteX30" fmla="*/ 871537 w 1719262"/>
              <a:gd name="connsiteY30" fmla="*/ 847725 h 1400175"/>
              <a:gd name="connsiteX31" fmla="*/ 857250 w 1719262"/>
              <a:gd name="connsiteY31" fmla="*/ 833438 h 1400175"/>
              <a:gd name="connsiteX32" fmla="*/ 838200 w 1719262"/>
              <a:gd name="connsiteY32" fmla="*/ 795338 h 1400175"/>
              <a:gd name="connsiteX33" fmla="*/ 819150 w 1719262"/>
              <a:gd name="connsiteY33" fmla="*/ 752475 h 1400175"/>
              <a:gd name="connsiteX34" fmla="*/ 809625 w 1719262"/>
              <a:gd name="connsiteY34" fmla="*/ 738188 h 1400175"/>
              <a:gd name="connsiteX35" fmla="*/ 795337 w 1719262"/>
              <a:gd name="connsiteY35" fmla="*/ 700088 h 1400175"/>
              <a:gd name="connsiteX36" fmla="*/ 785812 w 1719262"/>
              <a:gd name="connsiteY36" fmla="*/ 681038 h 1400175"/>
              <a:gd name="connsiteX37" fmla="*/ 776287 w 1719262"/>
              <a:gd name="connsiteY37" fmla="*/ 657225 h 1400175"/>
              <a:gd name="connsiteX38" fmla="*/ 747712 w 1719262"/>
              <a:gd name="connsiteY38" fmla="*/ 595313 h 1400175"/>
              <a:gd name="connsiteX39" fmla="*/ 742950 w 1719262"/>
              <a:gd name="connsiteY39" fmla="*/ 581025 h 1400175"/>
              <a:gd name="connsiteX40" fmla="*/ 738187 w 1719262"/>
              <a:gd name="connsiteY40" fmla="*/ 557213 h 1400175"/>
              <a:gd name="connsiteX41" fmla="*/ 719137 w 1719262"/>
              <a:gd name="connsiteY41" fmla="*/ 523875 h 1400175"/>
              <a:gd name="connsiteX42" fmla="*/ 714375 w 1719262"/>
              <a:gd name="connsiteY42" fmla="*/ 500063 h 1400175"/>
              <a:gd name="connsiteX43" fmla="*/ 695325 w 1719262"/>
              <a:gd name="connsiteY43" fmla="*/ 466725 h 1400175"/>
              <a:gd name="connsiteX44" fmla="*/ 685800 w 1719262"/>
              <a:gd name="connsiteY44" fmla="*/ 442913 h 1400175"/>
              <a:gd name="connsiteX45" fmla="*/ 681037 w 1719262"/>
              <a:gd name="connsiteY45" fmla="*/ 428625 h 1400175"/>
              <a:gd name="connsiteX46" fmla="*/ 657225 w 1719262"/>
              <a:gd name="connsiteY46" fmla="*/ 381000 h 1400175"/>
              <a:gd name="connsiteX47" fmla="*/ 647700 w 1719262"/>
              <a:gd name="connsiteY47" fmla="*/ 357188 h 1400175"/>
              <a:gd name="connsiteX48" fmla="*/ 642937 w 1719262"/>
              <a:gd name="connsiteY48" fmla="*/ 333375 h 1400175"/>
              <a:gd name="connsiteX49" fmla="*/ 633412 w 1719262"/>
              <a:gd name="connsiteY49" fmla="*/ 314325 h 1400175"/>
              <a:gd name="connsiteX50" fmla="*/ 614362 w 1719262"/>
              <a:gd name="connsiteY50" fmla="*/ 276225 h 1400175"/>
              <a:gd name="connsiteX51" fmla="*/ 604837 w 1719262"/>
              <a:gd name="connsiteY51" fmla="*/ 242888 h 1400175"/>
              <a:gd name="connsiteX52" fmla="*/ 590550 w 1719262"/>
              <a:gd name="connsiteY52" fmla="*/ 228600 h 1400175"/>
              <a:gd name="connsiteX53" fmla="*/ 576262 w 1719262"/>
              <a:gd name="connsiteY53" fmla="*/ 185738 h 1400175"/>
              <a:gd name="connsiteX54" fmla="*/ 542925 w 1719262"/>
              <a:gd name="connsiteY54" fmla="*/ 138113 h 1400175"/>
              <a:gd name="connsiteX55" fmla="*/ 533400 w 1719262"/>
              <a:gd name="connsiteY55" fmla="*/ 123825 h 1400175"/>
              <a:gd name="connsiteX56" fmla="*/ 504825 w 1719262"/>
              <a:gd name="connsiteY56" fmla="*/ 95250 h 1400175"/>
              <a:gd name="connsiteX57" fmla="*/ 461962 w 1719262"/>
              <a:gd name="connsiteY57" fmla="*/ 47625 h 1400175"/>
              <a:gd name="connsiteX58" fmla="*/ 438150 w 1719262"/>
              <a:gd name="connsiteY58" fmla="*/ 33338 h 1400175"/>
              <a:gd name="connsiteX59" fmla="*/ 423862 w 1719262"/>
              <a:gd name="connsiteY59" fmla="*/ 23813 h 1400175"/>
              <a:gd name="connsiteX60" fmla="*/ 395287 w 1719262"/>
              <a:gd name="connsiteY60" fmla="*/ 14288 h 1400175"/>
              <a:gd name="connsiteX61" fmla="*/ 366712 w 1719262"/>
              <a:gd name="connsiteY61" fmla="*/ 4763 h 1400175"/>
              <a:gd name="connsiteX62" fmla="*/ 338137 w 1719262"/>
              <a:gd name="connsiteY62" fmla="*/ 0 h 1400175"/>
              <a:gd name="connsiteX63" fmla="*/ 200025 w 1719262"/>
              <a:gd name="connsiteY63" fmla="*/ 14288 h 1400175"/>
              <a:gd name="connsiteX64" fmla="*/ 142875 w 1719262"/>
              <a:gd name="connsiteY64" fmla="*/ 28575 h 1400175"/>
              <a:gd name="connsiteX65" fmla="*/ 109537 w 1719262"/>
              <a:gd name="connsiteY65" fmla="*/ 42863 h 1400175"/>
              <a:gd name="connsiteX66" fmla="*/ 95250 w 1719262"/>
              <a:gd name="connsiteY66" fmla="*/ 47625 h 1400175"/>
              <a:gd name="connsiteX67" fmla="*/ 66675 w 1719262"/>
              <a:gd name="connsiteY67" fmla="*/ 61913 h 1400175"/>
              <a:gd name="connsiteX68" fmla="*/ 42862 w 1719262"/>
              <a:gd name="connsiteY68" fmla="*/ 76200 h 1400175"/>
              <a:gd name="connsiteX69" fmla="*/ 28575 w 1719262"/>
              <a:gd name="connsiteY69" fmla="*/ 80963 h 1400175"/>
              <a:gd name="connsiteX70" fmla="*/ 14287 w 1719262"/>
              <a:gd name="connsiteY70" fmla="*/ 90488 h 1400175"/>
              <a:gd name="connsiteX71" fmla="*/ 0 w 1719262"/>
              <a:gd name="connsiteY71" fmla="*/ 952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719262" h="1400175">
                <a:moveTo>
                  <a:pt x="1719262" y="1400175"/>
                </a:moveTo>
                <a:cubicBezTo>
                  <a:pt x="1716087" y="1390650"/>
                  <a:pt x="1713815" y="1380775"/>
                  <a:pt x="1709737" y="1371600"/>
                </a:cubicBezTo>
                <a:cubicBezTo>
                  <a:pt x="1707412" y="1366370"/>
                  <a:pt x="1702467" y="1362574"/>
                  <a:pt x="1700212" y="1357313"/>
                </a:cubicBezTo>
                <a:cubicBezTo>
                  <a:pt x="1697634" y="1351297"/>
                  <a:pt x="1698377" y="1344117"/>
                  <a:pt x="1695450" y="1338263"/>
                </a:cubicBezTo>
                <a:cubicBezTo>
                  <a:pt x="1689586" y="1326535"/>
                  <a:pt x="1671073" y="1302585"/>
                  <a:pt x="1662112" y="1290638"/>
                </a:cubicBezTo>
                <a:cubicBezTo>
                  <a:pt x="1652983" y="1263247"/>
                  <a:pt x="1662821" y="1287276"/>
                  <a:pt x="1638300" y="1252538"/>
                </a:cubicBezTo>
                <a:cubicBezTo>
                  <a:pt x="1626376" y="1235646"/>
                  <a:pt x="1583396" y="1161211"/>
                  <a:pt x="1557337" y="1152525"/>
                </a:cubicBezTo>
                <a:lnTo>
                  <a:pt x="1543050" y="1147763"/>
                </a:lnTo>
                <a:cubicBezTo>
                  <a:pt x="1538287" y="1143000"/>
                  <a:pt x="1534610" y="1136817"/>
                  <a:pt x="1528762" y="1133475"/>
                </a:cubicBezTo>
                <a:cubicBezTo>
                  <a:pt x="1523079" y="1130228"/>
                  <a:pt x="1516006" y="1130511"/>
                  <a:pt x="1509712" y="1128713"/>
                </a:cubicBezTo>
                <a:cubicBezTo>
                  <a:pt x="1504885" y="1127334"/>
                  <a:pt x="1500039" y="1125928"/>
                  <a:pt x="1495425" y="1123950"/>
                </a:cubicBezTo>
                <a:cubicBezTo>
                  <a:pt x="1444173" y="1101984"/>
                  <a:pt x="1523750" y="1126268"/>
                  <a:pt x="1419225" y="1100138"/>
                </a:cubicBezTo>
                <a:lnTo>
                  <a:pt x="1419225" y="1100138"/>
                </a:lnTo>
                <a:cubicBezTo>
                  <a:pt x="1414462" y="1098550"/>
                  <a:pt x="1409927" y="1095929"/>
                  <a:pt x="1404937" y="1095375"/>
                </a:cubicBezTo>
                <a:cubicBezTo>
                  <a:pt x="1381218" y="1092740"/>
                  <a:pt x="1357312" y="1092200"/>
                  <a:pt x="1333500" y="1090613"/>
                </a:cubicBezTo>
                <a:cubicBezTo>
                  <a:pt x="1320800" y="1087438"/>
                  <a:pt x="1308030" y="1084533"/>
                  <a:pt x="1295400" y="1081088"/>
                </a:cubicBezTo>
                <a:cubicBezTo>
                  <a:pt x="1290557" y="1079767"/>
                  <a:pt x="1286051" y="1077223"/>
                  <a:pt x="1281112" y="1076325"/>
                </a:cubicBezTo>
                <a:cubicBezTo>
                  <a:pt x="1241428" y="1069110"/>
                  <a:pt x="1249603" y="1074615"/>
                  <a:pt x="1214437" y="1066800"/>
                </a:cubicBezTo>
                <a:cubicBezTo>
                  <a:pt x="1209537" y="1065711"/>
                  <a:pt x="1204977" y="1063417"/>
                  <a:pt x="1200150" y="1062038"/>
                </a:cubicBezTo>
                <a:cubicBezTo>
                  <a:pt x="1184446" y="1057551"/>
                  <a:pt x="1173669" y="1055789"/>
                  <a:pt x="1157287" y="1052513"/>
                </a:cubicBezTo>
                <a:cubicBezTo>
                  <a:pt x="1149350" y="1049338"/>
                  <a:pt x="1141663" y="1045445"/>
                  <a:pt x="1133475" y="1042988"/>
                </a:cubicBezTo>
                <a:cubicBezTo>
                  <a:pt x="1125722" y="1040662"/>
                  <a:pt x="1117564" y="1039981"/>
                  <a:pt x="1109662" y="1038225"/>
                </a:cubicBezTo>
                <a:cubicBezTo>
                  <a:pt x="1103272" y="1036805"/>
                  <a:pt x="1096962" y="1035050"/>
                  <a:pt x="1090612" y="1033463"/>
                </a:cubicBezTo>
                <a:cubicBezTo>
                  <a:pt x="1058160" y="1001009"/>
                  <a:pt x="1099898" y="1038808"/>
                  <a:pt x="1038225" y="1004888"/>
                </a:cubicBezTo>
                <a:cubicBezTo>
                  <a:pt x="1018164" y="993854"/>
                  <a:pt x="1000125" y="979488"/>
                  <a:pt x="981075" y="966788"/>
                </a:cubicBezTo>
                <a:cubicBezTo>
                  <a:pt x="976312" y="963613"/>
                  <a:pt x="970834" y="961311"/>
                  <a:pt x="966787" y="957263"/>
                </a:cubicBezTo>
                <a:cubicBezTo>
                  <a:pt x="962025" y="952500"/>
                  <a:pt x="957674" y="947287"/>
                  <a:pt x="952500" y="942975"/>
                </a:cubicBezTo>
                <a:cubicBezTo>
                  <a:pt x="922704" y="918144"/>
                  <a:pt x="954356" y="955303"/>
                  <a:pt x="914400" y="909638"/>
                </a:cubicBezTo>
                <a:cubicBezTo>
                  <a:pt x="910631" y="905330"/>
                  <a:pt x="908202" y="900008"/>
                  <a:pt x="904875" y="895350"/>
                </a:cubicBezTo>
                <a:cubicBezTo>
                  <a:pt x="900261" y="888891"/>
                  <a:pt x="895139" y="882803"/>
                  <a:pt x="890587" y="876300"/>
                </a:cubicBezTo>
                <a:cubicBezTo>
                  <a:pt x="884022" y="866922"/>
                  <a:pt x="879632" y="855820"/>
                  <a:pt x="871537" y="847725"/>
                </a:cubicBezTo>
                <a:lnTo>
                  <a:pt x="857250" y="833438"/>
                </a:lnTo>
                <a:cubicBezTo>
                  <a:pt x="848493" y="789658"/>
                  <a:pt x="860435" y="826467"/>
                  <a:pt x="838200" y="795338"/>
                </a:cubicBezTo>
                <a:cubicBezTo>
                  <a:pt x="829783" y="783554"/>
                  <a:pt x="825374" y="764923"/>
                  <a:pt x="819150" y="752475"/>
                </a:cubicBezTo>
                <a:cubicBezTo>
                  <a:pt x="816590" y="747356"/>
                  <a:pt x="812185" y="743307"/>
                  <a:pt x="809625" y="738188"/>
                </a:cubicBezTo>
                <a:cubicBezTo>
                  <a:pt x="789898" y="698734"/>
                  <a:pt x="807700" y="728933"/>
                  <a:pt x="795337" y="700088"/>
                </a:cubicBezTo>
                <a:cubicBezTo>
                  <a:pt x="792540" y="693563"/>
                  <a:pt x="788695" y="687526"/>
                  <a:pt x="785812" y="681038"/>
                </a:cubicBezTo>
                <a:cubicBezTo>
                  <a:pt x="782340" y="673226"/>
                  <a:pt x="779870" y="664987"/>
                  <a:pt x="776287" y="657225"/>
                </a:cubicBezTo>
                <a:cubicBezTo>
                  <a:pt x="753989" y="608912"/>
                  <a:pt x="762164" y="633854"/>
                  <a:pt x="747712" y="595313"/>
                </a:cubicBezTo>
                <a:cubicBezTo>
                  <a:pt x="745949" y="590612"/>
                  <a:pt x="744168" y="585895"/>
                  <a:pt x="742950" y="581025"/>
                </a:cubicBezTo>
                <a:cubicBezTo>
                  <a:pt x="740987" y="573172"/>
                  <a:pt x="740747" y="564892"/>
                  <a:pt x="738187" y="557213"/>
                </a:cubicBezTo>
                <a:cubicBezTo>
                  <a:pt x="734159" y="545128"/>
                  <a:pt x="726105" y="534327"/>
                  <a:pt x="719137" y="523875"/>
                </a:cubicBezTo>
                <a:cubicBezTo>
                  <a:pt x="717550" y="515938"/>
                  <a:pt x="716935" y="507742"/>
                  <a:pt x="714375" y="500063"/>
                </a:cubicBezTo>
                <a:cubicBezTo>
                  <a:pt x="706027" y="475019"/>
                  <a:pt x="705775" y="487625"/>
                  <a:pt x="695325" y="466725"/>
                </a:cubicBezTo>
                <a:cubicBezTo>
                  <a:pt x="691502" y="459079"/>
                  <a:pt x="688802" y="450917"/>
                  <a:pt x="685800" y="442913"/>
                </a:cubicBezTo>
                <a:cubicBezTo>
                  <a:pt x="684037" y="438212"/>
                  <a:pt x="683141" y="433183"/>
                  <a:pt x="681037" y="428625"/>
                </a:cubicBezTo>
                <a:cubicBezTo>
                  <a:pt x="673599" y="412510"/>
                  <a:pt x="663817" y="397479"/>
                  <a:pt x="657225" y="381000"/>
                </a:cubicBezTo>
                <a:cubicBezTo>
                  <a:pt x="654050" y="373063"/>
                  <a:pt x="650157" y="365376"/>
                  <a:pt x="647700" y="357188"/>
                </a:cubicBezTo>
                <a:cubicBezTo>
                  <a:pt x="645374" y="349435"/>
                  <a:pt x="645497" y="341054"/>
                  <a:pt x="642937" y="333375"/>
                </a:cubicBezTo>
                <a:cubicBezTo>
                  <a:pt x="640692" y="326640"/>
                  <a:pt x="636295" y="320813"/>
                  <a:pt x="633412" y="314325"/>
                </a:cubicBezTo>
                <a:cubicBezTo>
                  <a:pt x="617878" y="279373"/>
                  <a:pt x="631229" y="301527"/>
                  <a:pt x="614362" y="276225"/>
                </a:cubicBezTo>
                <a:cubicBezTo>
                  <a:pt x="613726" y="273680"/>
                  <a:pt x="607572" y="246991"/>
                  <a:pt x="604837" y="242888"/>
                </a:cubicBezTo>
                <a:cubicBezTo>
                  <a:pt x="601101" y="237284"/>
                  <a:pt x="595312" y="233363"/>
                  <a:pt x="590550" y="228600"/>
                </a:cubicBezTo>
                <a:cubicBezTo>
                  <a:pt x="585787" y="214313"/>
                  <a:pt x="584010" y="198652"/>
                  <a:pt x="576262" y="185738"/>
                </a:cubicBezTo>
                <a:cubicBezTo>
                  <a:pt x="551092" y="143785"/>
                  <a:pt x="573966" y="179501"/>
                  <a:pt x="542925" y="138113"/>
                </a:cubicBezTo>
                <a:cubicBezTo>
                  <a:pt x="539491" y="133534"/>
                  <a:pt x="537203" y="128103"/>
                  <a:pt x="533400" y="123825"/>
                </a:cubicBezTo>
                <a:cubicBezTo>
                  <a:pt x="524451" y="113757"/>
                  <a:pt x="512297" y="106458"/>
                  <a:pt x="504825" y="95250"/>
                </a:cubicBezTo>
                <a:cubicBezTo>
                  <a:pt x="492634" y="76964"/>
                  <a:pt x="482730" y="60086"/>
                  <a:pt x="461962" y="47625"/>
                </a:cubicBezTo>
                <a:cubicBezTo>
                  <a:pt x="454025" y="42863"/>
                  <a:pt x="445999" y="38244"/>
                  <a:pt x="438150" y="33338"/>
                </a:cubicBezTo>
                <a:cubicBezTo>
                  <a:pt x="433296" y="30304"/>
                  <a:pt x="429093" y="26138"/>
                  <a:pt x="423862" y="23813"/>
                </a:cubicBezTo>
                <a:cubicBezTo>
                  <a:pt x="414687" y="19735"/>
                  <a:pt x="404812" y="17463"/>
                  <a:pt x="395287" y="14288"/>
                </a:cubicBezTo>
                <a:cubicBezTo>
                  <a:pt x="395276" y="14284"/>
                  <a:pt x="366723" y="4765"/>
                  <a:pt x="366712" y="4763"/>
                </a:cubicBezTo>
                <a:lnTo>
                  <a:pt x="338137" y="0"/>
                </a:lnTo>
                <a:cubicBezTo>
                  <a:pt x="309131" y="1706"/>
                  <a:pt x="232952" y="3312"/>
                  <a:pt x="200025" y="14288"/>
                </a:cubicBezTo>
                <a:cubicBezTo>
                  <a:pt x="162289" y="26867"/>
                  <a:pt x="181354" y="22163"/>
                  <a:pt x="142875" y="28575"/>
                </a:cubicBezTo>
                <a:cubicBezTo>
                  <a:pt x="109362" y="39747"/>
                  <a:pt x="150741" y="25205"/>
                  <a:pt x="109537" y="42863"/>
                </a:cubicBezTo>
                <a:cubicBezTo>
                  <a:pt x="104923" y="44840"/>
                  <a:pt x="100012" y="46038"/>
                  <a:pt x="95250" y="47625"/>
                </a:cubicBezTo>
                <a:cubicBezTo>
                  <a:pt x="54306" y="74920"/>
                  <a:pt x="106107" y="42197"/>
                  <a:pt x="66675" y="61913"/>
                </a:cubicBezTo>
                <a:cubicBezTo>
                  <a:pt x="58396" y="66053"/>
                  <a:pt x="51141" y="72060"/>
                  <a:pt x="42862" y="76200"/>
                </a:cubicBezTo>
                <a:cubicBezTo>
                  <a:pt x="38372" y="78445"/>
                  <a:pt x="33065" y="78718"/>
                  <a:pt x="28575" y="80963"/>
                </a:cubicBezTo>
                <a:cubicBezTo>
                  <a:pt x="23455" y="83523"/>
                  <a:pt x="19407" y="87928"/>
                  <a:pt x="14287" y="90488"/>
                </a:cubicBezTo>
                <a:cubicBezTo>
                  <a:pt x="9797" y="92733"/>
                  <a:pt x="0" y="95250"/>
                  <a:pt x="0" y="95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500430" y="1785926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2285984" y="278605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14744" y="354329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4143372" y="357187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7686" y="357187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두 번째 단어부터는 대소문자를 가린다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3571876"/>
            <a:ext cx="55470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*List</a:t>
            </a:r>
            <a:r>
              <a:rPr lang="ko-KR" altLang="en-US" sz="1400" dirty="0" smtClean="0"/>
              <a:t>와 함께 사용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1.List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List&lt;VO&gt; list=new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&lt;VO&gt;();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값할당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err="1" smtClean="0"/>
              <a:t>list.add</a:t>
            </a:r>
            <a:r>
              <a:rPr lang="en-US" altLang="ko-KR" sz="1400" dirty="0" smtClean="0"/>
              <a:t>( new VO(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,,, ) 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3. Scope</a:t>
            </a:r>
            <a:r>
              <a:rPr lang="ko-KR" altLang="en-US" sz="1400" dirty="0" smtClean="0"/>
              <a:t>객체에 저장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pageContext.setAttribute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 list );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4. JSTL</a:t>
            </a:r>
            <a:r>
              <a:rPr lang="ko-KR" altLang="en-US" sz="1400" dirty="0" smtClean="0"/>
              <a:t>사용하여 반복 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scriptlet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사용가능</a:t>
            </a:r>
            <a:r>
              <a:rPr lang="en-US" altLang="ko-KR" sz="1400" dirty="0" smtClean="0"/>
              <a:t>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&lt;c:forEach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=“element” items=“${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}” </a:t>
            </a:r>
            <a:r>
              <a:rPr lang="en-US" altLang="ko-KR" sz="1400" dirty="0" err="1" smtClean="0"/>
              <a:t>varStatus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”&gt;</a:t>
            </a:r>
          </a:p>
          <a:p>
            <a:pPr marL="342900" indent="-342900"/>
            <a:r>
              <a:rPr lang="en-US" altLang="ko-KR" sz="1400" dirty="0" smtClean="0"/>
              <a:t>5. EL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사용하여 </a:t>
            </a:r>
            <a:r>
              <a:rPr lang="en-US" altLang="ko-KR" sz="1400" dirty="0" smtClean="0"/>
              <a:t>getter method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${ </a:t>
            </a:r>
            <a:r>
              <a:rPr lang="en-US" altLang="ko-KR" sz="1400" dirty="0" err="1" smtClean="0"/>
              <a:t>element.getter</a:t>
            </a:r>
            <a:r>
              <a:rPr lang="ko-KR" altLang="en-US" sz="1400" dirty="0" smtClean="0"/>
              <a:t>명 </a:t>
            </a:r>
            <a:r>
              <a:rPr lang="en-US" altLang="ko-KR" sz="1400" dirty="0" smtClean="0"/>
              <a:t>}</a:t>
            </a:r>
          </a:p>
          <a:p>
            <a:pPr marL="342900" indent="-342900"/>
            <a:endParaRPr lang="ko-KR" altLang="en-US" sz="1400" dirty="0"/>
          </a:p>
        </p:txBody>
      </p:sp>
      <p:sp>
        <p:nvSpPr>
          <p:cNvPr id="21" name="오른쪽 중괄호 20"/>
          <p:cNvSpPr/>
          <p:nvPr/>
        </p:nvSpPr>
        <p:spPr>
          <a:xfrm>
            <a:off x="3428992" y="4000504"/>
            <a:ext cx="142876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00430" y="4328350"/>
            <a:ext cx="102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DAO</a:t>
            </a:r>
            <a:r>
              <a:rPr lang="ko-KR" altLang="en-US" sz="1200" dirty="0" smtClean="0"/>
              <a:t>의 작업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54057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forTokens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StringTokenizer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문이 결합된 태그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-CSV </a:t>
            </a:r>
            <a:r>
              <a:rPr lang="ko-KR" altLang="en-US" sz="1600" dirty="0" smtClean="0"/>
              <a:t>데이터를 </a:t>
            </a:r>
            <a:r>
              <a:rPr lang="ko-KR" altLang="en-US" sz="1600" dirty="0" smtClean="0"/>
              <a:t>자를 때 </a:t>
            </a:r>
            <a:r>
              <a:rPr lang="ko-KR" altLang="en-US" sz="1600" dirty="0" smtClean="0"/>
              <a:t>주로 사용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모든 문자열을 자를 수 있다</a:t>
            </a:r>
            <a:r>
              <a:rPr lang="en-US" altLang="ko-KR" sz="1600" dirty="0" smtClean="0"/>
              <a:t>.)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&lt;%</a:t>
            </a:r>
          </a:p>
          <a:p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csvData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a,b,c,d,e</a:t>
            </a:r>
            <a:r>
              <a:rPr lang="en-US" altLang="ko-KR" sz="1600" dirty="0" smtClean="0"/>
              <a:t>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pageContext.setAttribute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</a:t>
            </a:r>
            <a:r>
              <a:rPr lang="en-US" altLang="ko-KR" sz="1600" dirty="0" err="1" smtClean="0"/>
              <a:t>csvData</a:t>
            </a:r>
            <a:r>
              <a:rPr lang="en-US" altLang="ko-KR" sz="1600" dirty="0" smtClean="0"/>
              <a:t> );</a:t>
            </a:r>
            <a:endParaRPr lang="en-US" altLang="ko-KR" sz="1600" dirty="0"/>
          </a:p>
          <a:p>
            <a:r>
              <a:rPr lang="en-US" altLang="ko-KR" sz="1600" dirty="0" smtClean="0"/>
              <a:t>%&gt;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&lt;c:forTokens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 items=“${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}“ </a:t>
            </a:r>
            <a:r>
              <a:rPr lang="en-US" altLang="ko-KR" sz="1600" dirty="0" err="1" smtClean="0"/>
              <a:t>delims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구분문자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${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&lt;/c:forTokens&gt;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*import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여러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한번에 보여줄 때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보여질 때 합쳐지는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jsp:inlcude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액션태그와 동일한 동작을 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공통디자인을 넣을 때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-URL</a:t>
            </a:r>
            <a:r>
              <a:rPr lang="ko-KR" altLang="en-US" sz="1600" dirty="0" smtClean="0"/>
              <a:t>을 지원한다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다른 서버에서 존재해도 넣을 수 있다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페이지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지시자의 충돌이 발생하지 않는다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변수와 </a:t>
            </a:r>
            <a:r>
              <a:rPr lang="en-US" altLang="ko-KR" sz="1600" dirty="0" err="1" smtClean="0"/>
              <a:t>mehtod</a:t>
            </a:r>
            <a:r>
              <a:rPr lang="ko-KR" altLang="en-US" sz="1600" dirty="0" smtClean="0"/>
              <a:t>의 공유가되지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&lt;c:import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포함될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URL”/&gt;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250265" y="289321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264318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구분된 문자열 저장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5643570" y="292893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2132" y="265193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</a:t>
            </a:r>
            <a:r>
              <a:rPr lang="en-US" altLang="ko-KR" sz="1200" dirty="0" smtClean="0"/>
              <a:t>r : </a:t>
            </a:r>
            <a:r>
              <a:rPr lang="ko-KR" altLang="en-US" sz="1200" dirty="0" smtClean="0"/>
              <a:t>구분문자에 해당하는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모든 문자를 토큰으로 구분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1571604" y="342900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2566" y="3294877"/>
            <a:ext cx="146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Token</a:t>
            </a:r>
            <a:r>
              <a:rPr lang="ko-KR" altLang="en-US" sz="1200" dirty="0" smtClean="0"/>
              <a:t>값 하나 출력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1362075" y="3260992"/>
            <a:ext cx="938213" cy="101333"/>
          </a:xfrm>
          <a:custGeom>
            <a:avLst/>
            <a:gdLst>
              <a:gd name="connsiteX0" fmla="*/ 0 w 938213"/>
              <a:gd name="connsiteY0" fmla="*/ 101333 h 101333"/>
              <a:gd name="connsiteX1" fmla="*/ 4763 w 938213"/>
              <a:gd name="connsiteY1" fmla="*/ 77521 h 101333"/>
              <a:gd name="connsiteX2" fmla="*/ 19050 w 938213"/>
              <a:gd name="connsiteY2" fmla="*/ 72758 h 101333"/>
              <a:gd name="connsiteX3" fmla="*/ 33338 w 938213"/>
              <a:gd name="connsiteY3" fmla="*/ 63233 h 101333"/>
              <a:gd name="connsiteX4" fmla="*/ 80963 w 938213"/>
              <a:gd name="connsiteY4" fmla="*/ 53708 h 101333"/>
              <a:gd name="connsiteX5" fmla="*/ 95250 w 938213"/>
              <a:gd name="connsiteY5" fmla="*/ 48946 h 101333"/>
              <a:gd name="connsiteX6" fmla="*/ 133350 w 938213"/>
              <a:gd name="connsiteY6" fmla="*/ 44183 h 101333"/>
              <a:gd name="connsiteX7" fmla="*/ 290513 w 938213"/>
              <a:gd name="connsiteY7" fmla="*/ 48946 h 101333"/>
              <a:gd name="connsiteX8" fmla="*/ 309563 w 938213"/>
              <a:gd name="connsiteY8" fmla="*/ 53708 h 101333"/>
              <a:gd name="connsiteX9" fmla="*/ 381000 w 938213"/>
              <a:gd name="connsiteY9" fmla="*/ 58471 h 101333"/>
              <a:gd name="connsiteX10" fmla="*/ 409575 w 938213"/>
              <a:gd name="connsiteY10" fmla="*/ 63233 h 101333"/>
              <a:gd name="connsiteX11" fmla="*/ 423863 w 938213"/>
              <a:gd name="connsiteY11" fmla="*/ 67996 h 101333"/>
              <a:gd name="connsiteX12" fmla="*/ 461963 w 938213"/>
              <a:gd name="connsiteY12" fmla="*/ 72758 h 101333"/>
              <a:gd name="connsiteX13" fmla="*/ 519113 w 938213"/>
              <a:gd name="connsiteY13" fmla="*/ 82283 h 101333"/>
              <a:gd name="connsiteX14" fmla="*/ 595313 w 938213"/>
              <a:gd name="connsiteY14" fmla="*/ 87046 h 101333"/>
              <a:gd name="connsiteX15" fmla="*/ 781050 w 938213"/>
              <a:gd name="connsiteY15" fmla="*/ 82283 h 101333"/>
              <a:gd name="connsiteX16" fmla="*/ 819150 w 938213"/>
              <a:gd name="connsiteY16" fmla="*/ 72758 h 101333"/>
              <a:gd name="connsiteX17" fmla="*/ 847725 w 938213"/>
              <a:gd name="connsiteY17" fmla="*/ 63233 h 101333"/>
              <a:gd name="connsiteX18" fmla="*/ 881063 w 938213"/>
              <a:gd name="connsiteY18" fmla="*/ 44183 h 101333"/>
              <a:gd name="connsiteX19" fmla="*/ 909638 w 938213"/>
              <a:gd name="connsiteY19" fmla="*/ 20371 h 101333"/>
              <a:gd name="connsiteX20" fmla="*/ 923925 w 938213"/>
              <a:gd name="connsiteY20" fmla="*/ 15608 h 101333"/>
              <a:gd name="connsiteX21" fmla="*/ 938213 w 938213"/>
              <a:gd name="connsiteY21" fmla="*/ 1321 h 10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38213" h="101333">
                <a:moveTo>
                  <a:pt x="0" y="101333"/>
                </a:moveTo>
                <a:cubicBezTo>
                  <a:pt x="1588" y="93396"/>
                  <a:pt x="273" y="84256"/>
                  <a:pt x="4763" y="77521"/>
                </a:cubicBezTo>
                <a:cubicBezTo>
                  <a:pt x="7548" y="73344"/>
                  <a:pt x="14560" y="75003"/>
                  <a:pt x="19050" y="72758"/>
                </a:cubicBezTo>
                <a:cubicBezTo>
                  <a:pt x="24170" y="70198"/>
                  <a:pt x="28077" y="65488"/>
                  <a:pt x="33338" y="63233"/>
                </a:cubicBezTo>
                <a:cubicBezTo>
                  <a:pt x="43552" y="58856"/>
                  <a:pt x="72788" y="55525"/>
                  <a:pt x="80963" y="53708"/>
                </a:cubicBezTo>
                <a:cubicBezTo>
                  <a:pt x="85863" y="52619"/>
                  <a:pt x="90311" y="49844"/>
                  <a:pt x="95250" y="48946"/>
                </a:cubicBezTo>
                <a:cubicBezTo>
                  <a:pt x="107842" y="46656"/>
                  <a:pt x="120650" y="45771"/>
                  <a:pt x="133350" y="44183"/>
                </a:cubicBezTo>
                <a:cubicBezTo>
                  <a:pt x="185738" y="45771"/>
                  <a:pt x="238178" y="46117"/>
                  <a:pt x="290513" y="48946"/>
                </a:cubicBezTo>
                <a:cubicBezTo>
                  <a:pt x="297049" y="49299"/>
                  <a:pt x="303054" y="53023"/>
                  <a:pt x="309563" y="53708"/>
                </a:cubicBezTo>
                <a:cubicBezTo>
                  <a:pt x="333297" y="56206"/>
                  <a:pt x="357188" y="56883"/>
                  <a:pt x="381000" y="58471"/>
                </a:cubicBezTo>
                <a:cubicBezTo>
                  <a:pt x="390525" y="60058"/>
                  <a:pt x="400149" y="61138"/>
                  <a:pt x="409575" y="63233"/>
                </a:cubicBezTo>
                <a:cubicBezTo>
                  <a:pt x="414476" y="64322"/>
                  <a:pt x="418924" y="67098"/>
                  <a:pt x="423863" y="67996"/>
                </a:cubicBezTo>
                <a:cubicBezTo>
                  <a:pt x="436455" y="70286"/>
                  <a:pt x="449306" y="70859"/>
                  <a:pt x="461963" y="72758"/>
                </a:cubicBezTo>
                <a:cubicBezTo>
                  <a:pt x="481062" y="75623"/>
                  <a:pt x="499910" y="80225"/>
                  <a:pt x="519113" y="82283"/>
                </a:cubicBezTo>
                <a:cubicBezTo>
                  <a:pt x="544418" y="84994"/>
                  <a:pt x="569913" y="85458"/>
                  <a:pt x="595313" y="87046"/>
                </a:cubicBezTo>
                <a:cubicBezTo>
                  <a:pt x="657225" y="85458"/>
                  <a:pt x="719243" y="86228"/>
                  <a:pt x="781050" y="82283"/>
                </a:cubicBezTo>
                <a:cubicBezTo>
                  <a:pt x="794114" y="81449"/>
                  <a:pt x="806731" y="76898"/>
                  <a:pt x="819150" y="72758"/>
                </a:cubicBezTo>
                <a:cubicBezTo>
                  <a:pt x="828675" y="69583"/>
                  <a:pt x="839371" y="68802"/>
                  <a:pt x="847725" y="63233"/>
                </a:cubicBezTo>
                <a:cubicBezTo>
                  <a:pt x="882542" y="40023"/>
                  <a:pt x="838758" y="68358"/>
                  <a:pt x="881063" y="44183"/>
                </a:cubicBezTo>
                <a:cubicBezTo>
                  <a:pt x="935588" y="13026"/>
                  <a:pt x="850548" y="59764"/>
                  <a:pt x="909638" y="20371"/>
                </a:cubicBezTo>
                <a:cubicBezTo>
                  <a:pt x="913815" y="17586"/>
                  <a:pt x="919163" y="17196"/>
                  <a:pt x="923925" y="15608"/>
                </a:cubicBezTo>
                <a:cubicBezTo>
                  <a:pt x="934331" y="0"/>
                  <a:pt x="927726" y="1321"/>
                  <a:pt x="938213" y="13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705100" y="2909888"/>
            <a:ext cx="1200150" cy="161925"/>
          </a:xfrm>
          <a:custGeom>
            <a:avLst/>
            <a:gdLst>
              <a:gd name="connsiteX0" fmla="*/ 0 w 1200150"/>
              <a:gd name="connsiteY0" fmla="*/ 161925 h 161925"/>
              <a:gd name="connsiteX1" fmla="*/ 19050 w 1200150"/>
              <a:gd name="connsiteY1" fmla="*/ 152400 h 161925"/>
              <a:gd name="connsiteX2" fmla="*/ 33338 w 1200150"/>
              <a:gd name="connsiteY2" fmla="*/ 142875 h 161925"/>
              <a:gd name="connsiteX3" fmla="*/ 71438 w 1200150"/>
              <a:gd name="connsiteY3" fmla="*/ 128587 h 161925"/>
              <a:gd name="connsiteX4" fmla="*/ 100013 w 1200150"/>
              <a:gd name="connsiteY4" fmla="*/ 109537 h 161925"/>
              <a:gd name="connsiteX5" fmla="*/ 142875 w 1200150"/>
              <a:gd name="connsiteY5" fmla="*/ 85725 h 161925"/>
              <a:gd name="connsiteX6" fmla="*/ 161925 w 1200150"/>
              <a:gd name="connsiteY6" fmla="*/ 76200 h 161925"/>
              <a:gd name="connsiteX7" fmla="*/ 176213 w 1200150"/>
              <a:gd name="connsiteY7" fmla="*/ 71437 h 161925"/>
              <a:gd name="connsiteX8" fmla="*/ 190500 w 1200150"/>
              <a:gd name="connsiteY8" fmla="*/ 61912 h 161925"/>
              <a:gd name="connsiteX9" fmla="*/ 204788 w 1200150"/>
              <a:gd name="connsiteY9" fmla="*/ 57150 h 161925"/>
              <a:gd name="connsiteX10" fmla="*/ 261938 w 1200150"/>
              <a:gd name="connsiteY10" fmla="*/ 42862 h 161925"/>
              <a:gd name="connsiteX11" fmla="*/ 300038 w 1200150"/>
              <a:gd name="connsiteY11" fmla="*/ 38100 h 161925"/>
              <a:gd name="connsiteX12" fmla="*/ 323850 w 1200150"/>
              <a:gd name="connsiteY12" fmla="*/ 28575 h 161925"/>
              <a:gd name="connsiteX13" fmla="*/ 409575 w 1200150"/>
              <a:gd name="connsiteY13" fmla="*/ 23812 h 161925"/>
              <a:gd name="connsiteX14" fmla="*/ 438150 w 1200150"/>
              <a:gd name="connsiteY14" fmla="*/ 19050 h 161925"/>
              <a:gd name="connsiteX15" fmla="*/ 466725 w 1200150"/>
              <a:gd name="connsiteY15" fmla="*/ 9525 h 161925"/>
              <a:gd name="connsiteX16" fmla="*/ 585788 w 1200150"/>
              <a:gd name="connsiteY16" fmla="*/ 0 h 161925"/>
              <a:gd name="connsiteX17" fmla="*/ 923925 w 1200150"/>
              <a:gd name="connsiteY17" fmla="*/ 4762 h 161925"/>
              <a:gd name="connsiteX18" fmla="*/ 938213 w 1200150"/>
              <a:gd name="connsiteY18" fmla="*/ 9525 h 161925"/>
              <a:gd name="connsiteX19" fmla="*/ 1004888 w 1200150"/>
              <a:gd name="connsiteY19" fmla="*/ 19050 h 161925"/>
              <a:gd name="connsiteX20" fmla="*/ 1028700 w 1200150"/>
              <a:gd name="connsiteY20" fmla="*/ 28575 h 161925"/>
              <a:gd name="connsiteX21" fmla="*/ 1062038 w 1200150"/>
              <a:gd name="connsiteY21" fmla="*/ 47625 h 161925"/>
              <a:gd name="connsiteX22" fmla="*/ 1076325 w 1200150"/>
              <a:gd name="connsiteY22" fmla="*/ 57150 h 161925"/>
              <a:gd name="connsiteX23" fmla="*/ 1114425 w 1200150"/>
              <a:gd name="connsiteY23" fmla="*/ 80962 h 161925"/>
              <a:gd name="connsiteX24" fmla="*/ 1157288 w 1200150"/>
              <a:gd name="connsiteY24" fmla="*/ 109537 h 161925"/>
              <a:gd name="connsiteX25" fmla="*/ 1171575 w 1200150"/>
              <a:gd name="connsiteY25" fmla="*/ 119062 h 161925"/>
              <a:gd name="connsiteX26" fmla="*/ 1181100 w 1200150"/>
              <a:gd name="connsiteY26" fmla="*/ 133350 h 161925"/>
              <a:gd name="connsiteX27" fmla="*/ 1195388 w 1200150"/>
              <a:gd name="connsiteY27" fmla="*/ 147637 h 161925"/>
              <a:gd name="connsiteX28" fmla="*/ 1200150 w 1200150"/>
              <a:gd name="connsiteY28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00150" h="161925">
                <a:moveTo>
                  <a:pt x="0" y="161925"/>
                </a:moveTo>
                <a:cubicBezTo>
                  <a:pt x="6350" y="158750"/>
                  <a:pt x="12886" y="155922"/>
                  <a:pt x="19050" y="152400"/>
                </a:cubicBezTo>
                <a:cubicBezTo>
                  <a:pt x="24020" y="149560"/>
                  <a:pt x="28077" y="145130"/>
                  <a:pt x="33338" y="142875"/>
                </a:cubicBezTo>
                <a:cubicBezTo>
                  <a:pt x="72898" y="125920"/>
                  <a:pt x="31758" y="152395"/>
                  <a:pt x="71438" y="128587"/>
                </a:cubicBezTo>
                <a:cubicBezTo>
                  <a:pt x="81254" y="122697"/>
                  <a:pt x="89774" y="114657"/>
                  <a:pt x="100013" y="109537"/>
                </a:cubicBezTo>
                <a:cubicBezTo>
                  <a:pt x="145689" y="86699"/>
                  <a:pt x="89055" y="115625"/>
                  <a:pt x="142875" y="85725"/>
                </a:cubicBezTo>
                <a:cubicBezTo>
                  <a:pt x="149081" y="82277"/>
                  <a:pt x="155400" y="78997"/>
                  <a:pt x="161925" y="76200"/>
                </a:cubicBezTo>
                <a:cubicBezTo>
                  <a:pt x="166539" y="74222"/>
                  <a:pt x="171723" y="73682"/>
                  <a:pt x="176213" y="71437"/>
                </a:cubicBezTo>
                <a:cubicBezTo>
                  <a:pt x="181332" y="68877"/>
                  <a:pt x="185381" y="64472"/>
                  <a:pt x="190500" y="61912"/>
                </a:cubicBezTo>
                <a:cubicBezTo>
                  <a:pt x="194990" y="59667"/>
                  <a:pt x="199979" y="58593"/>
                  <a:pt x="204788" y="57150"/>
                </a:cubicBezTo>
                <a:cubicBezTo>
                  <a:pt x="226040" y="50774"/>
                  <a:pt x="240709" y="46128"/>
                  <a:pt x="261938" y="42862"/>
                </a:cubicBezTo>
                <a:cubicBezTo>
                  <a:pt x="274588" y="40916"/>
                  <a:pt x="287338" y="39687"/>
                  <a:pt x="300038" y="38100"/>
                </a:cubicBezTo>
                <a:cubicBezTo>
                  <a:pt x="307975" y="34925"/>
                  <a:pt x="315373" y="29681"/>
                  <a:pt x="323850" y="28575"/>
                </a:cubicBezTo>
                <a:cubicBezTo>
                  <a:pt x="352229" y="24873"/>
                  <a:pt x="381055" y="26189"/>
                  <a:pt x="409575" y="23812"/>
                </a:cubicBezTo>
                <a:cubicBezTo>
                  <a:pt x="419198" y="23010"/>
                  <a:pt x="428625" y="20637"/>
                  <a:pt x="438150" y="19050"/>
                </a:cubicBezTo>
                <a:cubicBezTo>
                  <a:pt x="447675" y="15875"/>
                  <a:pt x="456857" y="11375"/>
                  <a:pt x="466725" y="9525"/>
                </a:cubicBezTo>
                <a:cubicBezTo>
                  <a:pt x="486422" y="5832"/>
                  <a:pt x="575730" y="670"/>
                  <a:pt x="585788" y="0"/>
                </a:cubicBezTo>
                <a:lnTo>
                  <a:pt x="923925" y="4762"/>
                </a:lnTo>
                <a:cubicBezTo>
                  <a:pt x="928943" y="4898"/>
                  <a:pt x="933261" y="8700"/>
                  <a:pt x="938213" y="9525"/>
                </a:cubicBezTo>
                <a:cubicBezTo>
                  <a:pt x="959851" y="13131"/>
                  <a:pt x="983461" y="12622"/>
                  <a:pt x="1004888" y="19050"/>
                </a:cubicBezTo>
                <a:cubicBezTo>
                  <a:pt x="1013076" y="21507"/>
                  <a:pt x="1020763" y="25400"/>
                  <a:pt x="1028700" y="28575"/>
                </a:cubicBezTo>
                <a:cubicBezTo>
                  <a:pt x="1055844" y="55717"/>
                  <a:pt x="1028458" y="33233"/>
                  <a:pt x="1062038" y="47625"/>
                </a:cubicBezTo>
                <a:cubicBezTo>
                  <a:pt x="1067299" y="49880"/>
                  <a:pt x="1071355" y="54310"/>
                  <a:pt x="1076325" y="57150"/>
                </a:cubicBezTo>
                <a:cubicBezTo>
                  <a:pt x="1125606" y="85311"/>
                  <a:pt x="1063833" y="45548"/>
                  <a:pt x="1114425" y="80962"/>
                </a:cubicBezTo>
                <a:cubicBezTo>
                  <a:pt x="1114458" y="80985"/>
                  <a:pt x="1150127" y="104763"/>
                  <a:pt x="1157288" y="109537"/>
                </a:cubicBezTo>
                <a:lnTo>
                  <a:pt x="1171575" y="119062"/>
                </a:lnTo>
                <a:cubicBezTo>
                  <a:pt x="1174750" y="123825"/>
                  <a:pt x="1177436" y="128953"/>
                  <a:pt x="1181100" y="133350"/>
                </a:cubicBezTo>
                <a:cubicBezTo>
                  <a:pt x="1185412" y="138524"/>
                  <a:pt x="1190625" y="142874"/>
                  <a:pt x="1195388" y="147637"/>
                </a:cubicBezTo>
                <a:lnTo>
                  <a:pt x="1200150" y="1524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3262313" y="2570244"/>
            <a:ext cx="842962" cy="501569"/>
          </a:xfrm>
          <a:custGeom>
            <a:avLst/>
            <a:gdLst>
              <a:gd name="connsiteX0" fmla="*/ 842962 w 842962"/>
              <a:gd name="connsiteY0" fmla="*/ 501569 h 501569"/>
              <a:gd name="connsiteX1" fmla="*/ 838200 w 842962"/>
              <a:gd name="connsiteY1" fmla="*/ 387269 h 501569"/>
              <a:gd name="connsiteX2" fmla="*/ 833437 w 842962"/>
              <a:gd name="connsiteY2" fmla="*/ 368219 h 501569"/>
              <a:gd name="connsiteX3" fmla="*/ 823912 w 842962"/>
              <a:gd name="connsiteY3" fmla="*/ 353931 h 501569"/>
              <a:gd name="connsiteX4" fmla="*/ 814387 w 842962"/>
              <a:gd name="connsiteY4" fmla="*/ 334881 h 501569"/>
              <a:gd name="connsiteX5" fmla="*/ 795337 w 842962"/>
              <a:gd name="connsiteY5" fmla="*/ 320594 h 501569"/>
              <a:gd name="connsiteX6" fmla="*/ 766762 w 842962"/>
              <a:gd name="connsiteY6" fmla="*/ 296781 h 501569"/>
              <a:gd name="connsiteX7" fmla="*/ 752475 w 842962"/>
              <a:gd name="connsiteY7" fmla="*/ 292019 h 501569"/>
              <a:gd name="connsiteX8" fmla="*/ 709612 w 842962"/>
              <a:gd name="connsiteY8" fmla="*/ 268206 h 501569"/>
              <a:gd name="connsiteX9" fmla="*/ 666750 w 842962"/>
              <a:gd name="connsiteY9" fmla="*/ 253919 h 501569"/>
              <a:gd name="connsiteX10" fmla="*/ 614362 w 842962"/>
              <a:gd name="connsiteY10" fmla="*/ 234869 h 501569"/>
              <a:gd name="connsiteX11" fmla="*/ 600075 w 842962"/>
              <a:gd name="connsiteY11" fmla="*/ 230106 h 501569"/>
              <a:gd name="connsiteX12" fmla="*/ 514350 w 842962"/>
              <a:gd name="connsiteY12" fmla="*/ 225344 h 501569"/>
              <a:gd name="connsiteX13" fmla="*/ 490537 w 842962"/>
              <a:gd name="connsiteY13" fmla="*/ 215819 h 501569"/>
              <a:gd name="connsiteX14" fmla="*/ 442912 w 842962"/>
              <a:gd name="connsiteY14" fmla="*/ 211056 h 501569"/>
              <a:gd name="connsiteX15" fmla="*/ 400050 w 842962"/>
              <a:gd name="connsiteY15" fmla="*/ 206294 h 501569"/>
              <a:gd name="connsiteX16" fmla="*/ 328612 w 842962"/>
              <a:gd name="connsiteY16" fmla="*/ 192006 h 501569"/>
              <a:gd name="connsiteX17" fmla="*/ 304800 w 842962"/>
              <a:gd name="connsiteY17" fmla="*/ 187244 h 501569"/>
              <a:gd name="connsiteX18" fmla="*/ 285750 w 842962"/>
              <a:gd name="connsiteY18" fmla="*/ 182481 h 501569"/>
              <a:gd name="connsiteX19" fmla="*/ 257175 w 842962"/>
              <a:gd name="connsiteY19" fmla="*/ 172956 h 501569"/>
              <a:gd name="connsiteX20" fmla="*/ 200025 w 842962"/>
              <a:gd name="connsiteY20" fmla="*/ 168194 h 501569"/>
              <a:gd name="connsiteX21" fmla="*/ 166687 w 842962"/>
              <a:gd name="connsiteY21" fmla="*/ 163431 h 501569"/>
              <a:gd name="connsiteX22" fmla="*/ 152400 w 842962"/>
              <a:gd name="connsiteY22" fmla="*/ 158669 h 501569"/>
              <a:gd name="connsiteX23" fmla="*/ 85725 w 842962"/>
              <a:gd name="connsiteY23" fmla="*/ 130094 h 501569"/>
              <a:gd name="connsiteX24" fmla="*/ 66675 w 842962"/>
              <a:gd name="connsiteY24" fmla="*/ 115806 h 501569"/>
              <a:gd name="connsiteX25" fmla="*/ 52387 w 842962"/>
              <a:gd name="connsiteY25" fmla="*/ 101519 h 501569"/>
              <a:gd name="connsiteX26" fmla="*/ 38100 w 842962"/>
              <a:gd name="connsiteY26" fmla="*/ 77706 h 501569"/>
              <a:gd name="connsiteX27" fmla="*/ 28575 w 842962"/>
              <a:gd name="connsiteY27" fmla="*/ 63419 h 501569"/>
              <a:gd name="connsiteX28" fmla="*/ 14287 w 842962"/>
              <a:gd name="connsiteY28" fmla="*/ 30081 h 501569"/>
              <a:gd name="connsiteX29" fmla="*/ 0 w 842962"/>
              <a:gd name="connsiteY29" fmla="*/ 1506 h 50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42962" h="501569">
                <a:moveTo>
                  <a:pt x="842962" y="501569"/>
                </a:moveTo>
                <a:cubicBezTo>
                  <a:pt x="841375" y="463469"/>
                  <a:pt x="840917" y="425305"/>
                  <a:pt x="838200" y="387269"/>
                </a:cubicBezTo>
                <a:cubicBezTo>
                  <a:pt x="837734" y="380740"/>
                  <a:pt x="836015" y="374235"/>
                  <a:pt x="833437" y="368219"/>
                </a:cubicBezTo>
                <a:cubicBezTo>
                  <a:pt x="831182" y="362958"/>
                  <a:pt x="826752" y="358901"/>
                  <a:pt x="823912" y="353931"/>
                </a:cubicBezTo>
                <a:cubicBezTo>
                  <a:pt x="820390" y="347767"/>
                  <a:pt x="819007" y="340271"/>
                  <a:pt x="814387" y="334881"/>
                </a:cubicBezTo>
                <a:cubicBezTo>
                  <a:pt x="809221" y="328855"/>
                  <a:pt x="801363" y="325760"/>
                  <a:pt x="795337" y="320594"/>
                </a:cubicBezTo>
                <a:cubicBezTo>
                  <a:pt x="780588" y="307952"/>
                  <a:pt x="783607" y="305203"/>
                  <a:pt x="766762" y="296781"/>
                </a:cubicBezTo>
                <a:cubicBezTo>
                  <a:pt x="762272" y="294536"/>
                  <a:pt x="756965" y="294264"/>
                  <a:pt x="752475" y="292019"/>
                </a:cubicBezTo>
                <a:cubicBezTo>
                  <a:pt x="732293" y="281928"/>
                  <a:pt x="729487" y="275850"/>
                  <a:pt x="709612" y="268206"/>
                </a:cubicBezTo>
                <a:cubicBezTo>
                  <a:pt x="695556" y="262800"/>
                  <a:pt x="679281" y="262273"/>
                  <a:pt x="666750" y="253919"/>
                </a:cubicBezTo>
                <a:cubicBezTo>
                  <a:pt x="640468" y="236398"/>
                  <a:pt x="660535" y="247462"/>
                  <a:pt x="614362" y="234869"/>
                </a:cubicBezTo>
                <a:cubicBezTo>
                  <a:pt x="609519" y="233548"/>
                  <a:pt x="605072" y="230582"/>
                  <a:pt x="600075" y="230106"/>
                </a:cubicBezTo>
                <a:cubicBezTo>
                  <a:pt x="571585" y="227393"/>
                  <a:pt x="542925" y="226931"/>
                  <a:pt x="514350" y="225344"/>
                </a:cubicBezTo>
                <a:cubicBezTo>
                  <a:pt x="506412" y="222169"/>
                  <a:pt x="498920" y="217496"/>
                  <a:pt x="490537" y="215819"/>
                </a:cubicBezTo>
                <a:cubicBezTo>
                  <a:pt x="474893" y="212690"/>
                  <a:pt x="458779" y="212726"/>
                  <a:pt x="442912" y="211056"/>
                </a:cubicBezTo>
                <a:cubicBezTo>
                  <a:pt x="428616" y="209551"/>
                  <a:pt x="414230" y="208657"/>
                  <a:pt x="400050" y="206294"/>
                </a:cubicBezTo>
                <a:cubicBezTo>
                  <a:pt x="376096" y="202302"/>
                  <a:pt x="352425" y="196769"/>
                  <a:pt x="328612" y="192006"/>
                </a:cubicBezTo>
                <a:cubicBezTo>
                  <a:pt x="320675" y="190419"/>
                  <a:pt x="312653" y="189207"/>
                  <a:pt x="304800" y="187244"/>
                </a:cubicBezTo>
                <a:cubicBezTo>
                  <a:pt x="298450" y="185656"/>
                  <a:pt x="292019" y="184362"/>
                  <a:pt x="285750" y="182481"/>
                </a:cubicBezTo>
                <a:cubicBezTo>
                  <a:pt x="276133" y="179596"/>
                  <a:pt x="267079" y="174607"/>
                  <a:pt x="257175" y="172956"/>
                </a:cubicBezTo>
                <a:cubicBezTo>
                  <a:pt x="238319" y="169813"/>
                  <a:pt x="219036" y="170195"/>
                  <a:pt x="200025" y="168194"/>
                </a:cubicBezTo>
                <a:cubicBezTo>
                  <a:pt x="188861" y="167019"/>
                  <a:pt x="177800" y="165019"/>
                  <a:pt x="166687" y="163431"/>
                </a:cubicBezTo>
                <a:cubicBezTo>
                  <a:pt x="161925" y="161844"/>
                  <a:pt x="157085" y="160471"/>
                  <a:pt x="152400" y="158669"/>
                </a:cubicBezTo>
                <a:cubicBezTo>
                  <a:pt x="144664" y="155694"/>
                  <a:pt x="100768" y="139496"/>
                  <a:pt x="85725" y="130094"/>
                </a:cubicBezTo>
                <a:cubicBezTo>
                  <a:pt x="78994" y="125887"/>
                  <a:pt x="72702" y="120972"/>
                  <a:pt x="66675" y="115806"/>
                </a:cubicBezTo>
                <a:cubicBezTo>
                  <a:pt x="61561" y="111423"/>
                  <a:pt x="56428" y="106907"/>
                  <a:pt x="52387" y="101519"/>
                </a:cubicBezTo>
                <a:cubicBezTo>
                  <a:pt x="46833" y="94114"/>
                  <a:pt x="43006" y="85556"/>
                  <a:pt x="38100" y="77706"/>
                </a:cubicBezTo>
                <a:cubicBezTo>
                  <a:pt x="35067" y="72852"/>
                  <a:pt x="31750" y="68181"/>
                  <a:pt x="28575" y="63419"/>
                </a:cubicBezTo>
                <a:cubicBezTo>
                  <a:pt x="15975" y="13024"/>
                  <a:pt x="33082" y="72370"/>
                  <a:pt x="14287" y="30081"/>
                </a:cubicBezTo>
                <a:cubicBezTo>
                  <a:pt x="918" y="0"/>
                  <a:pt x="15331" y="1506"/>
                  <a:pt x="0" y="15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589773" y="1676400"/>
            <a:ext cx="2264971" cy="676905"/>
          </a:xfrm>
          <a:custGeom>
            <a:avLst/>
            <a:gdLst>
              <a:gd name="connsiteX0" fmla="*/ 1605865 w 2264971"/>
              <a:gd name="connsiteY0" fmla="*/ 666750 h 676905"/>
              <a:gd name="connsiteX1" fmla="*/ 1620152 w 2264971"/>
              <a:gd name="connsiteY1" fmla="*/ 585788 h 676905"/>
              <a:gd name="connsiteX2" fmla="*/ 1639202 w 2264971"/>
              <a:gd name="connsiteY2" fmla="*/ 566738 h 676905"/>
              <a:gd name="connsiteX3" fmla="*/ 1677302 w 2264971"/>
              <a:gd name="connsiteY3" fmla="*/ 533400 h 676905"/>
              <a:gd name="connsiteX4" fmla="*/ 1691590 w 2264971"/>
              <a:gd name="connsiteY4" fmla="*/ 523875 h 676905"/>
              <a:gd name="connsiteX5" fmla="*/ 1705877 w 2264971"/>
              <a:gd name="connsiteY5" fmla="*/ 514350 h 676905"/>
              <a:gd name="connsiteX6" fmla="*/ 1724927 w 2264971"/>
              <a:gd name="connsiteY6" fmla="*/ 509588 h 676905"/>
              <a:gd name="connsiteX7" fmla="*/ 1753502 w 2264971"/>
              <a:gd name="connsiteY7" fmla="*/ 500063 h 676905"/>
              <a:gd name="connsiteX8" fmla="*/ 1863040 w 2264971"/>
              <a:gd name="connsiteY8" fmla="*/ 504825 h 676905"/>
              <a:gd name="connsiteX9" fmla="*/ 1877327 w 2264971"/>
              <a:gd name="connsiteY9" fmla="*/ 514350 h 676905"/>
              <a:gd name="connsiteX10" fmla="*/ 1896377 w 2264971"/>
              <a:gd name="connsiteY10" fmla="*/ 519113 h 676905"/>
              <a:gd name="connsiteX11" fmla="*/ 1924952 w 2264971"/>
              <a:gd name="connsiteY11" fmla="*/ 533400 h 676905"/>
              <a:gd name="connsiteX12" fmla="*/ 1958290 w 2264971"/>
              <a:gd name="connsiteY12" fmla="*/ 547688 h 676905"/>
              <a:gd name="connsiteX13" fmla="*/ 1986865 w 2264971"/>
              <a:gd name="connsiteY13" fmla="*/ 566738 h 676905"/>
              <a:gd name="connsiteX14" fmla="*/ 2001152 w 2264971"/>
              <a:gd name="connsiteY14" fmla="*/ 576263 h 676905"/>
              <a:gd name="connsiteX15" fmla="*/ 2034490 w 2264971"/>
              <a:gd name="connsiteY15" fmla="*/ 590550 h 676905"/>
              <a:gd name="connsiteX16" fmla="*/ 2048777 w 2264971"/>
              <a:gd name="connsiteY16" fmla="*/ 595313 h 676905"/>
              <a:gd name="connsiteX17" fmla="*/ 2077352 w 2264971"/>
              <a:gd name="connsiteY17" fmla="*/ 609600 h 676905"/>
              <a:gd name="connsiteX18" fmla="*/ 2110690 w 2264971"/>
              <a:gd name="connsiteY18" fmla="*/ 623888 h 676905"/>
              <a:gd name="connsiteX19" fmla="*/ 2139265 w 2264971"/>
              <a:gd name="connsiteY19" fmla="*/ 642938 h 676905"/>
              <a:gd name="connsiteX20" fmla="*/ 2153552 w 2264971"/>
              <a:gd name="connsiteY20" fmla="*/ 652463 h 676905"/>
              <a:gd name="connsiteX21" fmla="*/ 2167840 w 2264971"/>
              <a:gd name="connsiteY21" fmla="*/ 657225 h 676905"/>
              <a:gd name="connsiteX22" fmla="*/ 2182127 w 2264971"/>
              <a:gd name="connsiteY22" fmla="*/ 666750 h 676905"/>
              <a:gd name="connsiteX23" fmla="*/ 2239277 w 2264971"/>
              <a:gd name="connsiteY23" fmla="*/ 666750 h 676905"/>
              <a:gd name="connsiteX24" fmla="*/ 2253565 w 2264971"/>
              <a:gd name="connsiteY24" fmla="*/ 628650 h 676905"/>
              <a:gd name="connsiteX25" fmla="*/ 2239277 w 2264971"/>
              <a:gd name="connsiteY25" fmla="*/ 466725 h 676905"/>
              <a:gd name="connsiteX26" fmla="*/ 2220227 w 2264971"/>
              <a:gd name="connsiteY26" fmla="*/ 433388 h 676905"/>
              <a:gd name="connsiteX27" fmla="*/ 2186890 w 2264971"/>
              <a:gd name="connsiteY27" fmla="*/ 400050 h 676905"/>
              <a:gd name="connsiteX28" fmla="*/ 2172602 w 2264971"/>
              <a:gd name="connsiteY28" fmla="*/ 385763 h 676905"/>
              <a:gd name="connsiteX29" fmla="*/ 2148790 w 2264971"/>
              <a:gd name="connsiteY29" fmla="*/ 361950 h 676905"/>
              <a:gd name="connsiteX30" fmla="*/ 2120215 w 2264971"/>
              <a:gd name="connsiteY30" fmla="*/ 342900 h 676905"/>
              <a:gd name="connsiteX31" fmla="*/ 2072590 w 2264971"/>
              <a:gd name="connsiteY31" fmla="*/ 309563 h 676905"/>
              <a:gd name="connsiteX32" fmla="*/ 2058302 w 2264971"/>
              <a:gd name="connsiteY32" fmla="*/ 300038 h 676905"/>
              <a:gd name="connsiteX33" fmla="*/ 2015440 w 2264971"/>
              <a:gd name="connsiteY33" fmla="*/ 266700 h 676905"/>
              <a:gd name="connsiteX34" fmla="*/ 1996390 w 2264971"/>
              <a:gd name="connsiteY34" fmla="*/ 257175 h 676905"/>
              <a:gd name="connsiteX35" fmla="*/ 1982102 w 2264971"/>
              <a:gd name="connsiteY35" fmla="*/ 242888 h 676905"/>
              <a:gd name="connsiteX36" fmla="*/ 1963052 w 2264971"/>
              <a:gd name="connsiteY36" fmla="*/ 238125 h 676905"/>
              <a:gd name="connsiteX37" fmla="*/ 1948765 w 2264971"/>
              <a:gd name="connsiteY37" fmla="*/ 233363 h 676905"/>
              <a:gd name="connsiteX38" fmla="*/ 1915427 w 2264971"/>
              <a:gd name="connsiteY38" fmla="*/ 219075 h 676905"/>
              <a:gd name="connsiteX39" fmla="*/ 1867802 w 2264971"/>
              <a:gd name="connsiteY39" fmla="*/ 200025 h 676905"/>
              <a:gd name="connsiteX40" fmla="*/ 1843990 w 2264971"/>
              <a:gd name="connsiteY40" fmla="*/ 195263 h 676905"/>
              <a:gd name="connsiteX41" fmla="*/ 1805890 w 2264971"/>
              <a:gd name="connsiteY41" fmla="*/ 180975 h 676905"/>
              <a:gd name="connsiteX42" fmla="*/ 1772552 w 2264971"/>
              <a:gd name="connsiteY42" fmla="*/ 166688 h 676905"/>
              <a:gd name="connsiteX43" fmla="*/ 1720165 w 2264971"/>
              <a:gd name="connsiteY43" fmla="*/ 161925 h 676905"/>
              <a:gd name="connsiteX44" fmla="*/ 1682065 w 2264971"/>
              <a:gd name="connsiteY44" fmla="*/ 147638 h 676905"/>
              <a:gd name="connsiteX45" fmla="*/ 1667777 w 2264971"/>
              <a:gd name="connsiteY45" fmla="*/ 142875 h 676905"/>
              <a:gd name="connsiteX46" fmla="*/ 1648727 w 2264971"/>
              <a:gd name="connsiteY46" fmla="*/ 138113 h 676905"/>
              <a:gd name="connsiteX47" fmla="*/ 1634440 w 2264971"/>
              <a:gd name="connsiteY47" fmla="*/ 133350 h 676905"/>
              <a:gd name="connsiteX48" fmla="*/ 1615390 w 2264971"/>
              <a:gd name="connsiteY48" fmla="*/ 128588 h 676905"/>
              <a:gd name="connsiteX49" fmla="*/ 1582052 w 2264971"/>
              <a:gd name="connsiteY49" fmla="*/ 114300 h 676905"/>
              <a:gd name="connsiteX50" fmla="*/ 1524902 w 2264971"/>
              <a:gd name="connsiteY50" fmla="*/ 100013 h 676905"/>
              <a:gd name="connsiteX51" fmla="*/ 1462990 w 2264971"/>
              <a:gd name="connsiteY51" fmla="*/ 90488 h 676905"/>
              <a:gd name="connsiteX52" fmla="*/ 1429652 w 2264971"/>
              <a:gd name="connsiteY52" fmla="*/ 80963 h 676905"/>
              <a:gd name="connsiteX53" fmla="*/ 1339165 w 2264971"/>
              <a:gd name="connsiteY53" fmla="*/ 66675 h 676905"/>
              <a:gd name="connsiteX54" fmla="*/ 1272490 w 2264971"/>
              <a:gd name="connsiteY54" fmla="*/ 52388 h 676905"/>
              <a:gd name="connsiteX55" fmla="*/ 1186765 w 2264971"/>
              <a:gd name="connsiteY55" fmla="*/ 42863 h 676905"/>
              <a:gd name="connsiteX56" fmla="*/ 1101040 w 2264971"/>
              <a:gd name="connsiteY56" fmla="*/ 33338 h 676905"/>
              <a:gd name="connsiteX57" fmla="*/ 1072465 w 2264971"/>
              <a:gd name="connsiteY57" fmla="*/ 23813 h 676905"/>
              <a:gd name="connsiteX58" fmla="*/ 981977 w 2264971"/>
              <a:gd name="connsiteY58" fmla="*/ 19050 h 676905"/>
              <a:gd name="connsiteX59" fmla="*/ 943877 w 2264971"/>
              <a:gd name="connsiteY59" fmla="*/ 14288 h 676905"/>
              <a:gd name="connsiteX60" fmla="*/ 910540 w 2264971"/>
              <a:gd name="connsiteY60" fmla="*/ 4763 h 676905"/>
              <a:gd name="connsiteX61" fmla="*/ 591452 w 2264971"/>
              <a:gd name="connsiteY61" fmla="*/ 0 h 676905"/>
              <a:gd name="connsiteX62" fmla="*/ 191402 w 2264971"/>
              <a:gd name="connsiteY62" fmla="*/ 4763 h 676905"/>
              <a:gd name="connsiteX63" fmla="*/ 177115 w 2264971"/>
              <a:gd name="connsiteY63" fmla="*/ 9525 h 676905"/>
              <a:gd name="connsiteX64" fmla="*/ 143777 w 2264971"/>
              <a:gd name="connsiteY64" fmla="*/ 28575 h 676905"/>
              <a:gd name="connsiteX65" fmla="*/ 134252 w 2264971"/>
              <a:gd name="connsiteY65" fmla="*/ 42863 h 676905"/>
              <a:gd name="connsiteX66" fmla="*/ 110440 w 2264971"/>
              <a:gd name="connsiteY66" fmla="*/ 57150 h 676905"/>
              <a:gd name="connsiteX67" fmla="*/ 96152 w 2264971"/>
              <a:gd name="connsiteY67" fmla="*/ 66675 h 676905"/>
              <a:gd name="connsiteX68" fmla="*/ 81865 w 2264971"/>
              <a:gd name="connsiteY68" fmla="*/ 80963 h 676905"/>
              <a:gd name="connsiteX69" fmla="*/ 62815 w 2264971"/>
              <a:gd name="connsiteY69" fmla="*/ 95250 h 676905"/>
              <a:gd name="connsiteX70" fmla="*/ 34240 w 2264971"/>
              <a:gd name="connsiteY70" fmla="*/ 138113 h 676905"/>
              <a:gd name="connsiteX71" fmla="*/ 19952 w 2264971"/>
              <a:gd name="connsiteY71" fmla="*/ 157163 h 676905"/>
              <a:gd name="connsiteX72" fmla="*/ 10427 w 2264971"/>
              <a:gd name="connsiteY72" fmla="*/ 171450 h 676905"/>
              <a:gd name="connsiteX73" fmla="*/ 15190 w 2264971"/>
              <a:gd name="connsiteY73" fmla="*/ 171450 h 676905"/>
              <a:gd name="connsiteX74" fmla="*/ 34240 w 2264971"/>
              <a:gd name="connsiteY74" fmla="*/ 166688 h 676905"/>
              <a:gd name="connsiteX75" fmla="*/ 53290 w 2264971"/>
              <a:gd name="connsiteY75" fmla="*/ 152400 h 676905"/>
              <a:gd name="connsiteX76" fmla="*/ 67577 w 2264971"/>
              <a:gd name="connsiteY76" fmla="*/ 147638 h 676905"/>
              <a:gd name="connsiteX77" fmla="*/ 129490 w 2264971"/>
              <a:gd name="connsiteY77" fmla="*/ 133350 h 676905"/>
              <a:gd name="connsiteX78" fmla="*/ 162827 w 2264971"/>
              <a:gd name="connsiteY78" fmla="*/ 128588 h 676905"/>
              <a:gd name="connsiteX79" fmla="*/ 381902 w 2264971"/>
              <a:gd name="connsiteY79" fmla="*/ 133350 h 676905"/>
              <a:gd name="connsiteX80" fmla="*/ 420002 w 2264971"/>
              <a:gd name="connsiteY80" fmla="*/ 142875 h 676905"/>
              <a:gd name="connsiteX81" fmla="*/ 439052 w 2264971"/>
              <a:gd name="connsiteY81" fmla="*/ 147638 h 676905"/>
              <a:gd name="connsiteX82" fmla="*/ 453340 w 2264971"/>
              <a:gd name="connsiteY82" fmla="*/ 161925 h 676905"/>
              <a:gd name="connsiteX83" fmla="*/ 467627 w 2264971"/>
              <a:gd name="connsiteY83" fmla="*/ 166688 h 676905"/>
              <a:gd name="connsiteX84" fmla="*/ 481915 w 2264971"/>
              <a:gd name="connsiteY84" fmla="*/ 176213 h 676905"/>
              <a:gd name="connsiteX85" fmla="*/ 515252 w 2264971"/>
              <a:gd name="connsiteY85" fmla="*/ 190500 h 676905"/>
              <a:gd name="connsiteX86" fmla="*/ 558115 w 2264971"/>
              <a:gd name="connsiteY86" fmla="*/ 209550 h 67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64971" h="676905">
                <a:moveTo>
                  <a:pt x="1605865" y="666750"/>
                </a:moveTo>
                <a:cubicBezTo>
                  <a:pt x="1607859" y="646806"/>
                  <a:pt x="1609082" y="606083"/>
                  <a:pt x="1620152" y="585788"/>
                </a:cubicBezTo>
                <a:cubicBezTo>
                  <a:pt x="1624452" y="577904"/>
                  <a:pt x="1633358" y="573556"/>
                  <a:pt x="1639202" y="566738"/>
                </a:cubicBezTo>
                <a:cubicBezTo>
                  <a:pt x="1665660" y="535869"/>
                  <a:pt x="1622798" y="569736"/>
                  <a:pt x="1677302" y="533400"/>
                </a:cubicBezTo>
                <a:lnTo>
                  <a:pt x="1691590" y="523875"/>
                </a:lnTo>
                <a:cubicBezTo>
                  <a:pt x="1696352" y="520700"/>
                  <a:pt x="1700324" y="515738"/>
                  <a:pt x="1705877" y="514350"/>
                </a:cubicBezTo>
                <a:cubicBezTo>
                  <a:pt x="1712227" y="512763"/>
                  <a:pt x="1718658" y="511469"/>
                  <a:pt x="1724927" y="509588"/>
                </a:cubicBezTo>
                <a:cubicBezTo>
                  <a:pt x="1734544" y="506703"/>
                  <a:pt x="1753502" y="500063"/>
                  <a:pt x="1753502" y="500063"/>
                </a:cubicBezTo>
                <a:cubicBezTo>
                  <a:pt x="1790015" y="501650"/>
                  <a:pt x="1826734" y="500636"/>
                  <a:pt x="1863040" y="504825"/>
                </a:cubicBezTo>
                <a:cubicBezTo>
                  <a:pt x="1868726" y="505481"/>
                  <a:pt x="1872066" y="512095"/>
                  <a:pt x="1877327" y="514350"/>
                </a:cubicBezTo>
                <a:cubicBezTo>
                  <a:pt x="1883343" y="516928"/>
                  <a:pt x="1890027" y="517525"/>
                  <a:pt x="1896377" y="519113"/>
                </a:cubicBezTo>
                <a:cubicBezTo>
                  <a:pt x="1937326" y="546411"/>
                  <a:pt x="1885516" y="513683"/>
                  <a:pt x="1924952" y="533400"/>
                </a:cubicBezTo>
                <a:cubicBezTo>
                  <a:pt x="1957844" y="549846"/>
                  <a:pt x="1918641" y="537775"/>
                  <a:pt x="1958290" y="547688"/>
                </a:cubicBezTo>
                <a:lnTo>
                  <a:pt x="1986865" y="566738"/>
                </a:lnTo>
                <a:cubicBezTo>
                  <a:pt x="1991627" y="569913"/>
                  <a:pt x="1995722" y="574453"/>
                  <a:pt x="2001152" y="576263"/>
                </a:cubicBezTo>
                <a:cubicBezTo>
                  <a:pt x="2034647" y="587426"/>
                  <a:pt x="1993313" y="572902"/>
                  <a:pt x="2034490" y="590550"/>
                </a:cubicBezTo>
                <a:cubicBezTo>
                  <a:pt x="2039104" y="592528"/>
                  <a:pt x="2044287" y="593068"/>
                  <a:pt x="2048777" y="595313"/>
                </a:cubicBezTo>
                <a:cubicBezTo>
                  <a:pt x="2085698" y="613774"/>
                  <a:pt x="2041449" y="597633"/>
                  <a:pt x="2077352" y="609600"/>
                </a:cubicBezTo>
                <a:cubicBezTo>
                  <a:pt x="2129363" y="644273"/>
                  <a:pt x="2049177" y="593131"/>
                  <a:pt x="2110690" y="623888"/>
                </a:cubicBezTo>
                <a:cubicBezTo>
                  <a:pt x="2120929" y="629008"/>
                  <a:pt x="2129740" y="636588"/>
                  <a:pt x="2139265" y="642938"/>
                </a:cubicBezTo>
                <a:cubicBezTo>
                  <a:pt x="2144027" y="646113"/>
                  <a:pt x="2148122" y="650653"/>
                  <a:pt x="2153552" y="652463"/>
                </a:cubicBezTo>
                <a:lnTo>
                  <a:pt x="2167840" y="657225"/>
                </a:lnTo>
                <a:cubicBezTo>
                  <a:pt x="2172602" y="660400"/>
                  <a:pt x="2177008" y="664190"/>
                  <a:pt x="2182127" y="666750"/>
                </a:cubicBezTo>
                <a:cubicBezTo>
                  <a:pt x="2202437" y="676905"/>
                  <a:pt x="2213231" y="669644"/>
                  <a:pt x="2239277" y="666750"/>
                </a:cubicBezTo>
                <a:cubicBezTo>
                  <a:pt x="2244695" y="655914"/>
                  <a:pt x="2253565" y="641617"/>
                  <a:pt x="2253565" y="628650"/>
                </a:cubicBezTo>
                <a:cubicBezTo>
                  <a:pt x="2253565" y="471558"/>
                  <a:pt x="2264971" y="535245"/>
                  <a:pt x="2239277" y="466725"/>
                </a:cubicBezTo>
                <a:cubicBezTo>
                  <a:pt x="2232086" y="447549"/>
                  <a:pt x="2237398" y="452277"/>
                  <a:pt x="2220227" y="433388"/>
                </a:cubicBezTo>
                <a:cubicBezTo>
                  <a:pt x="2209656" y="421759"/>
                  <a:pt x="2198003" y="411163"/>
                  <a:pt x="2186890" y="400050"/>
                </a:cubicBezTo>
                <a:cubicBezTo>
                  <a:pt x="2182127" y="395287"/>
                  <a:pt x="2176338" y="391367"/>
                  <a:pt x="2172602" y="385763"/>
                </a:cubicBezTo>
                <a:cubicBezTo>
                  <a:pt x="2155141" y="359571"/>
                  <a:pt x="2172600" y="381791"/>
                  <a:pt x="2148790" y="361950"/>
                </a:cubicBezTo>
                <a:cubicBezTo>
                  <a:pt x="2125007" y="342132"/>
                  <a:pt x="2145322" y="351270"/>
                  <a:pt x="2120215" y="342900"/>
                </a:cubicBezTo>
                <a:lnTo>
                  <a:pt x="2072590" y="309563"/>
                </a:lnTo>
                <a:cubicBezTo>
                  <a:pt x="2067884" y="306305"/>
                  <a:pt x="2062820" y="303552"/>
                  <a:pt x="2058302" y="300038"/>
                </a:cubicBezTo>
                <a:cubicBezTo>
                  <a:pt x="2044015" y="288925"/>
                  <a:pt x="2031629" y="274795"/>
                  <a:pt x="2015440" y="266700"/>
                </a:cubicBezTo>
                <a:cubicBezTo>
                  <a:pt x="2009090" y="263525"/>
                  <a:pt x="2002167" y="261301"/>
                  <a:pt x="1996390" y="257175"/>
                </a:cubicBezTo>
                <a:cubicBezTo>
                  <a:pt x="1990909" y="253260"/>
                  <a:pt x="1987950" y="246230"/>
                  <a:pt x="1982102" y="242888"/>
                </a:cubicBezTo>
                <a:cubicBezTo>
                  <a:pt x="1976419" y="239641"/>
                  <a:pt x="1969346" y="239923"/>
                  <a:pt x="1963052" y="238125"/>
                </a:cubicBezTo>
                <a:cubicBezTo>
                  <a:pt x="1958225" y="236746"/>
                  <a:pt x="1953527" y="234950"/>
                  <a:pt x="1948765" y="233363"/>
                </a:cubicBezTo>
                <a:cubicBezTo>
                  <a:pt x="1921584" y="215243"/>
                  <a:pt x="1948546" y="230903"/>
                  <a:pt x="1915427" y="219075"/>
                </a:cubicBezTo>
                <a:cubicBezTo>
                  <a:pt x="1899325" y="213324"/>
                  <a:pt x="1884568" y="203378"/>
                  <a:pt x="1867802" y="200025"/>
                </a:cubicBezTo>
                <a:cubicBezTo>
                  <a:pt x="1859865" y="198438"/>
                  <a:pt x="1851843" y="197226"/>
                  <a:pt x="1843990" y="195263"/>
                </a:cubicBezTo>
                <a:cubicBezTo>
                  <a:pt x="1835015" y="193019"/>
                  <a:pt x="1811506" y="183471"/>
                  <a:pt x="1805890" y="180975"/>
                </a:cubicBezTo>
                <a:cubicBezTo>
                  <a:pt x="1796786" y="176929"/>
                  <a:pt x="1783367" y="168233"/>
                  <a:pt x="1772552" y="166688"/>
                </a:cubicBezTo>
                <a:cubicBezTo>
                  <a:pt x="1755194" y="164208"/>
                  <a:pt x="1737627" y="163513"/>
                  <a:pt x="1720165" y="161925"/>
                </a:cubicBezTo>
                <a:cubicBezTo>
                  <a:pt x="1696644" y="146245"/>
                  <a:pt x="1715022" y="155877"/>
                  <a:pt x="1682065" y="147638"/>
                </a:cubicBezTo>
                <a:cubicBezTo>
                  <a:pt x="1677195" y="146420"/>
                  <a:pt x="1672604" y="144254"/>
                  <a:pt x="1667777" y="142875"/>
                </a:cubicBezTo>
                <a:cubicBezTo>
                  <a:pt x="1661483" y="141077"/>
                  <a:pt x="1655021" y="139911"/>
                  <a:pt x="1648727" y="138113"/>
                </a:cubicBezTo>
                <a:cubicBezTo>
                  <a:pt x="1643900" y="136734"/>
                  <a:pt x="1639267" y="134729"/>
                  <a:pt x="1634440" y="133350"/>
                </a:cubicBezTo>
                <a:cubicBezTo>
                  <a:pt x="1628146" y="131552"/>
                  <a:pt x="1621684" y="130386"/>
                  <a:pt x="1615390" y="128588"/>
                </a:cubicBezTo>
                <a:cubicBezTo>
                  <a:pt x="1588566" y="120924"/>
                  <a:pt x="1613795" y="126997"/>
                  <a:pt x="1582052" y="114300"/>
                </a:cubicBezTo>
                <a:cubicBezTo>
                  <a:pt x="1555097" y="103518"/>
                  <a:pt x="1553012" y="104698"/>
                  <a:pt x="1524902" y="100013"/>
                </a:cubicBezTo>
                <a:cubicBezTo>
                  <a:pt x="1487411" y="87514"/>
                  <a:pt x="1541255" y="104299"/>
                  <a:pt x="1462990" y="90488"/>
                </a:cubicBezTo>
                <a:cubicBezTo>
                  <a:pt x="1451609" y="88480"/>
                  <a:pt x="1441001" y="83146"/>
                  <a:pt x="1429652" y="80963"/>
                </a:cubicBezTo>
                <a:cubicBezTo>
                  <a:pt x="1399665" y="75196"/>
                  <a:pt x="1339165" y="66675"/>
                  <a:pt x="1339165" y="66675"/>
                </a:cubicBezTo>
                <a:cubicBezTo>
                  <a:pt x="1305402" y="49794"/>
                  <a:pt x="1328175" y="58354"/>
                  <a:pt x="1272490" y="52388"/>
                </a:cubicBezTo>
                <a:lnTo>
                  <a:pt x="1186765" y="42863"/>
                </a:lnTo>
                <a:cubicBezTo>
                  <a:pt x="1143405" y="28409"/>
                  <a:pt x="1208061" y="48626"/>
                  <a:pt x="1101040" y="33338"/>
                </a:cubicBezTo>
                <a:cubicBezTo>
                  <a:pt x="1091101" y="31918"/>
                  <a:pt x="1082434" y="25009"/>
                  <a:pt x="1072465" y="23813"/>
                </a:cubicBezTo>
                <a:cubicBezTo>
                  <a:pt x="1042476" y="20214"/>
                  <a:pt x="1012140" y="20638"/>
                  <a:pt x="981977" y="19050"/>
                </a:cubicBezTo>
                <a:cubicBezTo>
                  <a:pt x="969277" y="17463"/>
                  <a:pt x="956427" y="16798"/>
                  <a:pt x="943877" y="14288"/>
                </a:cubicBezTo>
                <a:cubicBezTo>
                  <a:pt x="932544" y="12022"/>
                  <a:pt x="922088" y="5231"/>
                  <a:pt x="910540" y="4763"/>
                </a:cubicBezTo>
                <a:cubicBezTo>
                  <a:pt x="804253" y="454"/>
                  <a:pt x="697815" y="1588"/>
                  <a:pt x="591452" y="0"/>
                </a:cubicBezTo>
                <a:lnTo>
                  <a:pt x="191402" y="4763"/>
                </a:lnTo>
                <a:cubicBezTo>
                  <a:pt x="186383" y="4878"/>
                  <a:pt x="181292" y="6740"/>
                  <a:pt x="177115" y="9525"/>
                </a:cubicBezTo>
                <a:cubicBezTo>
                  <a:pt x="143067" y="32224"/>
                  <a:pt x="184066" y="18504"/>
                  <a:pt x="143777" y="28575"/>
                </a:cubicBezTo>
                <a:cubicBezTo>
                  <a:pt x="140602" y="33338"/>
                  <a:pt x="138598" y="39138"/>
                  <a:pt x="134252" y="42863"/>
                </a:cubicBezTo>
                <a:cubicBezTo>
                  <a:pt x="127224" y="48887"/>
                  <a:pt x="118289" y="52244"/>
                  <a:pt x="110440" y="57150"/>
                </a:cubicBezTo>
                <a:cubicBezTo>
                  <a:pt x="105586" y="60184"/>
                  <a:pt x="100549" y="63011"/>
                  <a:pt x="96152" y="66675"/>
                </a:cubicBezTo>
                <a:cubicBezTo>
                  <a:pt x="90978" y="70987"/>
                  <a:pt x="86979" y="76580"/>
                  <a:pt x="81865" y="80963"/>
                </a:cubicBezTo>
                <a:cubicBezTo>
                  <a:pt x="75839" y="86129"/>
                  <a:pt x="68428" y="89637"/>
                  <a:pt x="62815" y="95250"/>
                </a:cubicBezTo>
                <a:cubicBezTo>
                  <a:pt x="50946" y="107118"/>
                  <a:pt x="43312" y="124504"/>
                  <a:pt x="34240" y="138113"/>
                </a:cubicBezTo>
                <a:cubicBezTo>
                  <a:pt x="29837" y="144718"/>
                  <a:pt x="24566" y="150704"/>
                  <a:pt x="19952" y="157163"/>
                </a:cubicBezTo>
                <a:cubicBezTo>
                  <a:pt x="16625" y="161820"/>
                  <a:pt x="13602" y="166688"/>
                  <a:pt x="10427" y="171450"/>
                </a:cubicBezTo>
                <a:cubicBezTo>
                  <a:pt x="0" y="202736"/>
                  <a:pt x="7276" y="176726"/>
                  <a:pt x="15190" y="171450"/>
                </a:cubicBezTo>
                <a:cubicBezTo>
                  <a:pt x="20636" y="167819"/>
                  <a:pt x="27890" y="168275"/>
                  <a:pt x="34240" y="166688"/>
                </a:cubicBezTo>
                <a:cubicBezTo>
                  <a:pt x="40590" y="161925"/>
                  <a:pt x="46398" y="156338"/>
                  <a:pt x="53290" y="152400"/>
                </a:cubicBezTo>
                <a:cubicBezTo>
                  <a:pt x="57648" y="149909"/>
                  <a:pt x="62734" y="148959"/>
                  <a:pt x="67577" y="147638"/>
                </a:cubicBezTo>
                <a:cubicBezTo>
                  <a:pt x="85047" y="142873"/>
                  <a:pt x="110453" y="136523"/>
                  <a:pt x="129490" y="133350"/>
                </a:cubicBezTo>
                <a:cubicBezTo>
                  <a:pt x="140562" y="131505"/>
                  <a:pt x="151715" y="130175"/>
                  <a:pt x="162827" y="128588"/>
                </a:cubicBezTo>
                <a:cubicBezTo>
                  <a:pt x="235852" y="130175"/>
                  <a:pt x="308972" y="129298"/>
                  <a:pt x="381902" y="133350"/>
                </a:cubicBezTo>
                <a:cubicBezTo>
                  <a:pt x="394973" y="134076"/>
                  <a:pt x="407302" y="139700"/>
                  <a:pt x="420002" y="142875"/>
                </a:cubicBezTo>
                <a:lnTo>
                  <a:pt x="439052" y="147638"/>
                </a:lnTo>
                <a:cubicBezTo>
                  <a:pt x="443815" y="152400"/>
                  <a:pt x="447736" y="158189"/>
                  <a:pt x="453340" y="161925"/>
                </a:cubicBezTo>
                <a:cubicBezTo>
                  <a:pt x="457517" y="164710"/>
                  <a:pt x="463137" y="164443"/>
                  <a:pt x="467627" y="166688"/>
                </a:cubicBezTo>
                <a:cubicBezTo>
                  <a:pt x="472747" y="169248"/>
                  <a:pt x="476795" y="173653"/>
                  <a:pt x="481915" y="176213"/>
                </a:cubicBezTo>
                <a:cubicBezTo>
                  <a:pt x="521328" y="195919"/>
                  <a:pt x="465703" y="160771"/>
                  <a:pt x="515252" y="190500"/>
                </a:cubicBezTo>
                <a:cubicBezTo>
                  <a:pt x="551405" y="212192"/>
                  <a:pt x="530875" y="209550"/>
                  <a:pt x="558115" y="209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3571868" y="428625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0496" y="4071942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URI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입력받는다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33207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*exception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예외처리시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scriptlet</a:t>
            </a:r>
            <a:r>
              <a:rPr lang="en-US" altLang="ko-KR" sz="1600" dirty="0" smtClean="0"/>
              <a:t>( &lt;% %&gt; ), expression ( &lt;%= %&gt; 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jspService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안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try~ catch </a:t>
            </a:r>
            <a:r>
              <a:rPr lang="ko-KR" altLang="en-US" sz="1600" dirty="0" err="1" smtClean="0"/>
              <a:t>코드사이에</a:t>
            </a:r>
            <a:r>
              <a:rPr lang="ko-KR" altLang="en-US" sz="1600" dirty="0" smtClean="0"/>
              <a:t> 코드가 생성되므로 개발자가 예외처리를 하지 않아도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예외메시지가 웹 브라우저로 출력된다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 smtClean="0"/>
              <a:t>&lt;c:catch&gt;</a:t>
            </a:r>
            <a:r>
              <a:rPr lang="ko-KR" altLang="en-US" sz="1600" dirty="0" smtClean="0"/>
              <a:t>를 사용하면 발생되는 예외를 잡을 수 있다</a:t>
            </a:r>
            <a:r>
              <a:rPr lang="en-US" altLang="ko-KR" sz="1600" dirty="0" smtClean="0"/>
              <a:t>.  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&lt;c:if&gt;</a:t>
            </a:r>
            <a:r>
              <a:rPr lang="ko-KR" altLang="en-US" sz="1600" dirty="0" smtClean="0"/>
              <a:t>를 사용하여 예외 </a:t>
            </a:r>
            <a:r>
              <a:rPr lang="ko-KR" altLang="en-US" sz="1600" dirty="0" smtClean="0"/>
              <a:t>상황에 대한 </a:t>
            </a:r>
            <a:r>
              <a:rPr lang="ko-KR" altLang="en-US" sz="1600" dirty="0" smtClean="0"/>
              <a:t>메시지를 출력할 수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&lt;c:catch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”&gt;</a:t>
            </a:r>
            <a:endParaRPr lang="en-US" altLang="ko-KR" sz="1600" dirty="0"/>
          </a:p>
          <a:p>
            <a:r>
              <a:rPr lang="en-US" altLang="ko-KR" sz="1600" dirty="0" smtClean="0"/>
              <a:t>&lt;%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예외발생예상코드</a:t>
            </a:r>
            <a:endParaRPr lang="en-US" altLang="ko-KR" sz="1600" dirty="0" smtClean="0"/>
          </a:p>
          <a:p>
            <a:r>
              <a:rPr lang="en-US" altLang="ko-KR" sz="1600" dirty="0" smtClean="0"/>
              <a:t>%&gt;</a:t>
            </a:r>
          </a:p>
          <a:p>
            <a:r>
              <a:rPr lang="en-US" altLang="ko-KR" sz="1600" dirty="0" smtClean="0"/>
              <a:t>&lt;/c:catch&gt;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&lt;c:if test=“${ not empty </a:t>
            </a:r>
            <a:r>
              <a:rPr lang="ko-KR" altLang="en-US" sz="1600" dirty="0" err="1" smtClean="0"/>
              <a:t>객체명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}”&gt; //${ </a:t>
            </a:r>
            <a:r>
              <a:rPr lang="ko-KR" altLang="en-US" sz="1600" dirty="0" err="1" smtClean="0"/>
              <a:t>객체명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!= null }, ${ </a:t>
            </a:r>
            <a:r>
              <a:rPr lang="ko-KR" altLang="en-US" sz="1600" dirty="0" err="1" smtClean="0"/>
              <a:t>객체명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ne null }</a:t>
            </a:r>
          </a:p>
          <a:p>
            <a:r>
              <a:rPr lang="ko-KR" altLang="en-US" sz="1600" dirty="0" smtClean="0"/>
              <a:t>예외 발생시 제공할 코드</a:t>
            </a:r>
            <a:endParaRPr lang="en-US" altLang="ko-KR" sz="1600" dirty="0"/>
          </a:p>
          <a:p>
            <a:r>
              <a:rPr lang="en-US" altLang="ko-KR" sz="1600" dirty="0" smtClean="0"/>
              <a:t>&lt;/c:if&gt;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*redirect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페이지이동기술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접속자에게</a:t>
            </a:r>
            <a:r>
              <a:rPr lang="ko-KR" altLang="en-US" sz="1600" dirty="0" smtClean="0"/>
              <a:t> 페이지를 응답한 후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브라우저가 자동 재 요청하는  방식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웹 브라우저는 페이지의 이동을 알고 있다</a:t>
            </a:r>
            <a:r>
              <a:rPr lang="en-US" altLang="ko-KR" sz="1600" dirty="0" smtClean="0"/>
              <a:t>.(URL</a:t>
            </a:r>
            <a:r>
              <a:rPr lang="ko-KR" altLang="en-US" sz="1600" dirty="0" smtClean="0"/>
              <a:t>이 변경된다</a:t>
            </a:r>
            <a:r>
              <a:rPr lang="en-US" altLang="ko-KR" sz="1600" dirty="0" smtClean="0"/>
              <a:t>.)</a:t>
            </a:r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&lt;c:redirect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이동할페이지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URL”/&gt;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3214678" y="150017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0430" y="1500174"/>
            <a:ext cx="372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에러 메시지는 사용자에게 제공되지 </a:t>
            </a:r>
            <a:r>
              <a:rPr lang="ko-KR" altLang="en-US" sz="1200" dirty="0" smtClean="0"/>
              <a:t>않아야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폭발 2 7"/>
          <p:cNvSpPr/>
          <p:nvPr/>
        </p:nvSpPr>
        <p:spPr>
          <a:xfrm>
            <a:off x="2071670" y="3214686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114550" y="2541227"/>
            <a:ext cx="972406" cy="1614753"/>
          </a:xfrm>
          <a:custGeom>
            <a:avLst/>
            <a:gdLst>
              <a:gd name="connsiteX0" fmla="*/ 100013 w 972406"/>
              <a:gd name="connsiteY0" fmla="*/ 854436 h 1614753"/>
              <a:gd name="connsiteX1" fmla="*/ 90488 w 972406"/>
              <a:gd name="connsiteY1" fmla="*/ 840148 h 1614753"/>
              <a:gd name="connsiteX2" fmla="*/ 76200 w 972406"/>
              <a:gd name="connsiteY2" fmla="*/ 825861 h 1614753"/>
              <a:gd name="connsiteX3" fmla="*/ 61913 w 972406"/>
              <a:gd name="connsiteY3" fmla="*/ 792523 h 1614753"/>
              <a:gd name="connsiteX4" fmla="*/ 52388 w 972406"/>
              <a:gd name="connsiteY4" fmla="*/ 778236 h 1614753"/>
              <a:gd name="connsiteX5" fmla="*/ 42863 w 972406"/>
              <a:gd name="connsiteY5" fmla="*/ 735373 h 1614753"/>
              <a:gd name="connsiteX6" fmla="*/ 33338 w 972406"/>
              <a:gd name="connsiteY6" fmla="*/ 721086 h 1614753"/>
              <a:gd name="connsiteX7" fmla="*/ 23813 w 972406"/>
              <a:gd name="connsiteY7" fmla="*/ 659173 h 1614753"/>
              <a:gd name="connsiteX8" fmla="*/ 19050 w 972406"/>
              <a:gd name="connsiteY8" fmla="*/ 640123 h 1614753"/>
              <a:gd name="connsiteX9" fmla="*/ 14288 w 972406"/>
              <a:gd name="connsiteY9" fmla="*/ 597261 h 1614753"/>
              <a:gd name="connsiteX10" fmla="*/ 9525 w 972406"/>
              <a:gd name="connsiteY10" fmla="*/ 563923 h 1614753"/>
              <a:gd name="connsiteX11" fmla="*/ 0 w 972406"/>
              <a:gd name="connsiteY11" fmla="*/ 425811 h 1614753"/>
              <a:gd name="connsiteX12" fmla="*/ 4763 w 972406"/>
              <a:gd name="connsiteY12" fmla="*/ 178161 h 1614753"/>
              <a:gd name="connsiteX13" fmla="*/ 33338 w 972406"/>
              <a:gd name="connsiteY13" fmla="*/ 121011 h 1614753"/>
              <a:gd name="connsiteX14" fmla="*/ 42863 w 972406"/>
              <a:gd name="connsiteY14" fmla="*/ 106723 h 1614753"/>
              <a:gd name="connsiteX15" fmla="*/ 57150 w 972406"/>
              <a:gd name="connsiteY15" fmla="*/ 92436 h 1614753"/>
              <a:gd name="connsiteX16" fmla="*/ 80963 w 972406"/>
              <a:gd name="connsiteY16" fmla="*/ 59098 h 1614753"/>
              <a:gd name="connsiteX17" fmla="*/ 114300 w 972406"/>
              <a:gd name="connsiteY17" fmla="*/ 35286 h 1614753"/>
              <a:gd name="connsiteX18" fmla="*/ 133350 w 972406"/>
              <a:gd name="connsiteY18" fmla="*/ 20998 h 1614753"/>
              <a:gd name="connsiteX19" fmla="*/ 185738 w 972406"/>
              <a:gd name="connsiteY19" fmla="*/ 11473 h 1614753"/>
              <a:gd name="connsiteX20" fmla="*/ 257175 w 972406"/>
              <a:gd name="connsiteY20" fmla="*/ 1948 h 1614753"/>
              <a:gd name="connsiteX21" fmla="*/ 595313 w 972406"/>
              <a:gd name="connsiteY21" fmla="*/ 6711 h 1614753"/>
              <a:gd name="connsiteX22" fmla="*/ 676275 w 972406"/>
              <a:gd name="connsiteY22" fmla="*/ 16236 h 1614753"/>
              <a:gd name="connsiteX23" fmla="*/ 690563 w 972406"/>
              <a:gd name="connsiteY23" fmla="*/ 25761 h 1614753"/>
              <a:gd name="connsiteX24" fmla="*/ 723900 w 972406"/>
              <a:gd name="connsiteY24" fmla="*/ 40048 h 1614753"/>
              <a:gd name="connsiteX25" fmla="*/ 785813 w 972406"/>
              <a:gd name="connsiteY25" fmla="*/ 92436 h 1614753"/>
              <a:gd name="connsiteX26" fmla="*/ 800100 w 972406"/>
              <a:gd name="connsiteY26" fmla="*/ 111486 h 1614753"/>
              <a:gd name="connsiteX27" fmla="*/ 823913 w 972406"/>
              <a:gd name="connsiteY27" fmla="*/ 140061 h 1614753"/>
              <a:gd name="connsiteX28" fmla="*/ 833438 w 972406"/>
              <a:gd name="connsiteY28" fmla="*/ 159111 h 1614753"/>
              <a:gd name="connsiteX29" fmla="*/ 862013 w 972406"/>
              <a:gd name="connsiteY29" fmla="*/ 192448 h 1614753"/>
              <a:gd name="connsiteX30" fmla="*/ 881063 w 972406"/>
              <a:gd name="connsiteY30" fmla="*/ 230548 h 1614753"/>
              <a:gd name="connsiteX31" fmla="*/ 900113 w 972406"/>
              <a:gd name="connsiteY31" fmla="*/ 259123 h 1614753"/>
              <a:gd name="connsiteX32" fmla="*/ 909638 w 972406"/>
              <a:gd name="connsiteY32" fmla="*/ 301986 h 1614753"/>
              <a:gd name="connsiteX33" fmla="*/ 914400 w 972406"/>
              <a:gd name="connsiteY33" fmla="*/ 316273 h 1614753"/>
              <a:gd name="connsiteX34" fmla="*/ 919163 w 972406"/>
              <a:gd name="connsiteY34" fmla="*/ 335323 h 1614753"/>
              <a:gd name="connsiteX35" fmla="*/ 933450 w 972406"/>
              <a:gd name="connsiteY35" fmla="*/ 368661 h 1614753"/>
              <a:gd name="connsiteX36" fmla="*/ 938213 w 972406"/>
              <a:gd name="connsiteY36" fmla="*/ 392473 h 1614753"/>
              <a:gd name="connsiteX37" fmla="*/ 942975 w 972406"/>
              <a:gd name="connsiteY37" fmla="*/ 411523 h 1614753"/>
              <a:gd name="connsiteX38" fmla="*/ 947738 w 972406"/>
              <a:gd name="connsiteY38" fmla="*/ 492486 h 1614753"/>
              <a:gd name="connsiteX39" fmla="*/ 933450 w 972406"/>
              <a:gd name="connsiteY39" fmla="*/ 668698 h 1614753"/>
              <a:gd name="connsiteX40" fmla="*/ 923925 w 972406"/>
              <a:gd name="connsiteY40" fmla="*/ 711561 h 1614753"/>
              <a:gd name="connsiteX41" fmla="*/ 919163 w 972406"/>
              <a:gd name="connsiteY41" fmla="*/ 730611 h 1614753"/>
              <a:gd name="connsiteX42" fmla="*/ 900113 w 972406"/>
              <a:gd name="connsiteY42" fmla="*/ 773473 h 1614753"/>
              <a:gd name="connsiteX43" fmla="*/ 890588 w 972406"/>
              <a:gd name="connsiteY43" fmla="*/ 806811 h 1614753"/>
              <a:gd name="connsiteX44" fmla="*/ 852488 w 972406"/>
              <a:gd name="connsiteY44" fmla="*/ 873486 h 1614753"/>
              <a:gd name="connsiteX45" fmla="*/ 823913 w 972406"/>
              <a:gd name="connsiteY45" fmla="*/ 916348 h 1614753"/>
              <a:gd name="connsiteX46" fmla="*/ 809625 w 972406"/>
              <a:gd name="connsiteY46" fmla="*/ 963973 h 1614753"/>
              <a:gd name="connsiteX47" fmla="*/ 790575 w 972406"/>
              <a:gd name="connsiteY47" fmla="*/ 992548 h 1614753"/>
              <a:gd name="connsiteX48" fmla="*/ 776288 w 972406"/>
              <a:gd name="connsiteY48" fmla="*/ 1030648 h 1614753"/>
              <a:gd name="connsiteX49" fmla="*/ 766763 w 972406"/>
              <a:gd name="connsiteY49" fmla="*/ 1049698 h 1614753"/>
              <a:gd name="connsiteX50" fmla="*/ 747713 w 972406"/>
              <a:gd name="connsiteY50" fmla="*/ 1116373 h 1614753"/>
              <a:gd name="connsiteX51" fmla="*/ 742950 w 972406"/>
              <a:gd name="connsiteY51" fmla="*/ 1135423 h 1614753"/>
              <a:gd name="connsiteX52" fmla="*/ 738188 w 972406"/>
              <a:gd name="connsiteY52" fmla="*/ 1149711 h 1614753"/>
              <a:gd name="connsiteX53" fmla="*/ 733425 w 972406"/>
              <a:gd name="connsiteY53" fmla="*/ 1173523 h 1614753"/>
              <a:gd name="connsiteX54" fmla="*/ 738188 w 972406"/>
              <a:gd name="connsiteY54" fmla="*/ 1583098 h 1614753"/>
              <a:gd name="connsiteX55" fmla="*/ 742950 w 972406"/>
              <a:gd name="connsiteY55" fmla="*/ 1611673 h 1614753"/>
              <a:gd name="connsiteX56" fmla="*/ 742950 w 972406"/>
              <a:gd name="connsiteY56" fmla="*/ 1602148 h 161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72406" h="1614753">
                <a:moveTo>
                  <a:pt x="100013" y="854436"/>
                </a:moveTo>
                <a:cubicBezTo>
                  <a:pt x="96838" y="849673"/>
                  <a:pt x="94152" y="844545"/>
                  <a:pt x="90488" y="840148"/>
                </a:cubicBezTo>
                <a:cubicBezTo>
                  <a:pt x="86176" y="834974"/>
                  <a:pt x="80115" y="831342"/>
                  <a:pt x="76200" y="825861"/>
                </a:cubicBezTo>
                <a:cubicBezTo>
                  <a:pt x="59681" y="802736"/>
                  <a:pt x="72278" y="813253"/>
                  <a:pt x="61913" y="792523"/>
                </a:cubicBezTo>
                <a:cubicBezTo>
                  <a:pt x="59353" y="787404"/>
                  <a:pt x="55563" y="782998"/>
                  <a:pt x="52388" y="778236"/>
                </a:cubicBezTo>
                <a:cubicBezTo>
                  <a:pt x="51542" y="774004"/>
                  <a:pt x="45383" y="741254"/>
                  <a:pt x="42863" y="735373"/>
                </a:cubicBezTo>
                <a:cubicBezTo>
                  <a:pt x="40608" y="730112"/>
                  <a:pt x="36513" y="725848"/>
                  <a:pt x="33338" y="721086"/>
                </a:cubicBezTo>
                <a:cubicBezTo>
                  <a:pt x="31053" y="705095"/>
                  <a:pt x="27114" y="675676"/>
                  <a:pt x="23813" y="659173"/>
                </a:cubicBezTo>
                <a:cubicBezTo>
                  <a:pt x="22529" y="652755"/>
                  <a:pt x="20638" y="646473"/>
                  <a:pt x="19050" y="640123"/>
                </a:cubicBezTo>
                <a:cubicBezTo>
                  <a:pt x="17463" y="625836"/>
                  <a:pt x="16071" y="611525"/>
                  <a:pt x="14288" y="597261"/>
                </a:cubicBezTo>
                <a:cubicBezTo>
                  <a:pt x="12896" y="586122"/>
                  <a:pt x="10765" y="575080"/>
                  <a:pt x="9525" y="563923"/>
                </a:cubicBezTo>
                <a:cubicBezTo>
                  <a:pt x="3807" y="512464"/>
                  <a:pt x="3067" y="481009"/>
                  <a:pt x="0" y="425811"/>
                </a:cubicBezTo>
                <a:cubicBezTo>
                  <a:pt x="1588" y="343261"/>
                  <a:pt x="498" y="260616"/>
                  <a:pt x="4763" y="178161"/>
                </a:cubicBezTo>
                <a:cubicBezTo>
                  <a:pt x="5869" y="156785"/>
                  <a:pt x="22446" y="137350"/>
                  <a:pt x="33338" y="121011"/>
                </a:cubicBezTo>
                <a:cubicBezTo>
                  <a:pt x="36513" y="116248"/>
                  <a:pt x="38816" y="110770"/>
                  <a:pt x="42863" y="106723"/>
                </a:cubicBezTo>
                <a:cubicBezTo>
                  <a:pt x="47625" y="101961"/>
                  <a:pt x="52838" y="97610"/>
                  <a:pt x="57150" y="92436"/>
                </a:cubicBezTo>
                <a:cubicBezTo>
                  <a:pt x="70673" y="76208"/>
                  <a:pt x="63802" y="76258"/>
                  <a:pt x="80963" y="59098"/>
                </a:cubicBezTo>
                <a:cubicBezTo>
                  <a:pt x="88743" y="51319"/>
                  <a:pt x="104838" y="42045"/>
                  <a:pt x="114300" y="35286"/>
                </a:cubicBezTo>
                <a:cubicBezTo>
                  <a:pt x="120759" y="30672"/>
                  <a:pt x="126250" y="24548"/>
                  <a:pt x="133350" y="20998"/>
                </a:cubicBezTo>
                <a:cubicBezTo>
                  <a:pt x="142605" y="16370"/>
                  <a:pt x="181396" y="12262"/>
                  <a:pt x="185738" y="11473"/>
                </a:cubicBezTo>
                <a:cubicBezTo>
                  <a:pt x="248839" y="0"/>
                  <a:pt x="125833" y="13890"/>
                  <a:pt x="257175" y="1948"/>
                </a:cubicBezTo>
                <a:lnTo>
                  <a:pt x="595313" y="6711"/>
                </a:lnTo>
                <a:cubicBezTo>
                  <a:pt x="647685" y="7958"/>
                  <a:pt x="642226" y="7723"/>
                  <a:pt x="676275" y="16236"/>
                </a:cubicBezTo>
                <a:cubicBezTo>
                  <a:pt x="681038" y="19411"/>
                  <a:pt x="685443" y="23201"/>
                  <a:pt x="690563" y="25761"/>
                </a:cubicBezTo>
                <a:cubicBezTo>
                  <a:pt x="729976" y="45467"/>
                  <a:pt x="674351" y="10319"/>
                  <a:pt x="723900" y="40048"/>
                </a:cubicBezTo>
                <a:cubicBezTo>
                  <a:pt x="748046" y="54535"/>
                  <a:pt x="768413" y="69235"/>
                  <a:pt x="785813" y="92436"/>
                </a:cubicBezTo>
                <a:cubicBezTo>
                  <a:pt x="790575" y="98786"/>
                  <a:pt x="794934" y="105460"/>
                  <a:pt x="800100" y="111486"/>
                </a:cubicBezTo>
                <a:cubicBezTo>
                  <a:pt x="816989" y="131190"/>
                  <a:pt x="811881" y="119005"/>
                  <a:pt x="823913" y="140061"/>
                </a:cubicBezTo>
                <a:cubicBezTo>
                  <a:pt x="827435" y="146225"/>
                  <a:pt x="829312" y="153334"/>
                  <a:pt x="833438" y="159111"/>
                </a:cubicBezTo>
                <a:cubicBezTo>
                  <a:pt x="859814" y="196038"/>
                  <a:pt x="836051" y="147943"/>
                  <a:pt x="862013" y="192448"/>
                </a:cubicBezTo>
                <a:cubicBezTo>
                  <a:pt x="869168" y="204713"/>
                  <a:pt x="881063" y="230548"/>
                  <a:pt x="881063" y="230548"/>
                </a:cubicBezTo>
                <a:cubicBezTo>
                  <a:pt x="894734" y="285238"/>
                  <a:pt x="873802" y="219656"/>
                  <a:pt x="900113" y="259123"/>
                </a:cubicBezTo>
                <a:cubicBezTo>
                  <a:pt x="902067" y="262054"/>
                  <a:pt x="909492" y="301402"/>
                  <a:pt x="909638" y="301986"/>
                </a:cubicBezTo>
                <a:cubicBezTo>
                  <a:pt x="910856" y="306856"/>
                  <a:pt x="913021" y="311446"/>
                  <a:pt x="914400" y="316273"/>
                </a:cubicBezTo>
                <a:cubicBezTo>
                  <a:pt x="916198" y="322567"/>
                  <a:pt x="916865" y="329194"/>
                  <a:pt x="919163" y="335323"/>
                </a:cubicBezTo>
                <a:cubicBezTo>
                  <a:pt x="929389" y="362591"/>
                  <a:pt x="927535" y="345002"/>
                  <a:pt x="933450" y="368661"/>
                </a:cubicBezTo>
                <a:cubicBezTo>
                  <a:pt x="935413" y="376514"/>
                  <a:pt x="936457" y="384571"/>
                  <a:pt x="938213" y="392473"/>
                </a:cubicBezTo>
                <a:cubicBezTo>
                  <a:pt x="939633" y="398863"/>
                  <a:pt x="941388" y="405173"/>
                  <a:pt x="942975" y="411523"/>
                </a:cubicBezTo>
                <a:cubicBezTo>
                  <a:pt x="944563" y="438511"/>
                  <a:pt x="947738" y="465452"/>
                  <a:pt x="947738" y="492486"/>
                </a:cubicBezTo>
                <a:cubicBezTo>
                  <a:pt x="947738" y="652736"/>
                  <a:pt x="972406" y="610266"/>
                  <a:pt x="933450" y="668698"/>
                </a:cubicBezTo>
                <a:cubicBezTo>
                  <a:pt x="924855" y="720275"/>
                  <a:pt x="933306" y="678728"/>
                  <a:pt x="923925" y="711561"/>
                </a:cubicBezTo>
                <a:cubicBezTo>
                  <a:pt x="922127" y="717855"/>
                  <a:pt x="921461" y="724482"/>
                  <a:pt x="919163" y="730611"/>
                </a:cubicBezTo>
                <a:cubicBezTo>
                  <a:pt x="894263" y="797013"/>
                  <a:pt x="926185" y="695258"/>
                  <a:pt x="900113" y="773473"/>
                </a:cubicBezTo>
                <a:cubicBezTo>
                  <a:pt x="896458" y="784437"/>
                  <a:pt x="894880" y="796080"/>
                  <a:pt x="890588" y="806811"/>
                </a:cubicBezTo>
                <a:cubicBezTo>
                  <a:pt x="857191" y="890303"/>
                  <a:pt x="886853" y="804755"/>
                  <a:pt x="852488" y="873486"/>
                </a:cubicBezTo>
                <a:cubicBezTo>
                  <a:pt x="838417" y="901628"/>
                  <a:pt x="847398" y="886992"/>
                  <a:pt x="823913" y="916348"/>
                </a:cubicBezTo>
                <a:cubicBezTo>
                  <a:pt x="819150" y="932223"/>
                  <a:pt x="816268" y="948789"/>
                  <a:pt x="809625" y="963973"/>
                </a:cubicBezTo>
                <a:cubicBezTo>
                  <a:pt x="805037" y="974461"/>
                  <a:pt x="790575" y="992548"/>
                  <a:pt x="790575" y="992548"/>
                </a:cubicBezTo>
                <a:cubicBezTo>
                  <a:pt x="785338" y="1008262"/>
                  <a:pt x="783884" y="1013558"/>
                  <a:pt x="776288" y="1030648"/>
                </a:cubicBezTo>
                <a:cubicBezTo>
                  <a:pt x="773405" y="1037136"/>
                  <a:pt x="769400" y="1043106"/>
                  <a:pt x="766763" y="1049698"/>
                </a:cubicBezTo>
                <a:cubicBezTo>
                  <a:pt x="757653" y="1072474"/>
                  <a:pt x="753735" y="1092287"/>
                  <a:pt x="747713" y="1116373"/>
                </a:cubicBezTo>
                <a:cubicBezTo>
                  <a:pt x="746125" y="1122723"/>
                  <a:pt x="745020" y="1129213"/>
                  <a:pt x="742950" y="1135423"/>
                </a:cubicBezTo>
                <a:cubicBezTo>
                  <a:pt x="741363" y="1140186"/>
                  <a:pt x="739406" y="1144841"/>
                  <a:pt x="738188" y="1149711"/>
                </a:cubicBezTo>
                <a:cubicBezTo>
                  <a:pt x="736225" y="1157564"/>
                  <a:pt x="735013" y="1165586"/>
                  <a:pt x="733425" y="1173523"/>
                </a:cubicBezTo>
                <a:cubicBezTo>
                  <a:pt x="735013" y="1310048"/>
                  <a:pt x="735221" y="1446596"/>
                  <a:pt x="738188" y="1583098"/>
                </a:cubicBezTo>
                <a:cubicBezTo>
                  <a:pt x="738398" y="1592752"/>
                  <a:pt x="740608" y="1602305"/>
                  <a:pt x="742950" y="1611673"/>
                </a:cubicBezTo>
                <a:cubicBezTo>
                  <a:pt x="743720" y="1614753"/>
                  <a:pt x="742950" y="1605323"/>
                  <a:pt x="742950" y="160214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2964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fmt</a:t>
            </a:r>
            <a:endParaRPr lang="en-US" altLang="ko-KR" dirty="0" smtClean="0"/>
          </a:p>
          <a:p>
            <a:r>
              <a:rPr lang="en-US" altLang="ko-KR" sz="1600" dirty="0" smtClean="0"/>
              <a:t> - 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숫자형식을 변경하여 출력할 때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지시자 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&lt;%@ </a:t>
            </a:r>
            <a:r>
              <a:rPr lang="en-US" altLang="ko-KR" sz="1600" dirty="0" err="1" smtClean="0"/>
              <a:t>taglib</a:t>
            </a:r>
            <a:r>
              <a:rPr lang="en-US" altLang="ko-KR" sz="1600" dirty="0" smtClean="0"/>
              <a:t> prefix=“</a:t>
            </a:r>
            <a:r>
              <a:rPr lang="en-US" altLang="ko-KR" sz="1600" dirty="0" err="1" smtClean="0"/>
              <a:t>fmt</a:t>
            </a:r>
            <a:r>
              <a:rPr lang="en-US" altLang="ko-KR" sz="1600" dirty="0" smtClean="0"/>
              <a:t>” </a:t>
            </a:r>
            <a:r>
              <a:rPr lang="en-US" altLang="ko-KR" sz="1600" dirty="0" err="1" smtClean="0"/>
              <a:t>uri</a:t>
            </a:r>
            <a:r>
              <a:rPr lang="en-US" altLang="ko-KR" sz="1600" dirty="0" smtClean="0"/>
              <a:t>=“http://java.sun.com/jsp/jstl/fmt”%&gt;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숫자변환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숫자에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넣기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fmt:formatNumber</a:t>
            </a:r>
            <a:r>
              <a:rPr lang="en-US" altLang="ko-KR" sz="1600" dirty="0" smtClean="0"/>
              <a:t> value=“</a:t>
            </a:r>
            <a:r>
              <a:rPr lang="ko-KR" altLang="en-US" sz="1600" dirty="0" smtClean="0"/>
              <a:t>출력할 숫자</a:t>
            </a:r>
            <a:r>
              <a:rPr lang="en-US" altLang="ko-KR" sz="1600" dirty="0" smtClean="0"/>
              <a:t>” pattern=“</a:t>
            </a:r>
            <a:r>
              <a:rPr lang="ko-KR" altLang="en-US" sz="1600" dirty="0" smtClean="0"/>
              <a:t>출력형식</a:t>
            </a:r>
            <a:r>
              <a:rPr lang="en-US" altLang="ko-KR" sz="1600" dirty="0" smtClean="0"/>
              <a:t>”/&gt;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5250661" y="275033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9256" y="2857496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 : </a:t>
            </a:r>
            <a:r>
              <a:rPr lang="ko-KR" altLang="en-US" sz="1400" dirty="0" smtClean="0"/>
              <a:t>데이터가 없으면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# : </a:t>
            </a:r>
            <a:r>
              <a:rPr lang="ko-KR" altLang="en-US" sz="1400" dirty="0" smtClean="0"/>
              <a:t>데이터가 있는 것 까지만 출력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3786190"/>
            <a:ext cx="71170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날짜변환</a:t>
            </a:r>
            <a:endParaRPr lang="en-US" altLang="ko-KR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fmt:formatDate</a:t>
            </a:r>
            <a:r>
              <a:rPr lang="en-US" altLang="ko-KR" sz="1600" dirty="0" smtClean="0"/>
              <a:t> value=“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” pattern=“</a:t>
            </a:r>
            <a:r>
              <a:rPr lang="en-US" altLang="ko-KR" sz="1600" dirty="0" err="1" smtClean="0"/>
              <a:t>SimpleDateFormt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날짜 </a:t>
            </a:r>
            <a:r>
              <a:rPr lang="en-US" altLang="ko-KR" sz="1600" dirty="0" smtClean="0"/>
              <a:t>pattern”/&gt;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0933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*DBCP(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Connection Pool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JDBC</a:t>
            </a:r>
            <a:r>
              <a:rPr lang="ko-KR" altLang="en-US" sz="1600" dirty="0" smtClean="0"/>
              <a:t>방식보다 향상된 </a:t>
            </a:r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관리를 제공하는 개념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커넥션을 일정 개수 연결해두고 필요한 때 꺼내서 사용하는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초기지연시간이 적다</a:t>
            </a:r>
            <a:r>
              <a:rPr lang="en-US" altLang="ko-KR" sz="1600" dirty="0" smtClean="0"/>
              <a:t>. , </a:t>
            </a:r>
            <a:r>
              <a:rPr lang="ko-KR" altLang="en-US" sz="1600" dirty="0" smtClean="0"/>
              <a:t>커넥션의 재 </a:t>
            </a:r>
            <a:r>
              <a:rPr lang="ko-KR" altLang="en-US" sz="1600" dirty="0" err="1" smtClean="0"/>
              <a:t>사용성</a:t>
            </a:r>
            <a:r>
              <a:rPr lang="ko-KR" altLang="en-US" sz="1600" dirty="0" smtClean="0"/>
              <a:t> 향상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메모리의 낭비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-Tomcat</a:t>
            </a:r>
            <a:r>
              <a:rPr lang="ko-KR" altLang="en-US" sz="1600" dirty="0" smtClean="0"/>
              <a:t>에서는 설정을 통해서 </a:t>
            </a:r>
            <a:r>
              <a:rPr lang="en-US" altLang="ko-KR" sz="1600" dirty="0" smtClean="0"/>
              <a:t>DBCP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821505" y="82151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786" y="1000108"/>
            <a:ext cx="6675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</a:t>
            </a:r>
            <a:r>
              <a:rPr lang="ko-KR" altLang="en-US" sz="1400" dirty="0" smtClean="0"/>
              <a:t>연동이 필요한 작업이 있을 때마다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연동을 계속 하는 방식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장점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필요할때마다</a:t>
            </a:r>
            <a:r>
              <a:rPr lang="ko-KR" altLang="en-US" sz="1400" dirty="0" smtClean="0"/>
              <a:t> 연결을 얻고 해제하기 때문에 메모리를 절감할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초기지연시간 발생</a:t>
            </a:r>
            <a:r>
              <a:rPr lang="en-US" altLang="ko-KR" sz="1400" dirty="0" smtClean="0"/>
              <a:t>.( DBMS</a:t>
            </a:r>
            <a:r>
              <a:rPr lang="ko-KR" altLang="en-US" sz="1400" dirty="0" smtClean="0"/>
              <a:t>에 연결하는 시간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사용자에게 필요 없는 시간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3357562"/>
            <a:ext cx="45845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&lt;Resource name="</a:t>
            </a:r>
            <a:r>
              <a:rPr lang="en-US" sz="1400" b="1" dirty="0" err="1" smtClean="0"/>
              <a:t>jdbc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myoracle</a:t>
            </a:r>
            <a:r>
              <a:rPr lang="en-US" sz="1400" dirty="0" smtClean="0"/>
              <a:t>" auth="Container" </a:t>
            </a:r>
          </a:p>
          <a:p>
            <a:r>
              <a:rPr lang="en-US" sz="1400" dirty="0" smtClean="0"/>
              <a:t>type="</a:t>
            </a:r>
            <a:r>
              <a:rPr lang="en-US" sz="1400" dirty="0" err="1" smtClean="0"/>
              <a:t>javax.sql.DataSource</a:t>
            </a:r>
            <a:r>
              <a:rPr lang="en-US" sz="1400" dirty="0" smtClean="0"/>
              <a:t>" </a:t>
            </a:r>
          </a:p>
          <a:p>
            <a:r>
              <a:rPr lang="en-US" sz="1400" dirty="0" err="1" smtClean="0"/>
              <a:t>driverClassName</a:t>
            </a:r>
            <a:r>
              <a:rPr lang="en-US" sz="1400" dirty="0" smtClean="0"/>
              <a:t>="</a:t>
            </a:r>
            <a:r>
              <a:rPr lang="en-US" sz="1400" dirty="0" err="1" smtClean="0"/>
              <a:t>oracle.jdbc.OracleDriver</a:t>
            </a:r>
            <a:r>
              <a:rPr lang="en-US" sz="1400" dirty="0" smtClean="0"/>
              <a:t>" </a:t>
            </a:r>
          </a:p>
          <a:p>
            <a:r>
              <a:rPr lang="en-US" sz="1400" dirty="0" err="1" smtClean="0"/>
              <a:t>url</a:t>
            </a:r>
            <a:r>
              <a:rPr lang="en-US" sz="1400" dirty="0" smtClean="0"/>
              <a:t>="</a:t>
            </a:r>
            <a:r>
              <a:rPr lang="en-US" sz="1400" dirty="0" err="1" smtClean="0"/>
              <a:t>jdbc:oracle:thin</a:t>
            </a:r>
            <a:r>
              <a:rPr lang="en-US" sz="1400" dirty="0" smtClean="0"/>
              <a:t>:@127.0.0.1:1521:mysid" </a:t>
            </a:r>
          </a:p>
          <a:p>
            <a:r>
              <a:rPr lang="en-US" sz="1400" dirty="0" smtClean="0"/>
              <a:t>username="</a:t>
            </a:r>
            <a:r>
              <a:rPr lang="en-US" sz="1400" dirty="0" err="1" smtClean="0"/>
              <a:t>scott</a:t>
            </a:r>
            <a:r>
              <a:rPr lang="en-US" sz="1400" dirty="0" smtClean="0"/>
              <a:t>" password="tiger" </a:t>
            </a:r>
          </a:p>
          <a:p>
            <a:r>
              <a:rPr lang="en-US" sz="1400" dirty="0" err="1" smtClean="0"/>
              <a:t>maxTotal</a:t>
            </a:r>
            <a:r>
              <a:rPr lang="en-US" sz="1400" dirty="0" smtClean="0"/>
              <a:t>="20" </a:t>
            </a:r>
          </a:p>
          <a:p>
            <a:r>
              <a:rPr lang="en-US" sz="1400" dirty="0" err="1" smtClean="0"/>
              <a:t>maxIdle</a:t>
            </a:r>
            <a:r>
              <a:rPr lang="en-US" sz="1400" dirty="0" smtClean="0"/>
              <a:t>="10" </a:t>
            </a:r>
          </a:p>
          <a:p>
            <a:r>
              <a:rPr lang="en-US" sz="1400" dirty="0" err="1" smtClean="0"/>
              <a:t>maxWaitMillis</a:t>
            </a:r>
            <a:r>
              <a:rPr lang="en-US" sz="1400" dirty="0" smtClean="0"/>
              <a:t>="-1"/&gt;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2714612" y="328612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43174" y="300037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JNDI</a:t>
            </a:r>
            <a:r>
              <a:rPr lang="ko-KR" altLang="en-US" sz="1400" dirty="0" smtClean="0"/>
              <a:t>에서 찾을 이름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2643174" y="371475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8926" y="3549851"/>
            <a:ext cx="366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DBCP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을 연결할 객체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1500166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5918" y="4621421"/>
            <a:ext cx="30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DBCP</a:t>
            </a:r>
            <a:r>
              <a:rPr lang="ko-KR" altLang="en-US" sz="1400" dirty="0" smtClean="0"/>
              <a:t>에 연결할 기본 </a:t>
            </a:r>
            <a:r>
              <a:rPr lang="en-US" altLang="ko-KR" sz="1400" dirty="0" smtClean="0"/>
              <a:t>Connection </a:t>
            </a:r>
            <a:r>
              <a:rPr lang="ko-KR" altLang="en-US" sz="1400" dirty="0" smtClean="0"/>
              <a:t>수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1571604" y="45720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7356" y="4407107"/>
            <a:ext cx="6587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maxIdle</a:t>
            </a:r>
            <a:r>
              <a:rPr lang="ko-KR" altLang="en-US" sz="1400" dirty="0" smtClean="0"/>
              <a:t>에 설정된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이 모두 사용 중일때 최대 연결할 총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수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928795" y="50006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4547" y="4835735"/>
            <a:ext cx="510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DBCP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Connection</a:t>
            </a:r>
            <a:r>
              <a:rPr lang="ko-KR" altLang="en-US" sz="1400" dirty="0" smtClean="0"/>
              <a:t>을 얻는 데 들어가는 시간 </a:t>
            </a:r>
            <a:r>
              <a:rPr lang="en-US" altLang="ko-KR" sz="1400" dirty="0" smtClean="0"/>
              <a:t>( -1</a:t>
            </a:r>
            <a:r>
              <a:rPr lang="ko-KR" altLang="en-US" sz="1400" dirty="0" smtClean="0"/>
              <a:t>은 즉시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785926"/>
            <a:ext cx="1500198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86116" y="1643050"/>
            <a:ext cx="2714644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72330" y="1571612"/>
            <a:ext cx="164307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7224" y="1428736"/>
            <a:ext cx="108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 Client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1357298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72330" y="128586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10" name="원통 9"/>
          <p:cNvSpPr/>
          <p:nvPr/>
        </p:nvSpPr>
        <p:spPr>
          <a:xfrm>
            <a:off x="7215206" y="1857364"/>
            <a:ext cx="500066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7929586" y="1857364"/>
            <a:ext cx="500066" cy="500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43570" y="4000504"/>
            <a:ext cx="214314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72198" y="364331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857364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357554" y="221455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a.jsp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14290"/>
            <a:ext cx="292895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16200000" flipH="1">
            <a:off x="3500430" y="1214422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8860" y="928670"/>
            <a:ext cx="161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DBCP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214942" y="928670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ㅇ</a:t>
            </a:r>
            <a:r>
              <a:rPr lang="ko-KR" altLang="en-US" sz="900" dirty="0" err="1">
                <a:solidFill>
                  <a:schemeClr val="tx1"/>
                </a:solidFill>
              </a:rPr>
              <a:t>ㅇ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15008" y="928670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DataSource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14942" y="1214422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15008" y="1214422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14942" y="1500174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5715008" y="1500174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14942" y="2071678"/>
            <a:ext cx="50006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5715008" y="2071678"/>
            <a:ext cx="857256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9" name="자유형 28"/>
          <p:cNvSpPr/>
          <p:nvPr/>
        </p:nvSpPr>
        <p:spPr>
          <a:xfrm>
            <a:off x="5683250" y="1827743"/>
            <a:ext cx="63500" cy="192038"/>
          </a:xfrm>
          <a:custGeom>
            <a:avLst/>
            <a:gdLst>
              <a:gd name="connsiteX0" fmla="*/ 63500 w 63500"/>
              <a:gd name="connsiteY0" fmla="*/ 7407 h 192038"/>
              <a:gd name="connsiteX1" fmla="*/ 19050 w 63500"/>
              <a:gd name="connsiteY1" fmla="*/ 13757 h 192038"/>
              <a:gd name="connsiteX2" fmla="*/ 38100 w 63500"/>
              <a:gd name="connsiteY2" fmla="*/ 128057 h 192038"/>
              <a:gd name="connsiteX3" fmla="*/ 6350 w 63500"/>
              <a:gd name="connsiteY3" fmla="*/ 178857 h 192038"/>
              <a:gd name="connsiteX4" fmla="*/ 0 w 63500"/>
              <a:gd name="connsiteY4" fmla="*/ 185207 h 19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" h="192038">
                <a:moveTo>
                  <a:pt x="63500" y="7407"/>
                </a:moveTo>
                <a:cubicBezTo>
                  <a:pt x="48683" y="9524"/>
                  <a:pt x="24946" y="0"/>
                  <a:pt x="19050" y="13757"/>
                </a:cubicBezTo>
                <a:cubicBezTo>
                  <a:pt x="3356" y="50376"/>
                  <a:pt x="24616" y="94347"/>
                  <a:pt x="38100" y="128057"/>
                </a:cubicBezTo>
                <a:cubicBezTo>
                  <a:pt x="28960" y="192038"/>
                  <a:pt x="47177" y="162526"/>
                  <a:pt x="6350" y="178857"/>
                </a:cubicBezTo>
                <a:cubicBezTo>
                  <a:pt x="3571" y="179969"/>
                  <a:pt x="2117" y="183090"/>
                  <a:pt x="0" y="18520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5179223" y="75007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6314" y="478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</a:t>
            </a:r>
            <a:r>
              <a:rPr lang="ko-KR" altLang="en-US" sz="1400"/>
              <a:t>름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00760" y="428604"/>
            <a:ext cx="283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값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DataSource</a:t>
            </a:r>
            <a:r>
              <a:rPr lang="ko-KR" altLang="en-US" sz="1400" dirty="0" smtClean="0"/>
              <a:t>를 구현한 클래스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/>
          <p:nvPr/>
        </p:nvCxnSpPr>
        <p:spPr>
          <a:xfrm rot="5400000">
            <a:off x="6000760" y="71435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 36"/>
          <p:cNvSpPr/>
          <p:nvPr/>
        </p:nvSpPr>
        <p:spPr>
          <a:xfrm>
            <a:off x="6540500" y="1117600"/>
            <a:ext cx="539750" cy="838200"/>
          </a:xfrm>
          <a:custGeom>
            <a:avLst/>
            <a:gdLst>
              <a:gd name="connsiteX0" fmla="*/ 0 w 539750"/>
              <a:gd name="connsiteY0" fmla="*/ 0 h 838200"/>
              <a:gd name="connsiteX1" fmla="*/ 57150 w 539750"/>
              <a:gd name="connsiteY1" fmla="*/ 6350 h 838200"/>
              <a:gd name="connsiteX2" fmla="*/ 133350 w 539750"/>
              <a:gd name="connsiteY2" fmla="*/ 57150 h 838200"/>
              <a:gd name="connsiteX3" fmla="*/ 222250 w 539750"/>
              <a:gd name="connsiteY3" fmla="*/ 114300 h 838200"/>
              <a:gd name="connsiteX4" fmla="*/ 234950 w 539750"/>
              <a:gd name="connsiteY4" fmla="*/ 133350 h 838200"/>
              <a:gd name="connsiteX5" fmla="*/ 254000 w 539750"/>
              <a:gd name="connsiteY5" fmla="*/ 196850 h 838200"/>
              <a:gd name="connsiteX6" fmla="*/ 266700 w 539750"/>
              <a:gd name="connsiteY6" fmla="*/ 292100 h 838200"/>
              <a:gd name="connsiteX7" fmla="*/ 273050 w 539750"/>
              <a:gd name="connsiteY7" fmla="*/ 323850 h 838200"/>
              <a:gd name="connsiteX8" fmla="*/ 279400 w 539750"/>
              <a:gd name="connsiteY8" fmla="*/ 374650 h 838200"/>
              <a:gd name="connsiteX9" fmla="*/ 298450 w 539750"/>
              <a:gd name="connsiteY9" fmla="*/ 476250 h 838200"/>
              <a:gd name="connsiteX10" fmla="*/ 304800 w 539750"/>
              <a:gd name="connsiteY10" fmla="*/ 495300 h 838200"/>
              <a:gd name="connsiteX11" fmla="*/ 323850 w 539750"/>
              <a:gd name="connsiteY11" fmla="*/ 520700 h 838200"/>
              <a:gd name="connsiteX12" fmla="*/ 342900 w 539750"/>
              <a:gd name="connsiteY12" fmla="*/ 590550 h 838200"/>
              <a:gd name="connsiteX13" fmla="*/ 355600 w 539750"/>
              <a:gd name="connsiteY13" fmla="*/ 615950 h 838200"/>
              <a:gd name="connsiteX14" fmla="*/ 374650 w 539750"/>
              <a:gd name="connsiteY14" fmla="*/ 660400 h 838200"/>
              <a:gd name="connsiteX15" fmla="*/ 400050 w 539750"/>
              <a:gd name="connsiteY15" fmla="*/ 711200 h 838200"/>
              <a:gd name="connsiteX16" fmla="*/ 406400 w 539750"/>
              <a:gd name="connsiteY16" fmla="*/ 730250 h 838200"/>
              <a:gd name="connsiteX17" fmla="*/ 425450 w 539750"/>
              <a:gd name="connsiteY17" fmla="*/ 749300 h 838200"/>
              <a:gd name="connsiteX18" fmla="*/ 438150 w 539750"/>
              <a:gd name="connsiteY18" fmla="*/ 774700 h 838200"/>
              <a:gd name="connsiteX19" fmla="*/ 457200 w 539750"/>
              <a:gd name="connsiteY19" fmla="*/ 787400 h 838200"/>
              <a:gd name="connsiteX20" fmla="*/ 482600 w 539750"/>
              <a:gd name="connsiteY20" fmla="*/ 806450 h 838200"/>
              <a:gd name="connsiteX21" fmla="*/ 508000 w 539750"/>
              <a:gd name="connsiteY21" fmla="*/ 819150 h 838200"/>
              <a:gd name="connsiteX22" fmla="*/ 527050 w 539750"/>
              <a:gd name="connsiteY22" fmla="*/ 825500 h 838200"/>
              <a:gd name="connsiteX23" fmla="*/ 539750 w 539750"/>
              <a:gd name="connsiteY2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9750" h="838200">
                <a:moveTo>
                  <a:pt x="0" y="0"/>
                </a:moveTo>
                <a:cubicBezTo>
                  <a:pt x="19050" y="2117"/>
                  <a:pt x="38720" y="1084"/>
                  <a:pt x="57150" y="6350"/>
                </a:cubicBezTo>
                <a:cubicBezTo>
                  <a:pt x="70221" y="10085"/>
                  <a:pt x="129448" y="54641"/>
                  <a:pt x="133350" y="57150"/>
                </a:cubicBezTo>
                <a:cubicBezTo>
                  <a:pt x="253868" y="134626"/>
                  <a:pt x="99618" y="26706"/>
                  <a:pt x="222250" y="114300"/>
                </a:cubicBezTo>
                <a:cubicBezTo>
                  <a:pt x="226483" y="120650"/>
                  <a:pt x="231850" y="126376"/>
                  <a:pt x="234950" y="133350"/>
                </a:cubicBezTo>
                <a:cubicBezTo>
                  <a:pt x="239158" y="142819"/>
                  <a:pt x="251738" y="182526"/>
                  <a:pt x="254000" y="196850"/>
                </a:cubicBezTo>
                <a:cubicBezTo>
                  <a:pt x="258996" y="228489"/>
                  <a:pt x="261949" y="260423"/>
                  <a:pt x="266700" y="292100"/>
                </a:cubicBezTo>
                <a:cubicBezTo>
                  <a:pt x="268301" y="302774"/>
                  <a:pt x="271409" y="313183"/>
                  <a:pt x="273050" y="323850"/>
                </a:cubicBezTo>
                <a:cubicBezTo>
                  <a:pt x="275645" y="340717"/>
                  <a:pt x="276869" y="357774"/>
                  <a:pt x="279400" y="374650"/>
                </a:cubicBezTo>
                <a:cubicBezTo>
                  <a:pt x="284691" y="409924"/>
                  <a:pt x="288852" y="442657"/>
                  <a:pt x="298450" y="476250"/>
                </a:cubicBezTo>
                <a:cubicBezTo>
                  <a:pt x="300289" y="482686"/>
                  <a:pt x="301479" y="489488"/>
                  <a:pt x="304800" y="495300"/>
                </a:cubicBezTo>
                <a:cubicBezTo>
                  <a:pt x="310051" y="504489"/>
                  <a:pt x="317500" y="512233"/>
                  <a:pt x="323850" y="520700"/>
                </a:cubicBezTo>
                <a:cubicBezTo>
                  <a:pt x="328495" y="543926"/>
                  <a:pt x="332158" y="569066"/>
                  <a:pt x="342900" y="590550"/>
                </a:cubicBezTo>
                <a:cubicBezTo>
                  <a:pt x="347133" y="599017"/>
                  <a:pt x="351871" y="607249"/>
                  <a:pt x="355600" y="615950"/>
                </a:cubicBezTo>
                <a:cubicBezTo>
                  <a:pt x="383630" y="681354"/>
                  <a:pt x="332529" y="576159"/>
                  <a:pt x="374650" y="660400"/>
                </a:cubicBezTo>
                <a:cubicBezTo>
                  <a:pt x="387342" y="723861"/>
                  <a:pt x="369557" y="665460"/>
                  <a:pt x="400050" y="711200"/>
                </a:cubicBezTo>
                <a:cubicBezTo>
                  <a:pt x="403763" y="716769"/>
                  <a:pt x="402687" y="724681"/>
                  <a:pt x="406400" y="730250"/>
                </a:cubicBezTo>
                <a:cubicBezTo>
                  <a:pt x="411381" y="737722"/>
                  <a:pt x="420230" y="741992"/>
                  <a:pt x="425450" y="749300"/>
                </a:cubicBezTo>
                <a:cubicBezTo>
                  <a:pt x="430952" y="757003"/>
                  <a:pt x="432090" y="767428"/>
                  <a:pt x="438150" y="774700"/>
                </a:cubicBezTo>
                <a:cubicBezTo>
                  <a:pt x="443036" y="780563"/>
                  <a:pt x="450990" y="782964"/>
                  <a:pt x="457200" y="787400"/>
                </a:cubicBezTo>
                <a:cubicBezTo>
                  <a:pt x="465812" y="793551"/>
                  <a:pt x="473625" y="800841"/>
                  <a:pt x="482600" y="806450"/>
                </a:cubicBezTo>
                <a:cubicBezTo>
                  <a:pt x="490627" y="811467"/>
                  <a:pt x="499299" y="815421"/>
                  <a:pt x="508000" y="819150"/>
                </a:cubicBezTo>
                <a:cubicBezTo>
                  <a:pt x="514152" y="821787"/>
                  <a:pt x="521310" y="822056"/>
                  <a:pt x="527050" y="825500"/>
                </a:cubicBezTo>
                <a:cubicBezTo>
                  <a:pt x="532184" y="828580"/>
                  <a:pt x="535517" y="833967"/>
                  <a:pt x="539750" y="838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578600" y="1383508"/>
            <a:ext cx="515080" cy="737392"/>
          </a:xfrm>
          <a:custGeom>
            <a:avLst/>
            <a:gdLst>
              <a:gd name="connsiteX0" fmla="*/ 0 w 515080"/>
              <a:gd name="connsiteY0" fmla="*/ 792 h 737392"/>
              <a:gd name="connsiteX1" fmla="*/ 76200 w 515080"/>
              <a:gd name="connsiteY1" fmla="*/ 32542 h 737392"/>
              <a:gd name="connsiteX2" fmla="*/ 114300 w 515080"/>
              <a:gd name="connsiteY2" fmla="*/ 57942 h 737392"/>
              <a:gd name="connsiteX3" fmla="*/ 152400 w 515080"/>
              <a:gd name="connsiteY3" fmla="*/ 108742 h 737392"/>
              <a:gd name="connsiteX4" fmla="*/ 158750 w 515080"/>
              <a:gd name="connsiteY4" fmla="*/ 140492 h 737392"/>
              <a:gd name="connsiteX5" fmla="*/ 171450 w 515080"/>
              <a:gd name="connsiteY5" fmla="*/ 178592 h 737392"/>
              <a:gd name="connsiteX6" fmla="*/ 177800 w 515080"/>
              <a:gd name="connsiteY6" fmla="*/ 203992 h 737392"/>
              <a:gd name="connsiteX7" fmla="*/ 184150 w 515080"/>
              <a:gd name="connsiteY7" fmla="*/ 223042 h 737392"/>
              <a:gd name="connsiteX8" fmla="*/ 190500 w 515080"/>
              <a:gd name="connsiteY8" fmla="*/ 254792 h 737392"/>
              <a:gd name="connsiteX9" fmla="*/ 234950 w 515080"/>
              <a:gd name="connsiteY9" fmla="*/ 337342 h 737392"/>
              <a:gd name="connsiteX10" fmla="*/ 266700 w 515080"/>
              <a:gd name="connsiteY10" fmla="*/ 407192 h 737392"/>
              <a:gd name="connsiteX11" fmla="*/ 285750 w 515080"/>
              <a:gd name="connsiteY11" fmla="*/ 432592 h 737392"/>
              <a:gd name="connsiteX12" fmla="*/ 317500 w 515080"/>
              <a:gd name="connsiteY12" fmla="*/ 477042 h 737392"/>
              <a:gd name="connsiteX13" fmla="*/ 342900 w 515080"/>
              <a:gd name="connsiteY13" fmla="*/ 502442 h 737392"/>
              <a:gd name="connsiteX14" fmla="*/ 374650 w 515080"/>
              <a:gd name="connsiteY14" fmla="*/ 546892 h 737392"/>
              <a:gd name="connsiteX15" fmla="*/ 393700 w 515080"/>
              <a:gd name="connsiteY15" fmla="*/ 565942 h 737392"/>
              <a:gd name="connsiteX16" fmla="*/ 406400 w 515080"/>
              <a:gd name="connsiteY16" fmla="*/ 584992 h 737392"/>
              <a:gd name="connsiteX17" fmla="*/ 425450 w 515080"/>
              <a:gd name="connsiteY17" fmla="*/ 610392 h 737392"/>
              <a:gd name="connsiteX18" fmla="*/ 450850 w 515080"/>
              <a:gd name="connsiteY18" fmla="*/ 648492 h 737392"/>
              <a:gd name="connsiteX19" fmla="*/ 463550 w 515080"/>
              <a:gd name="connsiteY19" fmla="*/ 673892 h 737392"/>
              <a:gd name="connsiteX20" fmla="*/ 488950 w 515080"/>
              <a:gd name="connsiteY20" fmla="*/ 705642 h 737392"/>
              <a:gd name="connsiteX21" fmla="*/ 514350 w 515080"/>
              <a:gd name="connsiteY21" fmla="*/ 737392 h 73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5080" h="737392">
                <a:moveTo>
                  <a:pt x="0" y="792"/>
                </a:moveTo>
                <a:cubicBezTo>
                  <a:pt x="53156" y="9651"/>
                  <a:pt x="27387" y="0"/>
                  <a:pt x="76200" y="32542"/>
                </a:cubicBezTo>
                <a:cubicBezTo>
                  <a:pt x="88900" y="41009"/>
                  <a:pt x="105142" y="45731"/>
                  <a:pt x="114300" y="57942"/>
                </a:cubicBezTo>
                <a:lnTo>
                  <a:pt x="152400" y="108742"/>
                </a:lnTo>
                <a:cubicBezTo>
                  <a:pt x="154517" y="119325"/>
                  <a:pt x="155910" y="130079"/>
                  <a:pt x="158750" y="140492"/>
                </a:cubicBezTo>
                <a:cubicBezTo>
                  <a:pt x="162272" y="153407"/>
                  <a:pt x="168203" y="165605"/>
                  <a:pt x="171450" y="178592"/>
                </a:cubicBezTo>
                <a:cubicBezTo>
                  <a:pt x="173567" y="187059"/>
                  <a:pt x="175402" y="195601"/>
                  <a:pt x="177800" y="203992"/>
                </a:cubicBezTo>
                <a:cubicBezTo>
                  <a:pt x="179639" y="210428"/>
                  <a:pt x="182527" y="216548"/>
                  <a:pt x="184150" y="223042"/>
                </a:cubicBezTo>
                <a:cubicBezTo>
                  <a:pt x="186768" y="233513"/>
                  <a:pt x="186626" y="244718"/>
                  <a:pt x="190500" y="254792"/>
                </a:cubicBezTo>
                <a:cubicBezTo>
                  <a:pt x="215035" y="318582"/>
                  <a:pt x="210322" y="288086"/>
                  <a:pt x="234950" y="337342"/>
                </a:cubicBezTo>
                <a:cubicBezTo>
                  <a:pt x="260498" y="388439"/>
                  <a:pt x="233116" y="351219"/>
                  <a:pt x="266700" y="407192"/>
                </a:cubicBezTo>
                <a:cubicBezTo>
                  <a:pt x="272145" y="416267"/>
                  <a:pt x="279599" y="423980"/>
                  <a:pt x="285750" y="432592"/>
                </a:cubicBezTo>
                <a:cubicBezTo>
                  <a:pt x="298921" y="451031"/>
                  <a:pt x="301359" y="458595"/>
                  <a:pt x="317500" y="477042"/>
                </a:cubicBezTo>
                <a:cubicBezTo>
                  <a:pt x="325385" y="486053"/>
                  <a:pt x="335015" y="493431"/>
                  <a:pt x="342900" y="502442"/>
                </a:cubicBezTo>
                <a:cubicBezTo>
                  <a:pt x="422968" y="593948"/>
                  <a:pt x="315381" y="475769"/>
                  <a:pt x="374650" y="546892"/>
                </a:cubicBezTo>
                <a:cubicBezTo>
                  <a:pt x="380399" y="553791"/>
                  <a:pt x="387951" y="559043"/>
                  <a:pt x="393700" y="565942"/>
                </a:cubicBezTo>
                <a:cubicBezTo>
                  <a:pt x="398586" y="571805"/>
                  <a:pt x="401964" y="578782"/>
                  <a:pt x="406400" y="584992"/>
                </a:cubicBezTo>
                <a:cubicBezTo>
                  <a:pt x="412551" y="593604"/>
                  <a:pt x="419100" y="601925"/>
                  <a:pt x="425450" y="610392"/>
                </a:cubicBezTo>
                <a:cubicBezTo>
                  <a:pt x="439072" y="651257"/>
                  <a:pt x="421121" y="606872"/>
                  <a:pt x="450850" y="648492"/>
                </a:cubicBezTo>
                <a:cubicBezTo>
                  <a:pt x="456352" y="656195"/>
                  <a:pt x="458299" y="666016"/>
                  <a:pt x="463550" y="673892"/>
                </a:cubicBezTo>
                <a:cubicBezTo>
                  <a:pt x="471068" y="685169"/>
                  <a:pt x="480025" y="695442"/>
                  <a:pt x="488950" y="705642"/>
                </a:cubicBezTo>
                <a:cubicBezTo>
                  <a:pt x="515080" y="735504"/>
                  <a:pt x="502017" y="712725"/>
                  <a:pt x="514350" y="7373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6559550" y="2233955"/>
            <a:ext cx="790211" cy="13945"/>
          </a:xfrm>
          <a:custGeom>
            <a:avLst/>
            <a:gdLst>
              <a:gd name="connsiteX0" fmla="*/ 0 w 790211"/>
              <a:gd name="connsiteY0" fmla="*/ 13945 h 13945"/>
              <a:gd name="connsiteX1" fmla="*/ 482600 w 790211"/>
              <a:gd name="connsiteY1" fmla="*/ 7595 h 13945"/>
              <a:gd name="connsiteX2" fmla="*/ 533400 w 790211"/>
              <a:gd name="connsiteY2" fmla="*/ 1245 h 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211" h="13945">
                <a:moveTo>
                  <a:pt x="0" y="13945"/>
                </a:moveTo>
                <a:lnTo>
                  <a:pt x="482600" y="7595"/>
                </a:lnTo>
                <a:cubicBezTo>
                  <a:pt x="790211" y="0"/>
                  <a:pt x="344918" y="1245"/>
                  <a:pt x="533400" y="124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16200000" flipH="1">
            <a:off x="5107785" y="32144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57752" y="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DBCP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3" name="왼쪽 중괄호 42"/>
          <p:cNvSpPr/>
          <p:nvPr/>
        </p:nvSpPr>
        <p:spPr>
          <a:xfrm>
            <a:off x="5000628" y="928670"/>
            <a:ext cx="142876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3975100" y="736600"/>
            <a:ext cx="1025963" cy="859202"/>
          </a:xfrm>
          <a:custGeom>
            <a:avLst/>
            <a:gdLst>
              <a:gd name="connsiteX0" fmla="*/ 0 w 1025963"/>
              <a:gd name="connsiteY0" fmla="*/ 0 h 859202"/>
              <a:gd name="connsiteX1" fmla="*/ 19050 w 1025963"/>
              <a:gd name="connsiteY1" fmla="*/ 6350 h 859202"/>
              <a:gd name="connsiteX2" fmla="*/ 31750 w 1025963"/>
              <a:gd name="connsiteY2" fmla="*/ 31750 h 859202"/>
              <a:gd name="connsiteX3" fmla="*/ 44450 w 1025963"/>
              <a:gd name="connsiteY3" fmla="*/ 50800 h 859202"/>
              <a:gd name="connsiteX4" fmla="*/ 50800 w 1025963"/>
              <a:gd name="connsiteY4" fmla="*/ 69850 h 859202"/>
              <a:gd name="connsiteX5" fmla="*/ 69850 w 1025963"/>
              <a:gd name="connsiteY5" fmla="*/ 88900 h 859202"/>
              <a:gd name="connsiteX6" fmla="*/ 95250 w 1025963"/>
              <a:gd name="connsiteY6" fmla="*/ 120650 h 859202"/>
              <a:gd name="connsiteX7" fmla="*/ 107950 w 1025963"/>
              <a:gd name="connsiteY7" fmla="*/ 139700 h 859202"/>
              <a:gd name="connsiteX8" fmla="*/ 158750 w 1025963"/>
              <a:gd name="connsiteY8" fmla="*/ 171450 h 859202"/>
              <a:gd name="connsiteX9" fmla="*/ 177800 w 1025963"/>
              <a:gd name="connsiteY9" fmla="*/ 184150 h 859202"/>
              <a:gd name="connsiteX10" fmla="*/ 209550 w 1025963"/>
              <a:gd name="connsiteY10" fmla="*/ 196850 h 859202"/>
              <a:gd name="connsiteX11" fmla="*/ 247650 w 1025963"/>
              <a:gd name="connsiteY11" fmla="*/ 222250 h 859202"/>
              <a:gd name="connsiteX12" fmla="*/ 273050 w 1025963"/>
              <a:gd name="connsiteY12" fmla="*/ 234950 h 859202"/>
              <a:gd name="connsiteX13" fmla="*/ 292100 w 1025963"/>
              <a:gd name="connsiteY13" fmla="*/ 241300 h 859202"/>
              <a:gd name="connsiteX14" fmla="*/ 311150 w 1025963"/>
              <a:gd name="connsiteY14" fmla="*/ 254000 h 859202"/>
              <a:gd name="connsiteX15" fmla="*/ 336550 w 1025963"/>
              <a:gd name="connsiteY15" fmla="*/ 266700 h 859202"/>
              <a:gd name="connsiteX16" fmla="*/ 381000 w 1025963"/>
              <a:gd name="connsiteY16" fmla="*/ 298450 h 859202"/>
              <a:gd name="connsiteX17" fmla="*/ 406400 w 1025963"/>
              <a:gd name="connsiteY17" fmla="*/ 304800 h 859202"/>
              <a:gd name="connsiteX18" fmla="*/ 431800 w 1025963"/>
              <a:gd name="connsiteY18" fmla="*/ 317500 h 859202"/>
              <a:gd name="connsiteX19" fmla="*/ 450850 w 1025963"/>
              <a:gd name="connsiteY19" fmla="*/ 323850 h 859202"/>
              <a:gd name="connsiteX20" fmla="*/ 495300 w 1025963"/>
              <a:gd name="connsiteY20" fmla="*/ 355600 h 859202"/>
              <a:gd name="connsiteX21" fmla="*/ 520700 w 1025963"/>
              <a:gd name="connsiteY21" fmla="*/ 381000 h 859202"/>
              <a:gd name="connsiteX22" fmla="*/ 539750 w 1025963"/>
              <a:gd name="connsiteY22" fmla="*/ 393700 h 859202"/>
              <a:gd name="connsiteX23" fmla="*/ 577850 w 1025963"/>
              <a:gd name="connsiteY23" fmla="*/ 431800 h 859202"/>
              <a:gd name="connsiteX24" fmla="*/ 590550 w 1025963"/>
              <a:gd name="connsiteY24" fmla="*/ 450850 h 859202"/>
              <a:gd name="connsiteX25" fmla="*/ 628650 w 1025963"/>
              <a:gd name="connsiteY25" fmla="*/ 488950 h 859202"/>
              <a:gd name="connsiteX26" fmla="*/ 673100 w 1025963"/>
              <a:gd name="connsiteY26" fmla="*/ 533400 h 859202"/>
              <a:gd name="connsiteX27" fmla="*/ 692150 w 1025963"/>
              <a:gd name="connsiteY27" fmla="*/ 546100 h 859202"/>
              <a:gd name="connsiteX28" fmla="*/ 730250 w 1025963"/>
              <a:gd name="connsiteY28" fmla="*/ 571500 h 859202"/>
              <a:gd name="connsiteX29" fmla="*/ 755650 w 1025963"/>
              <a:gd name="connsiteY29" fmla="*/ 609600 h 859202"/>
              <a:gd name="connsiteX30" fmla="*/ 774700 w 1025963"/>
              <a:gd name="connsiteY30" fmla="*/ 635000 h 859202"/>
              <a:gd name="connsiteX31" fmla="*/ 812800 w 1025963"/>
              <a:gd name="connsiteY31" fmla="*/ 673100 h 859202"/>
              <a:gd name="connsiteX32" fmla="*/ 831850 w 1025963"/>
              <a:gd name="connsiteY32" fmla="*/ 692150 h 859202"/>
              <a:gd name="connsiteX33" fmla="*/ 850900 w 1025963"/>
              <a:gd name="connsiteY33" fmla="*/ 704850 h 859202"/>
              <a:gd name="connsiteX34" fmla="*/ 882650 w 1025963"/>
              <a:gd name="connsiteY34" fmla="*/ 742950 h 859202"/>
              <a:gd name="connsiteX35" fmla="*/ 901700 w 1025963"/>
              <a:gd name="connsiteY35" fmla="*/ 755650 h 859202"/>
              <a:gd name="connsiteX36" fmla="*/ 958850 w 1025963"/>
              <a:gd name="connsiteY36" fmla="*/ 800100 h 859202"/>
              <a:gd name="connsiteX37" fmla="*/ 977900 w 1025963"/>
              <a:gd name="connsiteY37" fmla="*/ 819150 h 859202"/>
              <a:gd name="connsiteX38" fmla="*/ 1009650 w 1025963"/>
              <a:gd name="connsiteY38" fmla="*/ 844550 h 85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5963" h="859202">
                <a:moveTo>
                  <a:pt x="0" y="0"/>
                </a:moveTo>
                <a:cubicBezTo>
                  <a:pt x="6350" y="2117"/>
                  <a:pt x="14317" y="1617"/>
                  <a:pt x="19050" y="6350"/>
                </a:cubicBezTo>
                <a:cubicBezTo>
                  <a:pt x="25743" y="13043"/>
                  <a:pt x="27054" y="23531"/>
                  <a:pt x="31750" y="31750"/>
                </a:cubicBezTo>
                <a:cubicBezTo>
                  <a:pt x="35536" y="38376"/>
                  <a:pt x="41037" y="43974"/>
                  <a:pt x="44450" y="50800"/>
                </a:cubicBezTo>
                <a:cubicBezTo>
                  <a:pt x="47443" y="56787"/>
                  <a:pt x="47087" y="64281"/>
                  <a:pt x="50800" y="69850"/>
                </a:cubicBezTo>
                <a:cubicBezTo>
                  <a:pt x="55781" y="77322"/>
                  <a:pt x="63500" y="82550"/>
                  <a:pt x="69850" y="88900"/>
                </a:cubicBezTo>
                <a:cubicBezTo>
                  <a:pt x="82212" y="125986"/>
                  <a:pt x="66527" y="91927"/>
                  <a:pt x="95250" y="120650"/>
                </a:cubicBezTo>
                <a:cubicBezTo>
                  <a:pt x="100646" y="126046"/>
                  <a:pt x="102554" y="134304"/>
                  <a:pt x="107950" y="139700"/>
                </a:cubicBezTo>
                <a:cubicBezTo>
                  <a:pt x="128186" y="159936"/>
                  <a:pt x="135277" y="158037"/>
                  <a:pt x="158750" y="171450"/>
                </a:cubicBezTo>
                <a:cubicBezTo>
                  <a:pt x="165376" y="175236"/>
                  <a:pt x="170974" y="180737"/>
                  <a:pt x="177800" y="184150"/>
                </a:cubicBezTo>
                <a:cubicBezTo>
                  <a:pt x="187995" y="189248"/>
                  <a:pt x="199543" y="191392"/>
                  <a:pt x="209550" y="196850"/>
                </a:cubicBezTo>
                <a:cubicBezTo>
                  <a:pt x="222950" y="204159"/>
                  <a:pt x="233998" y="215424"/>
                  <a:pt x="247650" y="222250"/>
                </a:cubicBezTo>
                <a:cubicBezTo>
                  <a:pt x="256117" y="226483"/>
                  <a:pt x="264349" y="231221"/>
                  <a:pt x="273050" y="234950"/>
                </a:cubicBezTo>
                <a:cubicBezTo>
                  <a:pt x="279202" y="237587"/>
                  <a:pt x="286113" y="238307"/>
                  <a:pt x="292100" y="241300"/>
                </a:cubicBezTo>
                <a:cubicBezTo>
                  <a:pt x="298926" y="244713"/>
                  <a:pt x="304524" y="250214"/>
                  <a:pt x="311150" y="254000"/>
                </a:cubicBezTo>
                <a:cubicBezTo>
                  <a:pt x="319369" y="258696"/>
                  <a:pt x="328523" y="261683"/>
                  <a:pt x="336550" y="266700"/>
                </a:cubicBezTo>
                <a:cubicBezTo>
                  <a:pt x="341281" y="269657"/>
                  <a:pt x="372451" y="294786"/>
                  <a:pt x="381000" y="298450"/>
                </a:cubicBezTo>
                <a:cubicBezTo>
                  <a:pt x="389022" y="301888"/>
                  <a:pt x="398228" y="301736"/>
                  <a:pt x="406400" y="304800"/>
                </a:cubicBezTo>
                <a:cubicBezTo>
                  <a:pt x="415263" y="308124"/>
                  <a:pt x="423099" y="313771"/>
                  <a:pt x="431800" y="317500"/>
                </a:cubicBezTo>
                <a:cubicBezTo>
                  <a:pt x="437952" y="320137"/>
                  <a:pt x="444500" y="321733"/>
                  <a:pt x="450850" y="323850"/>
                </a:cubicBezTo>
                <a:cubicBezTo>
                  <a:pt x="508310" y="381310"/>
                  <a:pt x="428436" y="305452"/>
                  <a:pt x="495300" y="355600"/>
                </a:cubicBezTo>
                <a:cubicBezTo>
                  <a:pt x="504879" y="362784"/>
                  <a:pt x="511609" y="373208"/>
                  <a:pt x="520700" y="381000"/>
                </a:cubicBezTo>
                <a:cubicBezTo>
                  <a:pt x="526494" y="385967"/>
                  <a:pt x="534046" y="388630"/>
                  <a:pt x="539750" y="393700"/>
                </a:cubicBezTo>
                <a:cubicBezTo>
                  <a:pt x="553174" y="405632"/>
                  <a:pt x="567887" y="416856"/>
                  <a:pt x="577850" y="431800"/>
                </a:cubicBezTo>
                <a:cubicBezTo>
                  <a:pt x="582083" y="438150"/>
                  <a:pt x="585480" y="445146"/>
                  <a:pt x="590550" y="450850"/>
                </a:cubicBezTo>
                <a:cubicBezTo>
                  <a:pt x="602482" y="464274"/>
                  <a:pt x="615950" y="476250"/>
                  <a:pt x="628650" y="488950"/>
                </a:cubicBezTo>
                <a:lnTo>
                  <a:pt x="673100" y="533400"/>
                </a:lnTo>
                <a:lnTo>
                  <a:pt x="692150" y="546100"/>
                </a:lnTo>
                <a:cubicBezTo>
                  <a:pt x="738377" y="615441"/>
                  <a:pt x="664642" y="514093"/>
                  <a:pt x="730250" y="571500"/>
                </a:cubicBezTo>
                <a:cubicBezTo>
                  <a:pt x="741737" y="581551"/>
                  <a:pt x="746492" y="597389"/>
                  <a:pt x="755650" y="609600"/>
                </a:cubicBezTo>
                <a:cubicBezTo>
                  <a:pt x="762000" y="618067"/>
                  <a:pt x="767620" y="627133"/>
                  <a:pt x="774700" y="635000"/>
                </a:cubicBezTo>
                <a:cubicBezTo>
                  <a:pt x="786715" y="648350"/>
                  <a:pt x="800100" y="660400"/>
                  <a:pt x="812800" y="673100"/>
                </a:cubicBezTo>
                <a:cubicBezTo>
                  <a:pt x="819150" y="679450"/>
                  <a:pt x="824378" y="687169"/>
                  <a:pt x="831850" y="692150"/>
                </a:cubicBezTo>
                <a:cubicBezTo>
                  <a:pt x="838200" y="696383"/>
                  <a:pt x="845037" y="699964"/>
                  <a:pt x="850900" y="704850"/>
                </a:cubicBezTo>
                <a:cubicBezTo>
                  <a:pt x="913317" y="756864"/>
                  <a:pt x="832700" y="693000"/>
                  <a:pt x="882650" y="742950"/>
                </a:cubicBezTo>
                <a:cubicBezTo>
                  <a:pt x="888046" y="748346"/>
                  <a:pt x="895996" y="750580"/>
                  <a:pt x="901700" y="755650"/>
                </a:cubicBezTo>
                <a:cubicBezTo>
                  <a:pt x="953100" y="801339"/>
                  <a:pt x="919569" y="787006"/>
                  <a:pt x="958850" y="800100"/>
                </a:cubicBezTo>
                <a:cubicBezTo>
                  <a:pt x="965200" y="806450"/>
                  <a:pt x="971001" y="813401"/>
                  <a:pt x="977900" y="819150"/>
                </a:cubicBezTo>
                <a:cubicBezTo>
                  <a:pt x="1025963" y="859202"/>
                  <a:pt x="972702" y="807602"/>
                  <a:pt x="1009650" y="8445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28794" y="207167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5984" y="1835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</a:t>
            </a:r>
            <a:r>
              <a:rPr lang="ko-KR" altLang="en-US" sz="1400" dirty="0"/>
              <a:t>청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335405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Box 48"/>
          <p:cNvSpPr txBox="1"/>
          <p:nvPr/>
        </p:nvSpPr>
        <p:spPr>
          <a:xfrm>
            <a:off x="3929058" y="2692595"/>
            <a:ext cx="63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a.java</a:t>
            </a:r>
            <a:endParaRPr lang="ko-KR" altLang="en-US" sz="1400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835471"/>
            <a:ext cx="3714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4643438" y="3214686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a.class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6200000" flipH="1">
            <a:off x="3750463" y="253602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429124" y="307181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16200000" flipH="1">
            <a:off x="5179223" y="3536157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17513" y="4192793"/>
            <a:ext cx="32535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r>
              <a:rPr lang="en-US" altLang="ko-KR" sz="1400" dirty="0" smtClean="0"/>
              <a:t>_</a:t>
            </a:r>
            <a:r>
              <a:rPr lang="en-US" altLang="ko-KR" sz="1400" dirty="0" err="1" smtClean="0"/>
              <a:t>jspService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Context </a:t>
            </a:r>
            <a:r>
              <a:rPr lang="en-US" altLang="ko-KR" sz="1400" dirty="0" err="1" smtClean="0"/>
              <a:t>ctx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InitialContext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DataSource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ds</a:t>
            </a:r>
            <a:r>
              <a:rPr lang="en-US" altLang="ko-KR" sz="1400" dirty="0" smtClean="0"/>
              <a:t>=</a:t>
            </a:r>
          </a:p>
          <a:p>
            <a:r>
              <a:rPr lang="en-US" altLang="ko-KR" sz="1400" dirty="0" err="1" smtClean="0"/>
              <a:t>ctx.lookup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java:comp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env</a:t>
            </a:r>
            <a:r>
              <a:rPr lang="en-US" altLang="ko-KR" sz="1400" dirty="0" smtClean="0"/>
              <a:t>/</a:t>
            </a:r>
            <a:r>
              <a:rPr lang="en-US" altLang="ko-KR" sz="1400" b="1" dirty="0" err="1" smtClean="0"/>
              <a:t>jdbc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이름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Connection con=</a:t>
            </a:r>
            <a:r>
              <a:rPr lang="en-US" altLang="ko-KR" sz="1400" dirty="0" err="1" smtClean="0"/>
              <a:t>ds.getConnection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59" name="자유형 58"/>
          <p:cNvSpPr/>
          <p:nvPr/>
        </p:nvSpPr>
        <p:spPr>
          <a:xfrm>
            <a:off x="2393950" y="76200"/>
            <a:ext cx="3232150" cy="165100"/>
          </a:xfrm>
          <a:custGeom>
            <a:avLst/>
            <a:gdLst>
              <a:gd name="connsiteX0" fmla="*/ 0 w 3232150"/>
              <a:gd name="connsiteY0" fmla="*/ 165100 h 165100"/>
              <a:gd name="connsiteX1" fmla="*/ 19050 w 3232150"/>
              <a:gd name="connsiteY1" fmla="*/ 146050 h 165100"/>
              <a:gd name="connsiteX2" fmla="*/ 76200 w 3232150"/>
              <a:gd name="connsiteY2" fmla="*/ 114300 h 165100"/>
              <a:gd name="connsiteX3" fmla="*/ 114300 w 3232150"/>
              <a:gd name="connsiteY3" fmla="*/ 101600 h 165100"/>
              <a:gd name="connsiteX4" fmla="*/ 139700 w 3232150"/>
              <a:gd name="connsiteY4" fmla="*/ 95250 h 165100"/>
              <a:gd name="connsiteX5" fmla="*/ 209550 w 3232150"/>
              <a:gd name="connsiteY5" fmla="*/ 76200 h 165100"/>
              <a:gd name="connsiteX6" fmla="*/ 273050 w 3232150"/>
              <a:gd name="connsiteY6" fmla="*/ 57150 h 165100"/>
              <a:gd name="connsiteX7" fmla="*/ 400050 w 3232150"/>
              <a:gd name="connsiteY7" fmla="*/ 38100 h 165100"/>
              <a:gd name="connsiteX8" fmla="*/ 514350 w 3232150"/>
              <a:gd name="connsiteY8" fmla="*/ 25400 h 165100"/>
              <a:gd name="connsiteX9" fmla="*/ 1066800 w 3232150"/>
              <a:gd name="connsiteY9" fmla="*/ 6350 h 165100"/>
              <a:gd name="connsiteX10" fmla="*/ 1200150 w 3232150"/>
              <a:gd name="connsiteY10" fmla="*/ 0 h 165100"/>
              <a:gd name="connsiteX11" fmla="*/ 2241550 w 3232150"/>
              <a:gd name="connsiteY11" fmla="*/ 6350 h 165100"/>
              <a:gd name="connsiteX12" fmla="*/ 2273300 w 3232150"/>
              <a:gd name="connsiteY12" fmla="*/ 12700 h 165100"/>
              <a:gd name="connsiteX13" fmla="*/ 2406650 w 3232150"/>
              <a:gd name="connsiteY13" fmla="*/ 19050 h 165100"/>
              <a:gd name="connsiteX14" fmla="*/ 2457450 w 3232150"/>
              <a:gd name="connsiteY14" fmla="*/ 25400 h 165100"/>
              <a:gd name="connsiteX15" fmla="*/ 2482850 w 3232150"/>
              <a:gd name="connsiteY15" fmla="*/ 31750 h 165100"/>
              <a:gd name="connsiteX16" fmla="*/ 2838450 w 3232150"/>
              <a:gd name="connsiteY16" fmla="*/ 25400 h 165100"/>
              <a:gd name="connsiteX17" fmla="*/ 3187700 w 3232150"/>
              <a:gd name="connsiteY17" fmla="*/ 31750 h 165100"/>
              <a:gd name="connsiteX18" fmla="*/ 3213100 w 3232150"/>
              <a:gd name="connsiteY18" fmla="*/ 38100 h 165100"/>
              <a:gd name="connsiteX19" fmla="*/ 3232150 w 3232150"/>
              <a:gd name="connsiteY19" fmla="*/ 508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32150" h="165100">
                <a:moveTo>
                  <a:pt x="0" y="165100"/>
                </a:moveTo>
                <a:cubicBezTo>
                  <a:pt x="6350" y="158750"/>
                  <a:pt x="11866" y="151438"/>
                  <a:pt x="19050" y="146050"/>
                </a:cubicBezTo>
                <a:cubicBezTo>
                  <a:pt x="28257" y="139145"/>
                  <a:pt x="63276" y="119469"/>
                  <a:pt x="76200" y="114300"/>
                </a:cubicBezTo>
                <a:cubicBezTo>
                  <a:pt x="88629" y="109328"/>
                  <a:pt x="101313" y="104847"/>
                  <a:pt x="114300" y="101600"/>
                </a:cubicBezTo>
                <a:cubicBezTo>
                  <a:pt x="122767" y="99483"/>
                  <a:pt x="131528" y="98314"/>
                  <a:pt x="139700" y="95250"/>
                </a:cubicBezTo>
                <a:cubicBezTo>
                  <a:pt x="199372" y="72873"/>
                  <a:pt x="122707" y="88606"/>
                  <a:pt x="209550" y="76200"/>
                </a:cubicBezTo>
                <a:cubicBezTo>
                  <a:pt x="233848" y="68101"/>
                  <a:pt x="249058" y="61948"/>
                  <a:pt x="273050" y="57150"/>
                </a:cubicBezTo>
                <a:cubicBezTo>
                  <a:pt x="304278" y="50904"/>
                  <a:pt x="383029" y="40937"/>
                  <a:pt x="400050" y="38100"/>
                </a:cubicBezTo>
                <a:cubicBezTo>
                  <a:pt x="482651" y="24333"/>
                  <a:pt x="320136" y="33092"/>
                  <a:pt x="514350" y="25400"/>
                </a:cubicBezTo>
                <a:lnTo>
                  <a:pt x="1066800" y="6350"/>
                </a:lnTo>
                <a:lnTo>
                  <a:pt x="1200150" y="0"/>
                </a:lnTo>
                <a:lnTo>
                  <a:pt x="2241550" y="6350"/>
                </a:lnTo>
                <a:cubicBezTo>
                  <a:pt x="2252342" y="6478"/>
                  <a:pt x="2262539" y="11872"/>
                  <a:pt x="2273300" y="12700"/>
                </a:cubicBezTo>
                <a:cubicBezTo>
                  <a:pt x="2317669" y="16113"/>
                  <a:pt x="2362200" y="16933"/>
                  <a:pt x="2406650" y="19050"/>
                </a:cubicBezTo>
                <a:cubicBezTo>
                  <a:pt x="2423583" y="21167"/>
                  <a:pt x="2440617" y="22595"/>
                  <a:pt x="2457450" y="25400"/>
                </a:cubicBezTo>
                <a:cubicBezTo>
                  <a:pt x="2466058" y="26835"/>
                  <a:pt x="2474123" y="31750"/>
                  <a:pt x="2482850" y="31750"/>
                </a:cubicBezTo>
                <a:cubicBezTo>
                  <a:pt x="2601402" y="31750"/>
                  <a:pt x="2719917" y="27517"/>
                  <a:pt x="2838450" y="25400"/>
                </a:cubicBezTo>
                <a:lnTo>
                  <a:pt x="3187700" y="31750"/>
                </a:lnTo>
                <a:cubicBezTo>
                  <a:pt x="3196422" y="32046"/>
                  <a:pt x="3205078" y="34662"/>
                  <a:pt x="3213100" y="38100"/>
                </a:cubicBezTo>
                <a:cubicBezTo>
                  <a:pt x="3220115" y="41106"/>
                  <a:pt x="3232150" y="50800"/>
                  <a:pt x="3232150" y="50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362450" y="1275080"/>
            <a:ext cx="2336800" cy="4166870"/>
          </a:xfrm>
          <a:custGeom>
            <a:avLst/>
            <a:gdLst>
              <a:gd name="connsiteX0" fmla="*/ 2336800 w 2336800"/>
              <a:gd name="connsiteY0" fmla="*/ 4058920 h 4166870"/>
              <a:gd name="connsiteX1" fmla="*/ 2317750 w 2336800"/>
              <a:gd name="connsiteY1" fmla="*/ 4071620 h 4166870"/>
              <a:gd name="connsiteX2" fmla="*/ 2298700 w 2336800"/>
              <a:gd name="connsiteY2" fmla="*/ 4090670 h 4166870"/>
              <a:gd name="connsiteX3" fmla="*/ 2260600 w 2336800"/>
              <a:gd name="connsiteY3" fmla="*/ 4103370 h 4166870"/>
              <a:gd name="connsiteX4" fmla="*/ 2203450 w 2336800"/>
              <a:gd name="connsiteY4" fmla="*/ 4128770 h 4166870"/>
              <a:gd name="connsiteX5" fmla="*/ 2171700 w 2336800"/>
              <a:gd name="connsiteY5" fmla="*/ 4141470 h 4166870"/>
              <a:gd name="connsiteX6" fmla="*/ 2120900 w 2336800"/>
              <a:gd name="connsiteY6" fmla="*/ 4147820 h 4166870"/>
              <a:gd name="connsiteX7" fmla="*/ 2076450 w 2336800"/>
              <a:gd name="connsiteY7" fmla="*/ 4154170 h 4166870"/>
              <a:gd name="connsiteX8" fmla="*/ 2025650 w 2336800"/>
              <a:gd name="connsiteY8" fmla="*/ 4166870 h 4166870"/>
              <a:gd name="connsiteX9" fmla="*/ 1720850 w 2336800"/>
              <a:gd name="connsiteY9" fmla="*/ 4160520 h 4166870"/>
              <a:gd name="connsiteX10" fmla="*/ 1644650 w 2336800"/>
              <a:gd name="connsiteY10" fmla="*/ 4135120 h 4166870"/>
              <a:gd name="connsiteX11" fmla="*/ 1581150 w 2336800"/>
              <a:gd name="connsiteY11" fmla="*/ 4122420 h 4166870"/>
              <a:gd name="connsiteX12" fmla="*/ 1555750 w 2336800"/>
              <a:gd name="connsiteY12" fmla="*/ 4109720 h 4166870"/>
              <a:gd name="connsiteX13" fmla="*/ 1524000 w 2336800"/>
              <a:gd name="connsiteY13" fmla="*/ 4103370 h 4166870"/>
              <a:gd name="connsiteX14" fmla="*/ 1504950 w 2336800"/>
              <a:gd name="connsiteY14" fmla="*/ 4097020 h 4166870"/>
              <a:gd name="connsiteX15" fmla="*/ 1447800 w 2336800"/>
              <a:gd name="connsiteY15" fmla="*/ 4071620 h 4166870"/>
              <a:gd name="connsiteX16" fmla="*/ 1390650 w 2336800"/>
              <a:gd name="connsiteY16" fmla="*/ 4046220 h 4166870"/>
              <a:gd name="connsiteX17" fmla="*/ 1301750 w 2336800"/>
              <a:gd name="connsiteY17" fmla="*/ 4001770 h 4166870"/>
              <a:gd name="connsiteX18" fmla="*/ 1263650 w 2336800"/>
              <a:gd name="connsiteY18" fmla="*/ 3982720 h 4166870"/>
              <a:gd name="connsiteX19" fmla="*/ 1231900 w 2336800"/>
              <a:gd name="connsiteY19" fmla="*/ 3976370 h 4166870"/>
              <a:gd name="connsiteX20" fmla="*/ 1149350 w 2336800"/>
              <a:gd name="connsiteY20" fmla="*/ 3931920 h 4166870"/>
              <a:gd name="connsiteX21" fmla="*/ 1123950 w 2336800"/>
              <a:gd name="connsiteY21" fmla="*/ 3919220 h 4166870"/>
              <a:gd name="connsiteX22" fmla="*/ 1085850 w 2336800"/>
              <a:gd name="connsiteY22" fmla="*/ 3906520 h 4166870"/>
              <a:gd name="connsiteX23" fmla="*/ 1066800 w 2336800"/>
              <a:gd name="connsiteY23" fmla="*/ 3893820 h 4166870"/>
              <a:gd name="connsiteX24" fmla="*/ 1035050 w 2336800"/>
              <a:gd name="connsiteY24" fmla="*/ 3881120 h 4166870"/>
              <a:gd name="connsiteX25" fmla="*/ 996950 w 2336800"/>
              <a:gd name="connsiteY25" fmla="*/ 3855720 h 4166870"/>
              <a:gd name="connsiteX26" fmla="*/ 927100 w 2336800"/>
              <a:gd name="connsiteY26" fmla="*/ 3823970 h 4166870"/>
              <a:gd name="connsiteX27" fmla="*/ 876300 w 2336800"/>
              <a:gd name="connsiteY27" fmla="*/ 3785870 h 4166870"/>
              <a:gd name="connsiteX28" fmla="*/ 838200 w 2336800"/>
              <a:gd name="connsiteY28" fmla="*/ 3766820 h 4166870"/>
              <a:gd name="connsiteX29" fmla="*/ 806450 w 2336800"/>
              <a:gd name="connsiteY29" fmla="*/ 3741420 h 4166870"/>
              <a:gd name="connsiteX30" fmla="*/ 762000 w 2336800"/>
              <a:gd name="connsiteY30" fmla="*/ 3709670 h 4166870"/>
              <a:gd name="connsiteX31" fmla="*/ 736600 w 2336800"/>
              <a:gd name="connsiteY31" fmla="*/ 3696970 h 4166870"/>
              <a:gd name="connsiteX32" fmla="*/ 679450 w 2336800"/>
              <a:gd name="connsiteY32" fmla="*/ 3646170 h 4166870"/>
              <a:gd name="connsiteX33" fmla="*/ 654050 w 2336800"/>
              <a:gd name="connsiteY33" fmla="*/ 3633470 h 4166870"/>
              <a:gd name="connsiteX34" fmla="*/ 609600 w 2336800"/>
              <a:gd name="connsiteY34" fmla="*/ 3589020 h 4166870"/>
              <a:gd name="connsiteX35" fmla="*/ 590550 w 2336800"/>
              <a:gd name="connsiteY35" fmla="*/ 3563620 h 4166870"/>
              <a:gd name="connsiteX36" fmla="*/ 558800 w 2336800"/>
              <a:gd name="connsiteY36" fmla="*/ 3544570 h 4166870"/>
              <a:gd name="connsiteX37" fmla="*/ 514350 w 2336800"/>
              <a:gd name="connsiteY37" fmla="*/ 3493770 h 4166870"/>
              <a:gd name="connsiteX38" fmla="*/ 463550 w 2336800"/>
              <a:gd name="connsiteY38" fmla="*/ 3442970 h 4166870"/>
              <a:gd name="connsiteX39" fmla="*/ 438150 w 2336800"/>
              <a:gd name="connsiteY39" fmla="*/ 3417570 h 4166870"/>
              <a:gd name="connsiteX40" fmla="*/ 393700 w 2336800"/>
              <a:gd name="connsiteY40" fmla="*/ 3360420 h 4166870"/>
              <a:gd name="connsiteX41" fmla="*/ 374650 w 2336800"/>
              <a:gd name="connsiteY41" fmla="*/ 3328670 h 4166870"/>
              <a:gd name="connsiteX42" fmla="*/ 355600 w 2336800"/>
              <a:gd name="connsiteY42" fmla="*/ 3309620 h 4166870"/>
              <a:gd name="connsiteX43" fmla="*/ 317500 w 2336800"/>
              <a:gd name="connsiteY43" fmla="*/ 3239770 h 4166870"/>
              <a:gd name="connsiteX44" fmla="*/ 292100 w 2336800"/>
              <a:gd name="connsiteY44" fmla="*/ 3201670 h 4166870"/>
              <a:gd name="connsiteX45" fmla="*/ 279400 w 2336800"/>
              <a:gd name="connsiteY45" fmla="*/ 3163570 h 4166870"/>
              <a:gd name="connsiteX46" fmla="*/ 260350 w 2336800"/>
              <a:gd name="connsiteY46" fmla="*/ 3144520 h 4166870"/>
              <a:gd name="connsiteX47" fmla="*/ 228600 w 2336800"/>
              <a:gd name="connsiteY47" fmla="*/ 3087370 h 4166870"/>
              <a:gd name="connsiteX48" fmla="*/ 209550 w 2336800"/>
              <a:gd name="connsiteY48" fmla="*/ 3055620 h 4166870"/>
              <a:gd name="connsiteX49" fmla="*/ 203200 w 2336800"/>
              <a:gd name="connsiteY49" fmla="*/ 3036570 h 4166870"/>
              <a:gd name="connsiteX50" fmla="*/ 177800 w 2336800"/>
              <a:gd name="connsiteY50" fmla="*/ 2985770 h 4166870"/>
              <a:gd name="connsiteX51" fmla="*/ 152400 w 2336800"/>
              <a:gd name="connsiteY51" fmla="*/ 2903220 h 4166870"/>
              <a:gd name="connsiteX52" fmla="*/ 139700 w 2336800"/>
              <a:gd name="connsiteY52" fmla="*/ 2846070 h 4166870"/>
              <a:gd name="connsiteX53" fmla="*/ 127000 w 2336800"/>
              <a:gd name="connsiteY53" fmla="*/ 2807970 h 4166870"/>
              <a:gd name="connsiteX54" fmla="*/ 107950 w 2336800"/>
              <a:gd name="connsiteY54" fmla="*/ 2788920 h 4166870"/>
              <a:gd name="connsiteX55" fmla="*/ 101600 w 2336800"/>
              <a:gd name="connsiteY55" fmla="*/ 2750820 h 4166870"/>
              <a:gd name="connsiteX56" fmla="*/ 82550 w 2336800"/>
              <a:gd name="connsiteY56" fmla="*/ 2700020 h 4166870"/>
              <a:gd name="connsiteX57" fmla="*/ 76200 w 2336800"/>
              <a:gd name="connsiteY57" fmla="*/ 2674620 h 4166870"/>
              <a:gd name="connsiteX58" fmla="*/ 63500 w 2336800"/>
              <a:gd name="connsiteY58" fmla="*/ 2636520 h 4166870"/>
              <a:gd name="connsiteX59" fmla="*/ 50800 w 2336800"/>
              <a:gd name="connsiteY59" fmla="*/ 2585720 h 4166870"/>
              <a:gd name="connsiteX60" fmla="*/ 44450 w 2336800"/>
              <a:gd name="connsiteY60" fmla="*/ 2560320 h 4166870"/>
              <a:gd name="connsiteX61" fmla="*/ 25400 w 2336800"/>
              <a:gd name="connsiteY61" fmla="*/ 2452370 h 4166870"/>
              <a:gd name="connsiteX62" fmla="*/ 19050 w 2336800"/>
              <a:gd name="connsiteY62" fmla="*/ 2395220 h 4166870"/>
              <a:gd name="connsiteX63" fmla="*/ 12700 w 2336800"/>
              <a:gd name="connsiteY63" fmla="*/ 2369820 h 4166870"/>
              <a:gd name="connsiteX64" fmla="*/ 0 w 2336800"/>
              <a:gd name="connsiteY64" fmla="*/ 2312670 h 4166870"/>
              <a:gd name="connsiteX65" fmla="*/ 6350 w 2336800"/>
              <a:gd name="connsiteY65" fmla="*/ 1658620 h 4166870"/>
              <a:gd name="connsiteX66" fmla="*/ 19050 w 2336800"/>
              <a:gd name="connsiteY66" fmla="*/ 1620520 h 4166870"/>
              <a:gd name="connsiteX67" fmla="*/ 25400 w 2336800"/>
              <a:gd name="connsiteY67" fmla="*/ 1588770 h 4166870"/>
              <a:gd name="connsiteX68" fmla="*/ 38100 w 2336800"/>
              <a:gd name="connsiteY68" fmla="*/ 1480820 h 4166870"/>
              <a:gd name="connsiteX69" fmla="*/ 44450 w 2336800"/>
              <a:gd name="connsiteY69" fmla="*/ 1461770 h 4166870"/>
              <a:gd name="connsiteX70" fmla="*/ 69850 w 2336800"/>
              <a:gd name="connsiteY70" fmla="*/ 1398270 h 4166870"/>
              <a:gd name="connsiteX71" fmla="*/ 82550 w 2336800"/>
              <a:gd name="connsiteY71" fmla="*/ 1296670 h 4166870"/>
              <a:gd name="connsiteX72" fmla="*/ 95250 w 2336800"/>
              <a:gd name="connsiteY72" fmla="*/ 1258570 h 4166870"/>
              <a:gd name="connsiteX73" fmla="*/ 107950 w 2336800"/>
              <a:gd name="connsiteY73" fmla="*/ 1163320 h 4166870"/>
              <a:gd name="connsiteX74" fmla="*/ 120650 w 2336800"/>
              <a:gd name="connsiteY74" fmla="*/ 1137920 h 4166870"/>
              <a:gd name="connsiteX75" fmla="*/ 133350 w 2336800"/>
              <a:gd name="connsiteY75" fmla="*/ 1080770 h 4166870"/>
              <a:gd name="connsiteX76" fmla="*/ 165100 w 2336800"/>
              <a:gd name="connsiteY76" fmla="*/ 985520 h 4166870"/>
              <a:gd name="connsiteX77" fmla="*/ 171450 w 2336800"/>
              <a:gd name="connsiteY77" fmla="*/ 966470 h 4166870"/>
              <a:gd name="connsiteX78" fmla="*/ 177800 w 2336800"/>
              <a:gd name="connsiteY78" fmla="*/ 947420 h 4166870"/>
              <a:gd name="connsiteX79" fmla="*/ 184150 w 2336800"/>
              <a:gd name="connsiteY79" fmla="*/ 915670 h 4166870"/>
              <a:gd name="connsiteX80" fmla="*/ 203200 w 2336800"/>
              <a:gd name="connsiteY80" fmla="*/ 877570 h 4166870"/>
              <a:gd name="connsiteX81" fmla="*/ 215900 w 2336800"/>
              <a:gd name="connsiteY81" fmla="*/ 833120 h 4166870"/>
              <a:gd name="connsiteX82" fmla="*/ 234950 w 2336800"/>
              <a:gd name="connsiteY82" fmla="*/ 795020 h 4166870"/>
              <a:gd name="connsiteX83" fmla="*/ 241300 w 2336800"/>
              <a:gd name="connsiteY83" fmla="*/ 769620 h 4166870"/>
              <a:gd name="connsiteX84" fmla="*/ 260350 w 2336800"/>
              <a:gd name="connsiteY84" fmla="*/ 750570 h 4166870"/>
              <a:gd name="connsiteX85" fmla="*/ 273050 w 2336800"/>
              <a:gd name="connsiteY85" fmla="*/ 687070 h 4166870"/>
              <a:gd name="connsiteX86" fmla="*/ 292100 w 2336800"/>
              <a:gd name="connsiteY86" fmla="*/ 655320 h 4166870"/>
              <a:gd name="connsiteX87" fmla="*/ 311150 w 2336800"/>
              <a:gd name="connsiteY87" fmla="*/ 604520 h 4166870"/>
              <a:gd name="connsiteX88" fmla="*/ 349250 w 2336800"/>
              <a:gd name="connsiteY88" fmla="*/ 534670 h 4166870"/>
              <a:gd name="connsiteX89" fmla="*/ 368300 w 2336800"/>
              <a:gd name="connsiteY89" fmla="*/ 515620 h 4166870"/>
              <a:gd name="connsiteX90" fmla="*/ 381000 w 2336800"/>
              <a:gd name="connsiteY90" fmla="*/ 490220 h 4166870"/>
              <a:gd name="connsiteX91" fmla="*/ 400050 w 2336800"/>
              <a:gd name="connsiteY91" fmla="*/ 471170 h 4166870"/>
              <a:gd name="connsiteX92" fmla="*/ 450850 w 2336800"/>
              <a:gd name="connsiteY92" fmla="*/ 401320 h 4166870"/>
              <a:gd name="connsiteX93" fmla="*/ 482600 w 2336800"/>
              <a:gd name="connsiteY93" fmla="*/ 344170 h 4166870"/>
              <a:gd name="connsiteX94" fmla="*/ 508000 w 2336800"/>
              <a:gd name="connsiteY94" fmla="*/ 325120 h 4166870"/>
              <a:gd name="connsiteX95" fmla="*/ 571500 w 2336800"/>
              <a:gd name="connsiteY95" fmla="*/ 261620 h 4166870"/>
              <a:gd name="connsiteX96" fmla="*/ 609600 w 2336800"/>
              <a:gd name="connsiteY96" fmla="*/ 223520 h 4166870"/>
              <a:gd name="connsiteX97" fmla="*/ 654050 w 2336800"/>
              <a:gd name="connsiteY97" fmla="*/ 179070 h 4166870"/>
              <a:gd name="connsiteX98" fmla="*/ 673100 w 2336800"/>
              <a:gd name="connsiteY98" fmla="*/ 160020 h 4166870"/>
              <a:gd name="connsiteX99" fmla="*/ 730250 w 2336800"/>
              <a:gd name="connsiteY99" fmla="*/ 96520 h 4166870"/>
              <a:gd name="connsiteX100" fmla="*/ 749300 w 2336800"/>
              <a:gd name="connsiteY100" fmla="*/ 83820 h 4166870"/>
              <a:gd name="connsiteX101" fmla="*/ 768350 w 2336800"/>
              <a:gd name="connsiteY101" fmla="*/ 64770 h 4166870"/>
              <a:gd name="connsiteX102" fmla="*/ 812800 w 2336800"/>
              <a:gd name="connsiteY102" fmla="*/ 33020 h 4166870"/>
              <a:gd name="connsiteX103" fmla="*/ 838200 w 2336800"/>
              <a:gd name="connsiteY103" fmla="*/ 20320 h 4166870"/>
              <a:gd name="connsiteX104" fmla="*/ 869950 w 2336800"/>
              <a:gd name="connsiteY104" fmla="*/ 1270 h 416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336800" h="4166870">
                <a:moveTo>
                  <a:pt x="2336800" y="4058920"/>
                </a:moveTo>
                <a:cubicBezTo>
                  <a:pt x="2330450" y="4063153"/>
                  <a:pt x="2323613" y="4066734"/>
                  <a:pt x="2317750" y="4071620"/>
                </a:cubicBezTo>
                <a:cubicBezTo>
                  <a:pt x="2310851" y="4077369"/>
                  <a:pt x="2306550" y="4086309"/>
                  <a:pt x="2298700" y="4090670"/>
                </a:cubicBezTo>
                <a:cubicBezTo>
                  <a:pt x="2286998" y="4097171"/>
                  <a:pt x="2260600" y="4103370"/>
                  <a:pt x="2260600" y="4103370"/>
                </a:cubicBezTo>
                <a:cubicBezTo>
                  <a:pt x="2217386" y="4135781"/>
                  <a:pt x="2254940" y="4113323"/>
                  <a:pt x="2203450" y="4128770"/>
                </a:cubicBezTo>
                <a:cubicBezTo>
                  <a:pt x="2192532" y="4132045"/>
                  <a:pt x="2182807" y="4138907"/>
                  <a:pt x="2171700" y="4141470"/>
                </a:cubicBezTo>
                <a:cubicBezTo>
                  <a:pt x="2155072" y="4145307"/>
                  <a:pt x="2137815" y="4145565"/>
                  <a:pt x="2120900" y="4147820"/>
                </a:cubicBezTo>
                <a:cubicBezTo>
                  <a:pt x="2106064" y="4149798"/>
                  <a:pt x="2091126" y="4151235"/>
                  <a:pt x="2076450" y="4154170"/>
                </a:cubicBezTo>
                <a:cubicBezTo>
                  <a:pt x="2059334" y="4157593"/>
                  <a:pt x="2042583" y="4162637"/>
                  <a:pt x="2025650" y="4166870"/>
                </a:cubicBezTo>
                <a:lnTo>
                  <a:pt x="1720850" y="4160520"/>
                </a:lnTo>
                <a:cubicBezTo>
                  <a:pt x="1674958" y="4158820"/>
                  <a:pt x="1687413" y="4152225"/>
                  <a:pt x="1644650" y="4135120"/>
                </a:cubicBezTo>
                <a:cubicBezTo>
                  <a:pt x="1631118" y="4129707"/>
                  <a:pt x="1591923" y="4124215"/>
                  <a:pt x="1581150" y="4122420"/>
                </a:cubicBezTo>
                <a:cubicBezTo>
                  <a:pt x="1572683" y="4118187"/>
                  <a:pt x="1564730" y="4112713"/>
                  <a:pt x="1555750" y="4109720"/>
                </a:cubicBezTo>
                <a:cubicBezTo>
                  <a:pt x="1545511" y="4106307"/>
                  <a:pt x="1534471" y="4105988"/>
                  <a:pt x="1524000" y="4103370"/>
                </a:cubicBezTo>
                <a:cubicBezTo>
                  <a:pt x="1517506" y="4101747"/>
                  <a:pt x="1511300" y="4099137"/>
                  <a:pt x="1504950" y="4097020"/>
                </a:cubicBezTo>
                <a:cubicBezTo>
                  <a:pt x="1437868" y="4046708"/>
                  <a:pt x="1523630" y="4105322"/>
                  <a:pt x="1447800" y="4071620"/>
                </a:cubicBezTo>
                <a:cubicBezTo>
                  <a:pt x="1371223" y="4037586"/>
                  <a:pt x="1476163" y="4063323"/>
                  <a:pt x="1390650" y="4046220"/>
                </a:cubicBezTo>
                <a:lnTo>
                  <a:pt x="1301750" y="4001770"/>
                </a:lnTo>
                <a:cubicBezTo>
                  <a:pt x="1289050" y="3995420"/>
                  <a:pt x="1277573" y="3985505"/>
                  <a:pt x="1263650" y="3982720"/>
                </a:cubicBezTo>
                <a:lnTo>
                  <a:pt x="1231900" y="3976370"/>
                </a:lnTo>
                <a:cubicBezTo>
                  <a:pt x="1173607" y="3937508"/>
                  <a:pt x="1214990" y="3961756"/>
                  <a:pt x="1149350" y="3931920"/>
                </a:cubicBezTo>
                <a:cubicBezTo>
                  <a:pt x="1140732" y="3928003"/>
                  <a:pt x="1132739" y="3922736"/>
                  <a:pt x="1123950" y="3919220"/>
                </a:cubicBezTo>
                <a:cubicBezTo>
                  <a:pt x="1111521" y="3914248"/>
                  <a:pt x="1098083" y="3911957"/>
                  <a:pt x="1085850" y="3906520"/>
                </a:cubicBezTo>
                <a:cubicBezTo>
                  <a:pt x="1078876" y="3903420"/>
                  <a:pt x="1073626" y="3897233"/>
                  <a:pt x="1066800" y="3893820"/>
                </a:cubicBezTo>
                <a:cubicBezTo>
                  <a:pt x="1056605" y="3888722"/>
                  <a:pt x="1045057" y="3886578"/>
                  <a:pt x="1035050" y="3881120"/>
                </a:cubicBezTo>
                <a:cubicBezTo>
                  <a:pt x="1021650" y="3873811"/>
                  <a:pt x="1010350" y="3863029"/>
                  <a:pt x="996950" y="3855720"/>
                </a:cubicBezTo>
                <a:cubicBezTo>
                  <a:pt x="941779" y="3825627"/>
                  <a:pt x="988148" y="3863215"/>
                  <a:pt x="927100" y="3823970"/>
                </a:cubicBezTo>
                <a:cubicBezTo>
                  <a:pt x="909295" y="3812524"/>
                  <a:pt x="894105" y="3797316"/>
                  <a:pt x="876300" y="3785870"/>
                </a:cubicBezTo>
                <a:cubicBezTo>
                  <a:pt x="864356" y="3778192"/>
                  <a:pt x="850179" y="3774443"/>
                  <a:pt x="838200" y="3766820"/>
                </a:cubicBezTo>
                <a:cubicBezTo>
                  <a:pt x="826766" y="3759544"/>
                  <a:pt x="817293" y="3749552"/>
                  <a:pt x="806450" y="3741420"/>
                </a:cubicBezTo>
                <a:cubicBezTo>
                  <a:pt x="791883" y="3730495"/>
                  <a:pt x="777362" y="3719446"/>
                  <a:pt x="762000" y="3709670"/>
                </a:cubicBezTo>
                <a:cubicBezTo>
                  <a:pt x="754014" y="3704588"/>
                  <a:pt x="744476" y="3702221"/>
                  <a:pt x="736600" y="3696970"/>
                </a:cubicBezTo>
                <a:cubicBezTo>
                  <a:pt x="642464" y="3634212"/>
                  <a:pt x="761289" y="3707549"/>
                  <a:pt x="679450" y="3646170"/>
                </a:cubicBezTo>
                <a:cubicBezTo>
                  <a:pt x="671877" y="3640490"/>
                  <a:pt x="661376" y="3639464"/>
                  <a:pt x="654050" y="3633470"/>
                </a:cubicBezTo>
                <a:cubicBezTo>
                  <a:pt x="637833" y="3620201"/>
                  <a:pt x="622172" y="3605783"/>
                  <a:pt x="609600" y="3589020"/>
                </a:cubicBezTo>
                <a:cubicBezTo>
                  <a:pt x="603250" y="3580553"/>
                  <a:pt x="598515" y="3570589"/>
                  <a:pt x="590550" y="3563620"/>
                </a:cubicBezTo>
                <a:cubicBezTo>
                  <a:pt x="581262" y="3555493"/>
                  <a:pt x="568542" y="3552147"/>
                  <a:pt x="558800" y="3544570"/>
                </a:cubicBezTo>
                <a:cubicBezTo>
                  <a:pt x="526275" y="3519272"/>
                  <a:pt x="540268" y="3522044"/>
                  <a:pt x="514350" y="3493770"/>
                </a:cubicBezTo>
                <a:cubicBezTo>
                  <a:pt x="498168" y="3476117"/>
                  <a:pt x="480483" y="3459903"/>
                  <a:pt x="463550" y="3442970"/>
                </a:cubicBezTo>
                <a:cubicBezTo>
                  <a:pt x="455083" y="3434503"/>
                  <a:pt x="445501" y="3427021"/>
                  <a:pt x="438150" y="3417570"/>
                </a:cubicBezTo>
                <a:cubicBezTo>
                  <a:pt x="423333" y="3398520"/>
                  <a:pt x="406117" y="3381114"/>
                  <a:pt x="393700" y="3360420"/>
                </a:cubicBezTo>
                <a:cubicBezTo>
                  <a:pt x="387350" y="3349837"/>
                  <a:pt x="382055" y="3338544"/>
                  <a:pt x="374650" y="3328670"/>
                </a:cubicBezTo>
                <a:cubicBezTo>
                  <a:pt x="369262" y="3321486"/>
                  <a:pt x="360988" y="3316804"/>
                  <a:pt x="355600" y="3309620"/>
                </a:cubicBezTo>
                <a:cubicBezTo>
                  <a:pt x="336288" y="3283871"/>
                  <a:pt x="333966" y="3267998"/>
                  <a:pt x="317500" y="3239770"/>
                </a:cubicBezTo>
                <a:cubicBezTo>
                  <a:pt x="309809" y="3226586"/>
                  <a:pt x="298926" y="3215322"/>
                  <a:pt x="292100" y="3201670"/>
                </a:cubicBezTo>
                <a:cubicBezTo>
                  <a:pt x="286113" y="3189696"/>
                  <a:pt x="285901" y="3175272"/>
                  <a:pt x="279400" y="3163570"/>
                </a:cubicBezTo>
                <a:cubicBezTo>
                  <a:pt x="275039" y="3155720"/>
                  <a:pt x="265738" y="3151704"/>
                  <a:pt x="260350" y="3144520"/>
                </a:cubicBezTo>
                <a:cubicBezTo>
                  <a:pt x="243335" y="3121833"/>
                  <a:pt x="241524" y="3110633"/>
                  <a:pt x="228600" y="3087370"/>
                </a:cubicBezTo>
                <a:cubicBezTo>
                  <a:pt x="222606" y="3076581"/>
                  <a:pt x="215070" y="3066659"/>
                  <a:pt x="209550" y="3055620"/>
                </a:cubicBezTo>
                <a:cubicBezTo>
                  <a:pt x="206557" y="3049633"/>
                  <a:pt x="205970" y="3042664"/>
                  <a:pt x="203200" y="3036570"/>
                </a:cubicBezTo>
                <a:cubicBezTo>
                  <a:pt x="195366" y="3019335"/>
                  <a:pt x="183787" y="3003731"/>
                  <a:pt x="177800" y="2985770"/>
                </a:cubicBezTo>
                <a:cubicBezTo>
                  <a:pt x="164596" y="2946157"/>
                  <a:pt x="159880" y="2936881"/>
                  <a:pt x="152400" y="2903220"/>
                </a:cubicBezTo>
                <a:cubicBezTo>
                  <a:pt x="147221" y="2879914"/>
                  <a:pt x="146337" y="2868193"/>
                  <a:pt x="139700" y="2846070"/>
                </a:cubicBezTo>
                <a:cubicBezTo>
                  <a:pt x="135853" y="2833248"/>
                  <a:pt x="133501" y="2819672"/>
                  <a:pt x="127000" y="2807970"/>
                </a:cubicBezTo>
                <a:cubicBezTo>
                  <a:pt x="122639" y="2800120"/>
                  <a:pt x="114300" y="2795270"/>
                  <a:pt x="107950" y="2788920"/>
                </a:cubicBezTo>
                <a:cubicBezTo>
                  <a:pt x="105833" y="2776220"/>
                  <a:pt x="104393" y="2763389"/>
                  <a:pt x="101600" y="2750820"/>
                </a:cubicBezTo>
                <a:cubicBezTo>
                  <a:pt x="98628" y="2737444"/>
                  <a:pt x="85846" y="2709908"/>
                  <a:pt x="82550" y="2700020"/>
                </a:cubicBezTo>
                <a:cubicBezTo>
                  <a:pt x="79790" y="2691741"/>
                  <a:pt x="78708" y="2682979"/>
                  <a:pt x="76200" y="2674620"/>
                </a:cubicBezTo>
                <a:cubicBezTo>
                  <a:pt x="72353" y="2661798"/>
                  <a:pt x="66747" y="2649507"/>
                  <a:pt x="63500" y="2636520"/>
                </a:cubicBezTo>
                <a:lnTo>
                  <a:pt x="50800" y="2585720"/>
                </a:lnTo>
                <a:lnTo>
                  <a:pt x="44450" y="2560320"/>
                </a:lnTo>
                <a:cubicBezTo>
                  <a:pt x="26647" y="2400092"/>
                  <a:pt x="51423" y="2599834"/>
                  <a:pt x="25400" y="2452370"/>
                </a:cubicBezTo>
                <a:cubicBezTo>
                  <a:pt x="22069" y="2433494"/>
                  <a:pt x="21965" y="2414164"/>
                  <a:pt x="19050" y="2395220"/>
                </a:cubicBezTo>
                <a:cubicBezTo>
                  <a:pt x="17723" y="2386594"/>
                  <a:pt x="14662" y="2378324"/>
                  <a:pt x="12700" y="2369820"/>
                </a:cubicBezTo>
                <a:cubicBezTo>
                  <a:pt x="8312" y="2350805"/>
                  <a:pt x="4233" y="2331720"/>
                  <a:pt x="0" y="2312670"/>
                </a:cubicBezTo>
                <a:cubicBezTo>
                  <a:pt x="2117" y="2094653"/>
                  <a:pt x="352" y="1876564"/>
                  <a:pt x="6350" y="1658620"/>
                </a:cubicBezTo>
                <a:cubicBezTo>
                  <a:pt x="6718" y="1645238"/>
                  <a:pt x="15528" y="1633435"/>
                  <a:pt x="19050" y="1620520"/>
                </a:cubicBezTo>
                <a:cubicBezTo>
                  <a:pt x="21890" y="1610107"/>
                  <a:pt x="23874" y="1599454"/>
                  <a:pt x="25400" y="1588770"/>
                </a:cubicBezTo>
                <a:cubicBezTo>
                  <a:pt x="28276" y="1568635"/>
                  <a:pt x="34143" y="1502583"/>
                  <a:pt x="38100" y="1480820"/>
                </a:cubicBezTo>
                <a:cubicBezTo>
                  <a:pt x="39297" y="1474234"/>
                  <a:pt x="42611" y="1468206"/>
                  <a:pt x="44450" y="1461770"/>
                </a:cubicBezTo>
                <a:cubicBezTo>
                  <a:pt x="57508" y="1416066"/>
                  <a:pt x="41586" y="1454799"/>
                  <a:pt x="69850" y="1398270"/>
                </a:cubicBezTo>
                <a:cubicBezTo>
                  <a:pt x="72058" y="1376190"/>
                  <a:pt x="75985" y="1322929"/>
                  <a:pt x="82550" y="1296670"/>
                </a:cubicBezTo>
                <a:cubicBezTo>
                  <a:pt x="85797" y="1283683"/>
                  <a:pt x="91017" y="1271270"/>
                  <a:pt x="95250" y="1258570"/>
                </a:cubicBezTo>
                <a:cubicBezTo>
                  <a:pt x="97238" y="1236703"/>
                  <a:pt x="97853" y="1190246"/>
                  <a:pt x="107950" y="1163320"/>
                </a:cubicBezTo>
                <a:cubicBezTo>
                  <a:pt x="111274" y="1154457"/>
                  <a:pt x="117326" y="1146783"/>
                  <a:pt x="120650" y="1137920"/>
                </a:cubicBezTo>
                <a:cubicBezTo>
                  <a:pt x="127003" y="1120979"/>
                  <a:pt x="128522" y="1097668"/>
                  <a:pt x="133350" y="1080770"/>
                </a:cubicBezTo>
                <a:lnTo>
                  <a:pt x="165100" y="985520"/>
                </a:lnTo>
                <a:lnTo>
                  <a:pt x="171450" y="966470"/>
                </a:lnTo>
                <a:cubicBezTo>
                  <a:pt x="173567" y="960120"/>
                  <a:pt x="176487" y="953984"/>
                  <a:pt x="177800" y="947420"/>
                </a:cubicBezTo>
                <a:cubicBezTo>
                  <a:pt x="179917" y="936837"/>
                  <a:pt x="180462" y="925813"/>
                  <a:pt x="184150" y="915670"/>
                </a:cubicBezTo>
                <a:cubicBezTo>
                  <a:pt x="189002" y="902326"/>
                  <a:pt x="198103" y="890823"/>
                  <a:pt x="203200" y="877570"/>
                </a:cubicBezTo>
                <a:cubicBezTo>
                  <a:pt x="208732" y="863188"/>
                  <a:pt x="210368" y="847502"/>
                  <a:pt x="215900" y="833120"/>
                </a:cubicBezTo>
                <a:cubicBezTo>
                  <a:pt x="220997" y="819867"/>
                  <a:pt x="229677" y="808203"/>
                  <a:pt x="234950" y="795020"/>
                </a:cubicBezTo>
                <a:cubicBezTo>
                  <a:pt x="238191" y="786917"/>
                  <a:pt x="236970" y="777197"/>
                  <a:pt x="241300" y="769620"/>
                </a:cubicBezTo>
                <a:cubicBezTo>
                  <a:pt x="245755" y="761823"/>
                  <a:pt x="254000" y="756920"/>
                  <a:pt x="260350" y="750570"/>
                </a:cubicBezTo>
                <a:cubicBezTo>
                  <a:pt x="261613" y="742991"/>
                  <a:pt x="267998" y="698437"/>
                  <a:pt x="273050" y="687070"/>
                </a:cubicBezTo>
                <a:cubicBezTo>
                  <a:pt x="278063" y="675792"/>
                  <a:pt x="285750" y="665903"/>
                  <a:pt x="292100" y="655320"/>
                </a:cubicBezTo>
                <a:cubicBezTo>
                  <a:pt x="304351" y="594064"/>
                  <a:pt x="289349" y="648123"/>
                  <a:pt x="311150" y="604520"/>
                </a:cubicBezTo>
                <a:cubicBezTo>
                  <a:pt x="335270" y="556280"/>
                  <a:pt x="309826" y="585358"/>
                  <a:pt x="349250" y="534670"/>
                </a:cubicBezTo>
                <a:cubicBezTo>
                  <a:pt x="354763" y="527581"/>
                  <a:pt x="363080" y="522928"/>
                  <a:pt x="368300" y="515620"/>
                </a:cubicBezTo>
                <a:cubicBezTo>
                  <a:pt x="373802" y="507917"/>
                  <a:pt x="375498" y="497923"/>
                  <a:pt x="381000" y="490220"/>
                </a:cubicBezTo>
                <a:cubicBezTo>
                  <a:pt x="386220" y="482912"/>
                  <a:pt x="394136" y="477928"/>
                  <a:pt x="400050" y="471170"/>
                </a:cubicBezTo>
                <a:cubicBezTo>
                  <a:pt x="413568" y="455721"/>
                  <a:pt x="442052" y="418916"/>
                  <a:pt x="450850" y="401320"/>
                </a:cubicBezTo>
                <a:cubicBezTo>
                  <a:pt x="457858" y="387304"/>
                  <a:pt x="473298" y="354801"/>
                  <a:pt x="482600" y="344170"/>
                </a:cubicBezTo>
                <a:cubicBezTo>
                  <a:pt x="489569" y="336205"/>
                  <a:pt x="500245" y="332321"/>
                  <a:pt x="508000" y="325120"/>
                </a:cubicBezTo>
                <a:cubicBezTo>
                  <a:pt x="529936" y="304751"/>
                  <a:pt x="550333" y="282787"/>
                  <a:pt x="571500" y="261620"/>
                </a:cubicBezTo>
                <a:lnTo>
                  <a:pt x="609600" y="223520"/>
                </a:lnTo>
                <a:lnTo>
                  <a:pt x="654050" y="179070"/>
                </a:lnTo>
                <a:cubicBezTo>
                  <a:pt x="660400" y="172720"/>
                  <a:pt x="667712" y="167204"/>
                  <a:pt x="673100" y="160020"/>
                </a:cubicBezTo>
                <a:cubicBezTo>
                  <a:pt x="689496" y="138158"/>
                  <a:pt x="707458" y="111715"/>
                  <a:pt x="730250" y="96520"/>
                </a:cubicBezTo>
                <a:cubicBezTo>
                  <a:pt x="736600" y="92287"/>
                  <a:pt x="743437" y="88706"/>
                  <a:pt x="749300" y="83820"/>
                </a:cubicBezTo>
                <a:cubicBezTo>
                  <a:pt x="756199" y="78071"/>
                  <a:pt x="761532" y="70614"/>
                  <a:pt x="768350" y="64770"/>
                </a:cubicBezTo>
                <a:cubicBezTo>
                  <a:pt x="775164" y="58929"/>
                  <a:pt x="802749" y="38763"/>
                  <a:pt x="812800" y="33020"/>
                </a:cubicBezTo>
                <a:cubicBezTo>
                  <a:pt x="821019" y="28324"/>
                  <a:pt x="830173" y="25337"/>
                  <a:pt x="838200" y="20320"/>
                </a:cubicBezTo>
                <a:cubicBezTo>
                  <a:pt x="870712" y="0"/>
                  <a:pt x="851933" y="1270"/>
                  <a:pt x="869950" y="127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4914900" y="1194849"/>
            <a:ext cx="1231900" cy="3766914"/>
          </a:xfrm>
          <a:custGeom>
            <a:avLst/>
            <a:gdLst>
              <a:gd name="connsiteX0" fmla="*/ 1003300 w 1231900"/>
              <a:gd name="connsiteY0" fmla="*/ 5301 h 3766914"/>
              <a:gd name="connsiteX1" fmla="*/ 946150 w 1231900"/>
              <a:gd name="connsiteY1" fmla="*/ 24351 h 3766914"/>
              <a:gd name="connsiteX2" fmla="*/ 920750 w 1231900"/>
              <a:gd name="connsiteY2" fmla="*/ 30701 h 3766914"/>
              <a:gd name="connsiteX3" fmla="*/ 876300 w 1231900"/>
              <a:gd name="connsiteY3" fmla="*/ 49751 h 3766914"/>
              <a:gd name="connsiteX4" fmla="*/ 857250 w 1231900"/>
              <a:gd name="connsiteY4" fmla="*/ 56101 h 3766914"/>
              <a:gd name="connsiteX5" fmla="*/ 812800 w 1231900"/>
              <a:gd name="connsiteY5" fmla="*/ 94201 h 3766914"/>
              <a:gd name="connsiteX6" fmla="*/ 762000 w 1231900"/>
              <a:gd name="connsiteY6" fmla="*/ 125951 h 3766914"/>
              <a:gd name="connsiteX7" fmla="*/ 742950 w 1231900"/>
              <a:gd name="connsiteY7" fmla="*/ 145001 h 3766914"/>
              <a:gd name="connsiteX8" fmla="*/ 704850 w 1231900"/>
              <a:gd name="connsiteY8" fmla="*/ 164051 h 3766914"/>
              <a:gd name="connsiteX9" fmla="*/ 685800 w 1231900"/>
              <a:gd name="connsiteY9" fmla="*/ 176751 h 3766914"/>
              <a:gd name="connsiteX10" fmla="*/ 673100 w 1231900"/>
              <a:gd name="connsiteY10" fmla="*/ 195801 h 3766914"/>
              <a:gd name="connsiteX11" fmla="*/ 654050 w 1231900"/>
              <a:gd name="connsiteY11" fmla="*/ 208501 h 3766914"/>
              <a:gd name="connsiteX12" fmla="*/ 628650 w 1231900"/>
              <a:gd name="connsiteY12" fmla="*/ 227551 h 3766914"/>
              <a:gd name="connsiteX13" fmla="*/ 590550 w 1231900"/>
              <a:gd name="connsiteY13" fmla="*/ 265651 h 3766914"/>
              <a:gd name="connsiteX14" fmla="*/ 571500 w 1231900"/>
              <a:gd name="connsiteY14" fmla="*/ 284701 h 3766914"/>
              <a:gd name="connsiteX15" fmla="*/ 558800 w 1231900"/>
              <a:gd name="connsiteY15" fmla="*/ 303751 h 3766914"/>
              <a:gd name="connsiteX16" fmla="*/ 520700 w 1231900"/>
              <a:gd name="connsiteY16" fmla="*/ 341851 h 3766914"/>
              <a:gd name="connsiteX17" fmla="*/ 488950 w 1231900"/>
              <a:gd name="connsiteY17" fmla="*/ 379951 h 3766914"/>
              <a:gd name="connsiteX18" fmla="*/ 476250 w 1231900"/>
              <a:gd name="connsiteY18" fmla="*/ 405351 h 3766914"/>
              <a:gd name="connsiteX19" fmla="*/ 450850 w 1231900"/>
              <a:gd name="connsiteY19" fmla="*/ 437101 h 3766914"/>
              <a:gd name="connsiteX20" fmla="*/ 406400 w 1231900"/>
              <a:gd name="connsiteY20" fmla="*/ 494251 h 3766914"/>
              <a:gd name="connsiteX21" fmla="*/ 406400 w 1231900"/>
              <a:gd name="connsiteY21" fmla="*/ 494251 h 3766914"/>
              <a:gd name="connsiteX22" fmla="*/ 387350 w 1231900"/>
              <a:gd name="connsiteY22" fmla="*/ 526001 h 3766914"/>
              <a:gd name="connsiteX23" fmla="*/ 355600 w 1231900"/>
              <a:gd name="connsiteY23" fmla="*/ 570451 h 3766914"/>
              <a:gd name="connsiteX24" fmla="*/ 342900 w 1231900"/>
              <a:gd name="connsiteY24" fmla="*/ 589501 h 3766914"/>
              <a:gd name="connsiteX25" fmla="*/ 311150 w 1231900"/>
              <a:gd name="connsiteY25" fmla="*/ 640301 h 3766914"/>
              <a:gd name="connsiteX26" fmla="*/ 285750 w 1231900"/>
              <a:gd name="connsiteY26" fmla="*/ 678401 h 3766914"/>
              <a:gd name="connsiteX27" fmla="*/ 273050 w 1231900"/>
              <a:gd name="connsiteY27" fmla="*/ 722851 h 3766914"/>
              <a:gd name="connsiteX28" fmla="*/ 266700 w 1231900"/>
              <a:gd name="connsiteY28" fmla="*/ 741901 h 3766914"/>
              <a:gd name="connsiteX29" fmla="*/ 247650 w 1231900"/>
              <a:gd name="connsiteY29" fmla="*/ 760951 h 3766914"/>
              <a:gd name="connsiteX30" fmla="*/ 234950 w 1231900"/>
              <a:gd name="connsiteY30" fmla="*/ 811751 h 3766914"/>
              <a:gd name="connsiteX31" fmla="*/ 215900 w 1231900"/>
              <a:gd name="connsiteY31" fmla="*/ 843501 h 3766914"/>
              <a:gd name="connsiteX32" fmla="*/ 203200 w 1231900"/>
              <a:gd name="connsiteY32" fmla="*/ 887951 h 3766914"/>
              <a:gd name="connsiteX33" fmla="*/ 171450 w 1231900"/>
              <a:gd name="connsiteY33" fmla="*/ 951451 h 3766914"/>
              <a:gd name="connsiteX34" fmla="*/ 158750 w 1231900"/>
              <a:gd name="connsiteY34" fmla="*/ 989551 h 3766914"/>
              <a:gd name="connsiteX35" fmla="*/ 120650 w 1231900"/>
              <a:gd name="connsiteY35" fmla="*/ 1065751 h 3766914"/>
              <a:gd name="connsiteX36" fmla="*/ 114300 w 1231900"/>
              <a:gd name="connsiteY36" fmla="*/ 1097501 h 3766914"/>
              <a:gd name="connsiteX37" fmla="*/ 101600 w 1231900"/>
              <a:gd name="connsiteY37" fmla="*/ 1148301 h 3766914"/>
              <a:gd name="connsiteX38" fmla="*/ 95250 w 1231900"/>
              <a:gd name="connsiteY38" fmla="*/ 1186401 h 3766914"/>
              <a:gd name="connsiteX39" fmla="*/ 82550 w 1231900"/>
              <a:gd name="connsiteY39" fmla="*/ 1224501 h 3766914"/>
              <a:gd name="connsiteX40" fmla="*/ 69850 w 1231900"/>
              <a:gd name="connsiteY40" fmla="*/ 1307051 h 3766914"/>
              <a:gd name="connsiteX41" fmla="*/ 50800 w 1231900"/>
              <a:gd name="connsiteY41" fmla="*/ 1434051 h 3766914"/>
              <a:gd name="connsiteX42" fmla="*/ 44450 w 1231900"/>
              <a:gd name="connsiteY42" fmla="*/ 1484851 h 3766914"/>
              <a:gd name="connsiteX43" fmla="*/ 38100 w 1231900"/>
              <a:gd name="connsiteY43" fmla="*/ 1510251 h 3766914"/>
              <a:gd name="connsiteX44" fmla="*/ 25400 w 1231900"/>
              <a:gd name="connsiteY44" fmla="*/ 1599151 h 3766914"/>
              <a:gd name="connsiteX45" fmla="*/ 12700 w 1231900"/>
              <a:gd name="connsiteY45" fmla="*/ 1675351 h 3766914"/>
              <a:gd name="connsiteX46" fmla="*/ 0 w 1231900"/>
              <a:gd name="connsiteY46" fmla="*/ 1764251 h 3766914"/>
              <a:gd name="connsiteX47" fmla="*/ 6350 w 1231900"/>
              <a:gd name="connsiteY47" fmla="*/ 2227801 h 3766914"/>
              <a:gd name="connsiteX48" fmla="*/ 31750 w 1231900"/>
              <a:gd name="connsiteY48" fmla="*/ 2323051 h 3766914"/>
              <a:gd name="connsiteX49" fmla="*/ 38100 w 1231900"/>
              <a:gd name="connsiteY49" fmla="*/ 2354801 h 3766914"/>
              <a:gd name="connsiteX50" fmla="*/ 50800 w 1231900"/>
              <a:gd name="connsiteY50" fmla="*/ 2399251 h 3766914"/>
              <a:gd name="connsiteX51" fmla="*/ 57150 w 1231900"/>
              <a:gd name="connsiteY51" fmla="*/ 2431001 h 3766914"/>
              <a:gd name="connsiteX52" fmla="*/ 69850 w 1231900"/>
              <a:gd name="connsiteY52" fmla="*/ 2469101 h 3766914"/>
              <a:gd name="connsiteX53" fmla="*/ 82550 w 1231900"/>
              <a:gd name="connsiteY53" fmla="*/ 2500851 h 3766914"/>
              <a:gd name="connsiteX54" fmla="*/ 107950 w 1231900"/>
              <a:gd name="connsiteY54" fmla="*/ 2596101 h 3766914"/>
              <a:gd name="connsiteX55" fmla="*/ 127000 w 1231900"/>
              <a:gd name="connsiteY55" fmla="*/ 2627851 h 3766914"/>
              <a:gd name="connsiteX56" fmla="*/ 139700 w 1231900"/>
              <a:gd name="connsiteY56" fmla="*/ 2672301 h 3766914"/>
              <a:gd name="connsiteX57" fmla="*/ 152400 w 1231900"/>
              <a:gd name="connsiteY57" fmla="*/ 2704051 h 3766914"/>
              <a:gd name="connsiteX58" fmla="*/ 158750 w 1231900"/>
              <a:gd name="connsiteY58" fmla="*/ 2729451 h 3766914"/>
              <a:gd name="connsiteX59" fmla="*/ 184150 w 1231900"/>
              <a:gd name="connsiteY59" fmla="*/ 2773901 h 3766914"/>
              <a:gd name="connsiteX60" fmla="*/ 190500 w 1231900"/>
              <a:gd name="connsiteY60" fmla="*/ 2792951 h 3766914"/>
              <a:gd name="connsiteX61" fmla="*/ 209550 w 1231900"/>
              <a:gd name="connsiteY61" fmla="*/ 2831051 h 3766914"/>
              <a:gd name="connsiteX62" fmla="*/ 215900 w 1231900"/>
              <a:gd name="connsiteY62" fmla="*/ 2850101 h 3766914"/>
              <a:gd name="connsiteX63" fmla="*/ 222250 w 1231900"/>
              <a:gd name="connsiteY63" fmla="*/ 2875501 h 3766914"/>
              <a:gd name="connsiteX64" fmla="*/ 234950 w 1231900"/>
              <a:gd name="connsiteY64" fmla="*/ 2894551 h 3766914"/>
              <a:gd name="connsiteX65" fmla="*/ 241300 w 1231900"/>
              <a:gd name="connsiteY65" fmla="*/ 2913601 h 3766914"/>
              <a:gd name="connsiteX66" fmla="*/ 260350 w 1231900"/>
              <a:gd name="connsiteY66" fmla="*/ 2951701 h 3766914"/>
              <a:gd name="connsiteX67" fmla="*/ 285750 w 1231900"/>
              <a:gd name="connsiteY67" fmla="*/ 3021551 h 3766914"/>
              <a:gd name="connsiteX68" fmla="*/ 298450 w 1231900"/>
              <a:gd name="connsiteY68" fmla="*/ 3046951 h 3766914"/>
              <a:gd name="connsiteX69" fmla="*/ 336550 w 1231900"/>
              <a:gd name="connsiteY69" fmla="*/ 3097751 h 3766914"/>
              <a:gd name="connsiteX70" fmla="*/ 342900 w 1231900"/>
              <a:gd name="connsiteY70" fmla="*/ 3116801 h 3766914"/>
              <a:gd name="connsiteX71" fmla="*/ 387350 w 1231900"/>
              <a:gd name="connsiteY71" fmla="*/ 3180301 h 3766914"/>
              <a:gd name="connsiteX72" fmla="*/ 400050 w 1231900"/>
              <a:gd name="connsiteY72" fmla="*/ 3205701 h 3766914"/>
              <a:gd name="connsiteX73" fmla="*/ 419100 w 1231900"/>
              <a:gd name="connsiteY73" fmla="*/ 3224751 h 3766914"/>
              <a:gd name="connsiteX74" fmla="*/ 463550 w 1231900"/>
              <a:gd name="connsiteY74" fmla="*/ 3294601 h 3766914"/>
              <a:gd name="connsiteX75" fmla="*/ 482600 w 1231900"/>
              <a:gd name="connsiteY75" fmla="*/ 3307301 h 3766914"/>
              <a:gd name="connsiteX76" fmla="*/ 527050 w 1231900"/>
              <a:gd name="connsiteY76" fmla="*/ 3370801 h 3766914"/>
              <a:gd name="connsiteX77" fmla="*/ 565150 w 1231900"/>
              <a:gd name="connsiteY77" fmla="*/ 3408901 h 3766914"/>
              <a:gd name="connsiteX78" fmla="*/ 603250 w 1231900"/>
              <a:gd name="connsiteY78" fmla="*/ 3440651 h 3766914"/>
              <a:gd name="connsiteX79" fmla="*/ 622300 w 1231900"/>
              <a:gd name="connsiteY79" fmla="*/ 3447001 h 3766914"/>
              <a:gd name="connsiteX80" fmla="*/ 647700 w 1231900"/>
              <a:gd name="connsiteY80" fmla="*/ 3472401 h 3766914"/>
              <a:gd name="connsiteX81" fmla="*/ 673100 w 1231900"/>
              <a:gd name="connsiteY81" fmla="*/ 3485101 h 3766914"/>
              <a:gd name="connsiteX82" fmla="*/ 692150 w 1231900"/>
              <a:gd name="connsiteY82" fmla="*/ 3497801 h 3766914"/>
              <a:gd name="connsiteX83" fmla="*/ 717550 w 1231900"/>
              <a:gd name="connsiteY83" fmla="*/ 3510501 h 3766914"/>
              <a:gd name="connsiteX84" fmla="*/ 736600 w 1231900"/>
              <a:gd name="connsiteY84" fmla="*/ 3529551 h 3766914"/>
              <a:gd name="connsiteX85" fmla="*/ 762000 w 1231900"/>
              <a:gd name="connsiteY85" fmla="*/ 3542251 h 3766914"/>
              <a:gd name="connsiteX86" fmla="*/ 819150 w 1231900"/>
              <a:gd name="connsiteY86" fmla="*/ 3580351 h 3766914"/>
              <a:gd name="connsiteX87" fmla="*/ 838200 w 1231900"/>
              <a:gd name="connsiteY87" fmla="*/ 3593051 h 3766914"/>
              <a:gd name="connsiteX88" fmla="*/ 882650 w 1231900"/>
              <a:gd name="connsiteY88" fmla="*/ 3612101 h 3766914"/>
              <a:gd name="connsiteX89" fmla="*/ 927100 w 1231900"/>
              <a:gd name="connsiteY89" fmla="*/ 3637501 h 3766914"/>
              <a:gd name="connsiteX90" fmla="*/ 1003300 w 1231900"/>
              <a:gd name="connsiteY90" fmla="*/ 3669251 h 3766914"/>
              <a:gd name="connsiteX91" fmla="*/ 1054100 w 1231900"/>
              <a:gd name="connsiteY91" fmla="*/ 3681951 h 3766914"/>
              <a:gd name="connsiteX92" fmla="*/ 1073150 w 1231900"/>
              <a:gd name="connsiteY92" fmla="*/ 3694651 h 3766914"/>
              <a:gd name="connsiteX93" fmla="*/ 1092200 w 1231900"/>
              <a:gd name="connsiteY93" fmla="*/ 3701001 h 3766914"/>
              <a:gd name="connsiteX94" fmla="*/ 1143000 w 1231900"/>
              <a:gd name="connsiteY94" fmla="*/ 3720051 h 3766914"/>
              <a:gd name="connsiteX95" fmla="*/ 1174750 w 1231900"/>
              <a:gd name="connsiteY95" fmla="*/ 3726401 h 3766914"/>
              <a:gd name="connsiteX96" fmla="*/ 1231900 w 1231900"/>
              <a:gd name="connsiteY96" fmla="*/ 3751801 h 3766914"/>
              <a:gd name="connsiteX97" fmla="*/ 1231900 w 1231900"/>
              <a:gd name="connsiteY97" fmla="*/ 3745451 h 376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231900" h="3766914">
                <a:moveTo>
                  <a:pt x="1003300" y="5301"/>
                </a:moveTo>
                <a:cubicBezTo>
                  <a:pt x="912025" y="20513"/>
                  <a:pt x="1002970" y="0"/>
                  <a:pt x="946150" y="24351"/>
                </a:cubicBezTo>
                <a:cubicBezTo>
                  <a:pt x="938128" y="27789"/>
                  <a:pt x="929141" y="28303"/>
                  <a:pt x="920750" y="30701"/>
                </a:cubicBezTo>
                <a:cubicBezTo>
                  <a:pt x="890966" y="39211"/>
                  <a:pt x="910167" y="35237"/>
                  <a:pt x="876300" y="49751"/>
                </a:cubicBezTo>
                <a:cubicBezTo>
                  <a:pt x="870148" y="52388"/>
                  <a:pt x="863237" y="53108"/>
                  <a:pt x="857250" y="56101"/>
                </a:cubicBezTo>
                <a:cubicBezTo>
                  <a:pt x="827950" y="70751"/>
                  <a:pt x="844047" y="70766"/>
                  <a:pt x="812800" y="94201"/>
                </a:cubicBezTo>
                <a:cubicBezTo>
                  <a:pt x="796825" y="106182"/>
                  <a:pt x="776120" y="111831"/>
                  <a:pt x="762000" y="125951"/>
                </a:cubicBezTo>
                <a:cubicBezTo>
                  <a:pt x="755650" y="132301"/>
                  <a:pt x="749849" y="139252"/>
                  <a:pt x="742950" y="145001"/>
                </a:cubicBezTo>
                <a:cubicBezTo>
                  <a:pt x="715653" y="167749"/>
                  <a:pt x="733489" y="149732"/>
                  <a:pt x="704850" y="164051"/>
                </a:cubicBezTo>
                <a:cubicBezTo>
                  <a:pt x="698024" y="167464"/>
                  <a:pt x="692150" y="172518"/>
                  <a:pt x="685800" y="176751"/>
                </a:cubicBezTo>
                <a:cubicBezTo>
                  <a:pt x="681567" y="183101"/>
                  <a:pt x="678496" y="190405"/>
                  <a:pt x="673100" y="195801"/>
                </a:cubicBezTo>
                <a:cubicBezTo>
                  <a:pt x="667704" y="201197"/>
                  <a:pt x="660260" y="204065"/>
                  <a:pt x="654050" y="208501"/>
                </a:cubicBezTo>
                <a:cubicBezTo>
                  <a:pt x="645438" y="214652"/>
                  <a:pt x="636517" y="220471"/>
                  <a:pt x="628650" y="227551"/>
                </a:cubicBezTo>
                <a:cubicBezTo>
                  <a:pt x="615300" y="239566"/>
                  <a:pt x="603250" y="252951"/>
                  <a:pt x="590550" y="265651"/>
                </a:cubicBezTo>
                <a:cubicBezTo>
                  <a:pt x="584200" y="272001"/>
                  <a:pt x="576481" y="277229"/>
                  <a:pt x="571500" y="284701"/>
                </a:cubicBezTo>
                <a:cubicBezTo>
                  <a:pt x="567267" y="291051"/>
                  <a:pt x="563870" y="298047"/>
                  <a:pt x="558800" y="303751"/>
                </a:cubicBezTo>
                <a:cubicBezTo>
                  <a:pt x="546868" y="317175"/>
                  <a:pt x="533400" y="329151"/>
                  <a:pt x="520700" y="341851"/>
                </a:cubicBezTo>
                <a:cubicBezTo>
                  <a:pt x="506583" y="384203"/>
                  <a:pt x="526695" y="335916"/>
                  <a:pt x="488950" y="379951"/>
                </a:cubicBezTo>
                <a:cubicBezTo>
                  <a:pt x="482790" y="387138"/>
                  <a:pt x="481501" y="397475"/>
                  <a:pt x="476250" y="405351"/>
                </a:cubicBezTo>
                <a:cubicBezTo>
                  <a:pt x="468732" y="416628"/>
                  <a:pt x="459317" y="426518"/>
                  <a:pt x="450850" y="437101"/>
                </a:cubicBezTo>
                <a:cubicBezTo>
                  <a:pt x="438820" y="473190"/>
                  <a:pt x="449233" y="451418"/>
                  <a:pt x="406400" y="494251"/>
                </a:cubicBezTo>
                <a:lnTo>
                  <a:pt x="406400" y="494251"/>
                </a:lnTo>
                <a:cubicBezTo>
                  <a:pt x="400050" y="504834"/>
                  <a:pt x="393891" y="515535"/>
                  <a:pt x="387350" y="526001"/>
                </a:cubicBezTo>
                <a:cubicBezTo>
                  <a:pt x="372385" y="549945"/>
                  <a:pt x="374229" y="544370"/>
                  <a:pt x="355600" y="570451"/>
                </a:cubicBezTo>
                <a:cubicBezTo>
                  <a:pt x="351164" y="576661"/>
                  <a:pt x="347336" y="583291"/>
                  <a:pt x="342900" y="589501"/>
                </a:cubicBezTo>
                <a:cubicBezTo>
                  <a:pt x="287625" y="666887"/>
                  <a:pt x="355904" y="565711"/>
                  <a:pt x="311150" y="640301"/>
                </a:cubicBezTo>
                <a:cubicBezTo>
                  <a:pt x="303297" y="653389"/>
                  <a:pt x="285750" y="678401"/>
                  <a:pt x="285750" y="678401"/>
                </a:cubicBezTo>
                <a:cubicBezTo>
                  <a:pt x="281517" y="693218"/>
                  <a:pt x="277478" y="708091"/>
                  <a:pt x="273050" y="722851"/>
                </a:cubicBezTo>
                <a:cubicBezTo>
                  <a:pt x="271127" y="729262"/>
                  <a:pt x="270413" y="736332"/>
                  <a:pt x="266700" y="741901"/>
                </a:cubicBezTo>
                <a:cubicBezTo>
                  <a:pt x="261719" y="749373"/>
                  <a:pt x="254000" y="754601"/>
                  <a:pt x="247650" y="760951"/>
                </a:cubicBezTo>
                <a:cubicBezTo>
                  <a:pt x="245235" y="773027"/>
                  <a:pt x="241459" y="798734"/>
                  <a:pt x="234950" y="811751"/>
                </a:cubicBezTo>
                <a:cubicBezTo>
                  <a:pt x="229430" y="822790"/>
                  <a:pt x="221420" y="832462"/>
                  <a:pt x="215900" y="843501"/>
                </a:cubicBezTo>
                <a:cubicBezTo>
                  <a:pt x="209785" y="855732"/>
                  <a:pt x="207269" y="875744"/>
                  <a:pt x="203200" y="887951"/>
                </a:cubicBezTo>
                <a:cubicBezTo>
                  <a:pt x="181379" y="953415"/>
                  <a:pt x="201278" y="885830"/>
                  <a:pt x="171450" y="951451"/>
                </a:cubicBezTo>
                <a:cubicBezTo>
                  <a:pt x="165910" y="963638"/>
                  <a:pt x="164023" y="977246"/>
                  <a:pt x="158750" y="989551"/>
                </a:cubicBezTo>
                <a:cubicBezTo>
                  <a:pt x="134838" y="1045345"/>
                  <a:pt x="147994" y="1020178"/>
                  <a:pt x="120650" y="1065751"/>
                </a:cubicBezTo>
                <a:cubicBezTo>
                  <a:pt x="118533" y="1076334"/>
                  <a:pt x="116727" y="1086984"/>
                  <a:pt x="114300" y="1097501"/>
                </a:cubicBezTo>
                <a:cubicBezTo>
                  <a:pt x="110375" y="1114508"/>
                  <a:pt x="104469" y="1131084"/>
                  <a:pt x="101600" y="1148301"/>
                </a:cubicBezTo>
                <a:cubicBezTo>
                  <a:pt x="99483" y="1161001"/>
                  <a:pt x="98373" y="1173910"/>
                  <a:pt x="95250" y="1186401"/>
                </a:cubicBezTo>
                <a:cubicBezTo>
                  <a:pt x="92003" y="1199388"/>
                  <a:pt x="85797" y="1211514"/>
                  <a:pt x="82550" y="1224501"/>
                </a:cubicBezTo>
                <a:cubicBezTo>
                  <a:pt x="79382" y="1237173"/>
                  <a:pt x="71461" y="1296577"/>
                  <a:pt x="69850" y="1307051"/>
                </a:cubicBezTo>
                <a:cubicBezTo>
                  <a:pt x="58986" y="1377670"/>
                  <a:pt x="64375" y="1325449"/>
                  <a:pt x="50800" y="1434051"/>
                </a:cubicBezTo>
                <a:cubicBezTo>
                  <a:pt x="48683" y="1450984"/>
                  <a:pt x="47255" y="1468018"/>
                  <a:pt x="44450" y="1484851"/>
                </a:cubicBezTo>
                <a:cubicBezTo>
                  <a:pt x="43015" y="1493459"/>
                  <a:pt x="39535" y="1501643"/>
                  <a:pt x="38100" y="1510251"/>
                </a:cubicBezTo>
                <a:cubicBezTo>
                  <a:pt x="33179" y="1539778"/>
                  <a:pt x="29952" y="1569565"/>
                  <a:pt x="25400" y="1599151"/>
                </a:cubicBezTo>
                <a:cubicBezTo>
                  <a:pt x="21484" y="1624602"/>
                  <a:pt x="16342" y="1649859"/>
                  <a:pt x="12700" y="1675351"/>
                </a:cubicBezTo>
                <a:lnTo>
                  <a:pt x="0" y="1764251"/>
                </a:lnTo>
                <a:cubicBezTo>
                  <a:pt x="2117" y="1918768"/>
                  <a:pt x="700" y="2073373"/>
                  <a:pt x="6350" y="2227801"/>
                </a:cubicBezTo>
                <a:cubicBezTo>
                  <a:pt x="7674" y="2264000"/>
                  <a:pt x="22675" y="2289775"/>
                  <a:pt x="31750" y="2323051"/>
                </a:cubicBezTo>
                <a:cubicBezTo>
                  <a:pt x="34590" y="2333464"/>
                  <a:pt x="35482" y="2344330"/>
                  <a:pt x="38100" y="2354801"/>
                </a:cubicBezTo>
                <a:cubicBezTo>
                  <a:pt x="41837" y="2369750"/>
                  <a:pt x="47063" y="2384302"/>
                  <a:pt x="50800" y="2399251"/>
                </a:cubicBezTo>
                <a:cubicBezTo>
                  <a:pt x="53418" y="2409722"/>
                  <a:pt x="54310" y="2420588"/>
                  <a:pt x="57150" y="2431001"/>
                </a:cubicBezTo>
                <a:cubicBezTo>
                  <a:pt x="60672" y="2443916"/>
                  <a:pt x="64878" y="2456672"/>
                  <a:pt x="69850" y="2469101"/>
                </a:cubicBezTo>
                <a:cubicBezTo>
                  <a:pt x="74083" y="2479684"/>
                  <a:pt x="79419" y="2489891"/>
                  <a:pt x="82550" y="2500851"/>
                </a:cubicBezTo>
                <a:cubicBezTo>
                  <a:pt x="86659" y="2515232"/>
                  <a:pt x="96965" y="2577792"/>
                  <a:pt x="107950" y="2596101"/>
                </a:cubicBezTo>
                <a:lnTo>
                  <a:pt x="127000" y="2627851"/>
                </a:lnTo>
                <a:cubicBezTo>
                  <a:pt x="131233" y="2642668"/>
                  <a:pt x="134827" y="2657682"/>
                  <a:pt x="139700" y="2672301"/>
                </a:cubicBezTo>
                <a:cubicBezTo>
                  <a:pt x="143305" y="2683115"/>
                  <a:pt x="148795" y="2693237"/>
                  <a:pt x="152400" y="2704051"/>
                </a:cubicBezTo>
                <a:cubicBezTo>
                  <a:pt x="155160" y="2712330"/>
                  <a:pt x="155139" y="2721506"/>
                  <a:pt x="158750" y="2729451"/>
                </a:cubicBezTo>
                <a:cubicBezTo>
                  <a:pt x="165812" y="2744987"/>
                  <a:pt x="176518" y="2758637"/>
                  <a:pt x="184150" y="2773901"/>
                </a:cubicBezTo>
                <a:cubicBezTo>
                  <a:pt x="187143" y="2779888"/>
                  <a:pt x="187782" y="2786834"/>
                  <a:pt x="190500" y="2792951"/>
                </a:cubicBezTo>
                <a:cubicBezTo>
                  <a:pt x="196267" y="2805926"/>
                  <a:pt x="203783" y="2818076"/>
                  <a:pt x="209550" y="2831051"/>
                </a:cubicBezTo>
                <a:cubicBezTo>
                  <a:pt x="212268" y="2837168"/>
                  <a:pt x="214061" y="2843665"/>
                  <a:pt x="215900" y="2850101"/>
                </a:cubicBezTo>
                <a:cubicBezTo>
                  <a:pt x="218298" y="2858492"/>
                  <a:pt x="218812" y="2867479"/>
                  <a:pt x="222250" y="2875501"/>
                </a:cubicBezTo>
                <a:cubicBezTo>
                  <a:pt x="225256" y="2882516"/>
                  <a:pt x="231537" y="2887725"/>
                  <a:pt x="234950" y="2894551"/>
                </a:cubicBezTo>
                <a:cubicBezTo>
                  <a:pt x="237943" y="2900538"/>
                  <a:pt x="238582" y="2907484"/>
                  <a:pt x="241300" y="2913601"/>
                </a:cubicBezTo>
                <a:cubicBezTo>
                  <a:pt x="247067" y="2926576"/>
                  <a:pt x="254889" y="2938594"/>
                  <a:pt x="260350" y="2951701"/>
                </a:cubicBezTo>
                <a:cubicBezTo>
                  <a:pt x="307282" y="3064338"/>
                  <a:pt x="242000" y="2923113"/>
                  <a:pt x="285750" y="3021551"/>
                </a:cubicBezTo>
                <a:cubicBezTo>
                  <a:pt x="289595" y="3030201"/>
                  <a:pt x="292948" y="3039248"/>
                  <a:pt x="298450" y="3046951"/>
                </a:cubicBezTo>
                <a:cubicBezTo>
                  <a:pt x="335177" y="3098369"/>
                  <a:pt x="300579" y="3025809"/>
                  <a:pt x="336550" y="3097751"/>
                </a:cubicBezTo>
                <a:cubicBezTo>
                  <a:pt x="339543" y="3103738"/>
                  <a:pt x="339649" y="3110950"/>
                  <a:pt x="342900" y="3116801"/>
                </a:cubicBezTo>
                <a:cubicBezTo>
                  <a:pt x="381508" y="3186295"/>
                  <a:pt x="354054" y="3127028"/>
                  <a:pt x="387350" y="3180301"/>
                </a:cubicBezTo>
                <a:cubicBezTo>
                  <a:pt x="392367" y="3188328"/>
                  <a:pt x="394548" y="3197998"/>
                  <a:pt x="400050" y="3205701"/>
                </a:cubicBezTo>
                <a:cubicBezTo>
                  <a:pt x="405270" y="3213009"/>
                  <a:pt x="413712" y="3217567"/>
                  <a:pt x="419100" y="3224751"/>
                </a:cubicBezTo>
                <a:cubicBezTo>
                  <a:pt x="426861" y="3235099"/>
                  <a:pt x="454976" y="3288885"/>
                  <a:pt x="463550" y="3294601"/>
                </a:cubicBezTo>
                <a:lnTo>
                  <a:pt x="482600" y="3307301"/>
                </a:lnTo>
                <a:cubicBezTo>
                  <a:pt x="493306" y="3350125"/>
                  <a:pt x="482779" y="3326530"/>
                  <a:pt x="527050" y="3370801"/>
                </a:cubicBezTo>
                <a:lnTo>
                  <a:pt x="565150" y="3408901"/>
                </a:lnTo>
                <a:cubicBezTo>
                  <a:pt x="579194" y="3422945"/>
                  <a:pt x="585569" y="3431810"/>
                  <a:pt x="603250" y="3440651"/>
                </a:cubicBezTo>
                <a:cubicBezTo>
                  <a:pt x="609237" y="3443644"/>
                  <a:pt x="615950" y="3444884"/>
                  <a:pt x="622300" y="3447001"/>
                </a:cubicBezTo>
                <a:cubicBezTo>
                  <a:pt x="630767" y="3455468"/>
                  <a:pt x="638121" y="3465217"/>
                  <a:pt x="647700" y="3472401"/>
                </a:cubicBezTo>
                <a:cubicBezTo>
                  <a:pt x="655273" y="3478081"/>
                  <a:pt x="664881" y="3480405"/>
                  <a:pt x="673100" y="3485101"/>
                </a:cubicBezTo>
                <a:cubicBezTo>
                  <a:pt x="679726" y="3488887"/>
                  <a:pt x="685524" y="3494015"/>
                  <a:pt x="692150" y="3497801"/>
                </a:cubicBezTo>
                <a:cubicBezTo>
                  <a:pt x="700369" y="3502497"/>
                  <a:pt x="709847" y="3504999"/>
                  <a:pt x="717550" y="3510501"/>
                </a:cubicBezTo>
                <a:cubicBezTo>
                  <a:pt x="724858" y="3515721"/>
                  <a:pt x="729292" y="3524331"/>
                  <a:pt x="736600" y="3529551"/>
                </a:cubicBezTo>
                <a:cubicBezTo>
                  <a:pt x="744303" y="3535053"/>
                  <a:pt x="753883" y="3537381"/>
                  <a:pt x="762000" y="3542251"/>
                </a:cubicBezTo>
                <a:lnTo>
                  <a:pt x="819150" y="3580351"/>
                </a:lnTo>
                <a:cubicBezTo>
                  <a:pt x="825500" y="3584584"/>
                  <a:pt x="831374" y="3589638"/>
                  <a:pt x="838200" y="3593051"/>
                </a:cubicBezTo>
                <a:cubicBezTo>
                  <a:pt x="869587" y="3608744"/>
                  <a:pt x="854620" y="3602758"/>
                  <a:pt x="882650" y="3612101"/>
                </a:cubicBezTo>
                <a:cubicBezTo>
                  <a:pt x="944069" y="3658165"/>
                  <a:pt x="878616" y="3613259"/>
                  <a:pt x="927100" y="3637501"/>
                </a:cubicBezTo>
                <a:cubicBezTo>
                  <a:pt x="978539" y="3663221"/>
                  <a:pt x="897650" y="3642838"/>
                  <a:pt x="1003300" y="3669251"/>
                </a:cubicBezTo>
                <a:lnTo>
                  <a:pt x="1054100" y="3681951"/>
                </a:lnTo>
                <a:cubicBezTo>
                  <a:pt x="1060450" y="3686184"/>
                  <a:pt x="1066324" y="3691238"/>
                  <a:pt x="1073150" y="3694651"/>
                </a:cubicBezTo>
                <a:cubicBezTo>
                  <a:pt x="1079137" y="3697644"/>
                  <a:pt x="1085933" y="3698651"/>
                  <a:pt x="1092200" y="3701001"/>
                </a:cubicBezTo>
                <a:cubicBezTo>
                  <a:pt x="1103854" y="3705371"/>
                  <a:pt x="1128587" y="3716448"/>
                  <a:pt x="1143000" y="3720051"/>
                </a:cubicBezTo>
                <a:cubicBezTo>
                  <a:pt x="1153471" y="3722669"/>
                  <a:pt x="1164167" y="3724284"/>
                  <a:pt x="1174750" y="3726401"/>
                </a:cubicBezTo>
                <a:cubicBezTo>
                  <a:pt x="1179091" y="3729295"/>
                  <a:pt x="1231900" y="3766914"/>
                  <a:pt x="1231900" y="3751801"/>
                </a:cubicBezTo>
                <a:lnTo>
                  <a:pt x="1231900" y="374545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85720" y="4357694"/>
            <a:ext cx="58438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1.JNDI</a:t>
            </a:r>
            <a:r>
              <a:rPr lang="ko-KR" altLang="en-US" dirty="0" smtClean="0"/>
              <a:t>사용객체 생성</a:t>
            </a:r>
            <a:endParaRPr lang="en-US" altLang="ko-KR" dirty="0" smtClean="0"/>
          </a:p>
          <a:p>
            <a:r>
              <a:rPr lang="en-US" altLang="ko-KR" dirty="0" smtClean="0"/>
              <a:t>Context </a:t>
            </a:r>
            <a:r>
              <a:rPr lang="en-US" altLang="ko-KR" dirty="0" err="1" smtClean="0"/>
              <a:t>ctx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InitialContext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이름으로</a:t>
            </a:r>
            <a:r>
              <a:rPr lang="en-US" altLang="ko-KR" dirty="0"/>
              <a:t>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있는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를 얻기</a:t>
            </a:r>
            <a:endParaRPr lang="en-US" altLang="ko-KR" dirty="0" smtClean="0"/>
          </a:p>
          <a:p>
            <a:r>
              <a:rPr lang="en-US" altLang="ko-KR" dirty="0" err="1" smtClean="0"/>
              <a:t>DataSouce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ctx.lookup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/</a:t>
            </a:r>
            <a:r>
              <a:rPr lang="en-US" altLang="ko-KR" b="1" dirty="0" err="1" smtClean="0"/>
              <a:t>jdbc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이름</a:t>
            </a:r>
            <a:r>
              <a:rPr lang="en-US" altLang="ko-KR" dirty="0" smtClean="0"/>
              <a:t>”);</a:t>
            </a:r>
          </a:p>
          <a:p>
            <a:endParaRPr lang="en-US" altLang="ko-KR" dirty="0"/>
          </a:p>
          <a:p>
            <a:r>
              <a:rPr lang="en-US" altLang="ko-KR" dirty="0" smtClean="0"/>
              <a:t>3.Connection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r>
              <a:rPr lang="en-US" altLang="ko-KR" dirty="0" smtClean="0"/>
              <a:t>Connection con=</a:t>
            </a:r>
            <a:r>
              <a:rPr lang="en-US" altLang="ko-KR" dirty="0" err="1" smtClean="0"/>
              <a:t>ds.getConnection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cxnSp>
        <p:nvCxnSpPr>
          <p:cNvPr id="64" name="직선 화살표 연결선 63"/>
          <p:cNvCxnSpPr/>
          <p:nvPr/>
        </p:nvCxnSpPr>
        <p:spPr>
          <a:xfrm rot="5400000">
            <a:off x="1071538" y="442913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0100" y="414338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이름으로 객체를 찾는 일</a:t>
            </a:r>
            <a:endParaRPr lang="ko-KR" altLang="en-US" sz="14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214678" y="578645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57554" y="57150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고</a:t>
            </a:r>
            <a:r>
              <a:rPr lang="ko-KR" altLang="en-US" sz="1100" dirty="0"/>
              <a:t>정</a:t>
            </a:r>
          </a:p>
        </p:txBody>
      </p:sp>
      <p:cxnSp>
        <p:nvCxnSpPr>
          <p:cNvPr id="70" name="직선 화살표 연결선 69"/>
          <p:cNvCxnSpPr/>
          <p:nvPr/>
        </p:nvCxnSpPr>
        <p:spPr>
          <a:xfrm rot="10800000">
            <a:off x="5429256" y="578645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00694" y="5867416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Resource</a:t>
            </a:r>
            <a:r>
              <a:rPr lang="ko-KR" altLang="en-US" sz="1100" dirty="0" err="1" smtClean="0"/>
              <a:t>노드의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name</a:t>
            </a:r>
            <a:r>
              <a:rPr lang="ko-KR" altLang="en-US" sz="1100" dirty="0" smtClean="0"/>
              <a:t>속성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997</Words>
  <Application>Microsoft Office PowerPoint</Application>
  <PresentationFormat>화면 슬라이드 쇼(4:3)</PresentationFormat>
  <Paragraphs>199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53</cp:revision>
  <dcterms:created xsi:type="dcterms:W3CDTF">2023-10-17T00:44:29Z</dcterms:created>
  <dcterms:modified xsi:type="dcterms:W3CDTF">2023-10-18T00:26:23Z</dcterms:modified>
</cp:coreProperties>
</file>