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875" autoAdjust="0"/>
    <p:restoredTop sz="94660"/>
  </p:normalViewPr>
  <p:slideViewPr>
    <p:cSldViewPr>
      <p:cViewPr>
        <p:scale>
          <a:sx n="150" d="100"/>
          <a:sy n="150" d="100"/>
        </p:scale>
        <p:origin x="-804" y="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6618-3E8A-41FB-AC04-5D3F0E0A5D39}" type="datetimeFigureOut">
              <a:rPr lang="ko-KR" altLang="en-US" smtClean="0"/>
              <a:pPr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13B19-C9DB-44E3-8164-3AD908E32F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79256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속성설정</a:t>
            </a:r>
            <a:endParaRPr lang="en-US" altLang="ko-KR" dirty="0" smtClean="0"/>
          </a:p>
          <a:p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attr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함수와 </a:t>
            </a:r>
            <a:r>
              <a:rPr lang="en-US" altLang="ko-KR" sz="1600" dirty="0" smtClean="0"/>
              <a:t>prop </a:t>
            </a:r>
            <a:r>
              <a:rPr lang="ko-KR" altLang="en-US" sz="1600" dirty="0" smtClean="0"/>
              <a:t>함수를 사용하여 특정 태그에 속성을 설정할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일반태그에 속성값을 설정하거나</a:t>
            </a:r>
            <a:r>
              <a:rPr lang="en-US" altLang="ko-KR" sz="1600" dirty="0" smtClean="0"/>
              <a:t>, checkbox</a:t>
            </a:r>
            <a:r>
              <a:rPr lang="en-US" altLang="ko-KR" sz="1600" dirty="0" smtClean="0"/>
              <a:t>, radio</a:t>
            </a:r>
            <a:r>
              <a:rPr lang="ko-KR" altLang="en-US" sz="1600" dirty="0" smtClean="0"/>
              <a:t>의 확인상태를 제어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태그의 </a:t>
            </a:r>
            <a:r>
              <a:rPr lang="ko-KR" altLang="en-US" sz="1600" dirty="0" smtClean="0"/>
              <a:t>선택상태를 제어한다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</a:t>
            </a:r>
            <a:r>
              <a:rPr lang="en-US" altLang="ko-KR" sz="1600" b="1" dirty="0" smtClean="0"/>
              <a:t>.</a:t>
            </a:r>
            <a:r>
              <a:rPr lang="en-US" altLang="ko-KR" sz="1600" b="1" dirty="0" err="1" smtClean="0"/>
              <a:t>attr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추가할속성명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$(“selector”)</a:t>
            </a:r>
            <a:r>
              <a:rPr lang="en-US" altLang="ko-KR" sz="1600" b="1" dirty="0" smtClean="0"/>
              <a:t>.prop</a:t>
            </a:r>
            <a:r>
              <a:rPr lang="en-US" altLang="ko-KR" sz="1600" dirty="0" smtClean="0"/>
              <a:t>(“</a:t>
            </a:r>
            <a:r>
              <a:rPr lang="ko-KR" altLang="en-US" sz="1600" dirty="0" err="1" smtClean="0"/>
              <a:t>추가할속성명</a:t>
            </a:r>
            <a:r>
              <a:rPr lang="en-US" altLang="ko-KR" sz="1600" dirty="0" smtClean="0"/>
              <a:t>”,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);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607191" y="892951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4282" y="1071546"/>
            <a:ext cx="26869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소스코드에 동적으로 코드가 생성된다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한번 설정되면 값이 사라지지 않는다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smtClean="0"/>
              <a:t>  (</a:t>
            </a:r>
            <a:r>
              <a:rPr lang="ko-KR" altLang="en-US" sz="1100" dirty="0" smtClean="0"/>
              <a:t>설정된 속성이 유지된다</a:t>
            </a:r>
            <a:r>
              <a:rPr lang="en-US" altLang="ko-KR" sz="1100" dirty="0" smtClean="0"/>
              <a:t>.)</a:t>
            </a:r>
            <a:endParaRPr lang="ko-KR" altLang="en-US" sz="11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071670" y="785794"/>
            <a:ext cx="107157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8054" y="1071546"/>
            <a:ext cx="3948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메모리에 코드가 생성된다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값을 여러 번 설정할 수 있다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설정된 속성이 변경된다</a:t>
            </a:r>
            <a:r>
              <a:rPr lang="en-US" altLang="ko-KR" sz="1100" dirty="0" smtClean="0"/>
              <a:t>.)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2143108" y="2786058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8860" y="2571744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속성을 한번만 설정 할 때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2071670" y="3571876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14546" y="3549851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속성이 여러 번 설정 될 때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429132"/>
            <a:ext cx="3143272" cy="7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화살표 연결선 19"/>
          <p:cNvCxnSpPr/>
          <p:nvPr/>
        </p:nvCxnSpPr>
        <p:spPr>
          <a:xfrm rot="10800000">
            <a:off x="3143240" y="5000636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43306" y="4357694"/>
            <a:ext cx="49824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커서가 빠져나갔을 때 주민번호 앞자리와 뒷자리가 </a:t>
            </a:r>
            <a:endParaRPr lang="en-US" altLang="ko-KR" sz="1200" dirty="0" smtClean="0"/>
          </a:p>
          <a:p>
            <a:r>
              <a:rPr lang="ko-KR" altLang="en-US" sz="1200" dirty="0" smtClean="0"/>
              <a:t>총 </a:t>
            </a:r>
            <a:r>
              <a:rPr lang="en-US" altLang="ko-KR" sz="1200" dirty="0" smtClean="0"/>
              <a:t>13</a:t>
            </a:r>
            <a:r>
              <a:rPr lang="ko-KR" altLang="en-US" sz="1200" dirty="0" smtClean="0"/>
              <a:t>자리였을 때 </a:t>
            </a:r>
            <a:endParaRPr lang="en-US" altLang="ko-KR" sz="1200" dirty="0" smtClean="0"/>
          </a:p>
          <a:p>
            <a:r>
              <a:rPr lang="ko-KR" altLang="en-US" sz="1200" dirty="0" smtClean="0"/>
              <a:t>유효성 검증을 수행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1. </a:t>
            </a:r>
            <a:r>
              <a:rPr lang="ko-KR" altLang="en-US" sz="1200" dirty="0" smtClean="0"/>
              <a:t>각 자리에 </a:t>
            </a:r>
            <a:r>
              <a:rPr lang="en-US" altLang="ko-KR" sz="1200" dirty="0" smtClean="0"/>
              <a:t>2,3,4,5,6,7,8,9,2,3,4,5</a:t>
            </a:r>
            <a:r>
              <a:rPr lang="ko-KR" altLang="en-US" sz="1200" dirty="0" smtClean="0"/>
              <a:t>를 곱한 값을 모두 더하여 저장하고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2. 1</a:t>
            </a:r>
            <a:r>
              <a:rPr lang="ko-KR" altLang="en-US" sz="1200" dirty="0" smtClean="0"/>
              <a:t>번에서 연산된 값에서 </a:t>
            </a:r>
            <a:r>
              <a:rPr lang="en-US" altLang="ko-KR" sz="1200" dirty="0" smtClean="0"/>
              <a:t>11</a:t>
            </a:r>
            <a:r>
              <a:rPr lang="ko-KR" altLang="en-US" sz="1200" dirty="0" smtClean="0"/>
              <a:t>로 나눈 나머지를 구하고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3. 11</a:t>
            </a:r>
            <a:r>
              <a:rPr lang="ko-KR" altLang="en-US" sz="1200" dirty="0" smtClean="0"/>
              <a:t>빼</a:t>
            </a:r>
            <a:r>
              <a:rPr lang="ko-KR" altLang="en-US" sz="1200" dirty="0"/>
              <a:t>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번의 값을 하고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4. 3</a:t>
            </a:r>
            <a:r>
              <a:rPr lang="ko-KR" altLang="en-US" sz="1200" dirty="0" smtClean="0"/>
              <a:t>번의 값을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로 나눈 </a:t>
            </a:r>
            <a:r>
              <a:rPr lang="ko-KR" altLang="en-US" sz="1200" dirty="0" err="1" smtClean="0"/>
              <a:t>나머</a:t>
            </a:r>
            <a:r>
              <a:rPr lang="ko-KR" altLang="en-US" sz="1200" dirty="0" err="1"/>
              <a:t>지</a:t>
            </a:r>
            <a:r>
              <a:rPr lang="ko-KR" altLang="en-US" sz="1200" dirty="0" err="1" smtClean="0"/>
              <a:t>값을</a:t>
            </a:r>
            <a:r>
              <a:rPr lang="ko-KR" altLang="en-US" sz="1200" dirty="0" smtClean="0"/>
              <a:t> 얻고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5. 4</a:t>
            </a:r>
            <a:r>
              <a:rPr lang="ko-KR" altLang="en-US" sz="1200" dirty="0" smtClean="0"/>
              <a:t>번의 값이 주민번호의 가장 마지막 자리와 일치하면 </a:t>
            </a:r>
            <a:endParaRPr lang="en-US" altLang="ko-KR" sz="1200" dirty="0" smtClean="0"/>
          </a:p>
          <a:p>
            <a:pPr marL="228600" indent="-228600"/>
            <a:r>
              <a:rPr lang="ko-KR" altLang="en-US" sz="1200" dirty="0" smtClean="0"/>
              <a:t>유효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그렇지 않으면 무효 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alert</a:t>
            </a:r>
            <a:r>
              <a:rPr lang="ko-KR" altLang="en-US" sz="1200" dirty="0" smtClean="0"/>
              <a:t>으로 출력한다</a:t>
            </a:r>
            <a:r>
              <a:rPr lang="en-US" altLang="ko-KR" sz="1200" dirty="0" smtClean="0"/>
              <a:t>. </a:t>
            </a:r>
          </a:p>
          <a:p>
            <a:pPr marL="228600" indent="-228600"/>
            <a:endParaRPr lang="en-US" altLang="ko-KR" sz="1200" dirty="0" smtClean="0"/>
          </a:p>
          <a:p>
            <a:pPr marL="228600" indent="-228600"/>
            <a:r>
              <a:rPr lang="en-US" altLang="ko-KR" sz="1200" dirty="0"/>
              <a:t> </a:t>
            </a:r>
            <a:r>
              <a:rPr lang="ko-KR" altLang="en-US" sz="1200" dirty="0" smtClean="0"/>
              <a:t>그 후  주민번호의 뒷자리의 </a:t>
            </a:r>
            <a:r>
              <a:rPr lang="ko-KR" altLang="en-US" sz="1200" dirty="0" err="1" smtClean="0"/>
              <a:t>첫글자가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1,3,5,7,9 </a:t>
            </a:r>
            <a:r>
              <a:rPr lang="ko-KR" altLang="en-US" sz="1200" dirty="0" smtClean="0"/>
              <a:t>라면 남자에 체크하고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/>
              <a:t> </a:t>
            </a:r>
            <a:r>
              <a:rPr lang="en-US" altLang="ko-KR" sz="1200" dirty="0" smtClean="0"/>
              <a:t>0,2,4,6,8</a:t>
            </a:r>
            <a:r>
              <a:rPr lang="ko-KR" altLang="en-US" sz="1200" dirty="0" smtClean="0"/>
              <a:t>이라면 여자에 체크한다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472" y="528638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970101-1234567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472" y="577431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234567 892345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472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4348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1948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4348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71538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17716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32030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71604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43042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89220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32096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74972" y="55721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7158" y="6215082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?=+ + +  + + +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01239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*select</a:t>
            </a:r>
            <a:r>
              <a:rPr lang="ko-KR" altLang="en-US" dirty="0"/>
              <a:t> </a:t>
            </a:r>
            <a:r>
              <a:rPr lang="ko-KR" altLang="en-US" dirty="0" smtClean="0"/>
              <a:t>선택상태 설정</a:t>
            </a:r>
            <a:endParaRPr lang="en-US" altLang="ko-KR" dirty="0" smtClean="0"/>
          </a:p>
          <a:p>
            <a:r>
              <a:rPr lang="en-US" altLang="ko-KR" sz="1600" dirty="0" smtClean="0"/>
              <a:t> - selector </a:t>
            </a:r>
            <a:r>
              <a:rPr lang="ko-KR" altLang="en-US" sz="1600" dirty="0" smtClean="0"/>
              <a:t>속성</a:t>
            </a:r>
            <a:r>
              <a:rPr lang="en-US" altLang="ko-KR" sz="1600" dirty="0" smtClean="0"/>
              <a:t>( :</a:t>
            </a:r>
            <a:r>
              <a:rPr lang="en-US" altLang="ko-KR" sz="1600" dirty="0" err="1" smtClean="0"/>
              <a:t>eq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속성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:</a:t>
            </a:r>
            <a:r>
              <a:rPr lang="en-US" altLang="ko-KR" sz="1600" dirty="0" err="1" smtClean="0"/>
              <a:t>eq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$(“selector </a:t>
            </a:r>
            <a:r>
              <a:rPr lang="ko-KR" altLang="en-US" sz="1600" dirty="0" err="1" smtClean="0"/>
              <a:t>하위태그명</a:t>
            </a:r>
            <a:r>
              <a:rPr lang="en-US" altLang="ko-KR" sz="1600" dirty="0" smtClean="0"/>
              <a:t>:</a:t>
            </a:r>
            <a:r>
              <a:rPr lang="en-US" altLang="ko-KR" sz="1600" dirty="0" err="1" smtClean="0"/>
              <a:t>eq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선택</a:t>
            </a:r>
            <a:r>
              <a:rPr lang="ko-KR" altLang="en-US" sz="1600" dirty="0" err="1"/>
              <a:t>할</a:t>
            </a:r>
            <a:r>
              <a:rPr lang="ko-KR" altLang="en-US" sz="1600" dirty="0" err="1" smtClean="0"/>
              <a:t>인덱스</a:t>
            </a:r>
            <a:r>
              <a:rPr lang="en-US" altLang="ko-KR" sz="1600" dirty="0" smtClean="0"/>
              <a:t>)”).</a:t>
            </a:r>
            <a:r>
              <a:rPr lang="ko-KR" altLang="en-US" sz="1600" dirty="0" err="1" smtClean="0"/>
              <a:t>함수명</a:t>
            </a:r>
            <a:endParaRPr lang="en-US" altLang="ko-KR" sz="1600" dirty="0" smtClean="0"/>
          </a:p>
          <a:p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6200000" flipV="1">
            <a:off x="2143108" y="857232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5984" y="928670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입력된 인덱스에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해당하는 </a:t>
            </a:r>
            <a:r>
              <a:rPr lang="en-US" altLang="ko-KR" sz="1400" dirty="0" smtClean="0"/>
              <a:t>tag</a:t>
            </a:r>
            <a:r>
              <a:rPr lang="ko-KR" altLang="en-US" sz="1400" dirty="0" smtClean="0"/>
              <a:t>를 찾는다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329889"/>
            <a:ext cx="42543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&lt;select id=“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”&gt;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&lt;option value=“</a:t>
            </a:r>
            <a:r>
              <a:rPr lang="ko-KR" altLang="en-US" sz="1400" dirty="0" smtClean="0"/>
              <a:t>전송할 값</a:t>
            </a:r>
            <a:r>
              <a:rPr lang="en-US" altLang="ko-KR" sz="1400" dirty="0" smtClean="0"/>
              <a:t>”&gt;</a:t>
            </a:r>
            <a:r>
              <a:rPr lang="ko-KR" altLang="en-US" sz="1400" dirty="0" smtClean="0"/>
              <a:t>보여줄 값</a:t>
            </a:r>
            <a:r>
              <a:rPr lang="en-US" altLang="ko-KR" sz="1400" dirty="0" smtClean="0"/>
              <a:t>&lt;/option&gt;</a:t>
            </a:r>
          </a:p>
          <a:p>
            <a:r>
              <a:rPr lang="en-US" altLang="ko-KR" sz="1400" dirty="0" smtClean="0"/>
              <a:t>  &lt;option value=“</a:t>
            </a:r>
            <a:r>
              <a:rPr lang="ko-KR" altLang="en-US" sz="1400" dirty="0" smtClean="0"/>
              <a:t>전송할 값</a:t>
            </a:r>
            <a:r>
              <a:rPr lang="en-US" altLang="ko-KR" sz="1400" dirty="0" smtClean="0"/>
              <a:t>”&gt;</a:t>
            </a:r>
            <a:r>
              <a:rPr lang="ko-KR" altLang="en-US" sz="1400" dirty="0" smtClean="0"/>
              <a:t>보여줄 값</a:t>
            </a:r>
            <a:r>
              <a:rPr lang="en-US" altLang="ko-KR" sz="1400" dirty="0" smtClean="0"/>
              <a:t>&lt;/option&gt;</a:t>
            </a:r>
          </a:p>
          <a:p>
            <a:r>
              <a:rPr lang="en-US" altLang="ko-KR" sz="1400" dirty="0" smtClean="0"/>
              <a:t>  &lt;option value=“</a:t>
            </a:r>
            <a:r>
              <a:rPr lang="ko-KR" altLang="en-US" sz="1400" dirty="0" smtClean="0"/>
              <a:t>전송할 값</a:t>
            </a:r>
            <a:r>
              <a:rPr lang="en-US" altLang="ko-KR" sz="1400" dirty="0" smtClean="0"/>
              <a:t>”&gt;</a:t>
            </a:r>
            <a:r>
              <a:rPr lang="ko-KR" altLang="en-US" sz="1400" dirty="0" smtClean="0"/>
              <a:t>보여줄 값</a:t>
            </a:r>
            <a:r>
              <a:rPr lang="en-US" altLang="ko-KR" sz="1400" dirty="0" smtClean="0"/>
              <a:t>&lt;/option&gt;</a:t>
            </a:r>
          </a:p>
          <a:p>
            <a:r>
              <a:rPr lang="en-US" altLang="ko-KR" sz="1400" dirty="0" smtClean="0"/>
              <a:t>  &lt;option value=“</a:t>
            </a:r>
            <a:r>
              <a:rPr lang="ko-KR" altLang="en-US" sz="1400" dirty="0" smtClean="0"/>
              <a:t>전송할 값</a:t>
            </a:r>
            <a:r>
              <a:rPr lang="en-US" altLang="ko-KR" sz="1400" dirty="0" smtClean="0"/>
              <a:t>”&gt;</a:t>
            </a:r>
            <a:r>
              <a:rPr lang="ko-KR" altLang="en-US" sz="1400" dirty="0" smtClean="0"/>
              <a:t>보여줄 값</a:t>
            </a:r>
            <a:r>
              <a:rPr lang="en-US" altLang="ko-KR" sz="1400" dirty="0" smtClean="0"/>
              <a:t>&lt;/option&gt;</a:t>
            </a:r>
          </a:p>
          <a:p>
            <a:r>
              <a:rPr lang="en-US" altLang="ko-KR" sz="1400" dirty="0" smtClean="0"/>
              <a:t>&lt;/select&gt;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4643438" y="371475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0628" y="35498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4643438" y="395109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00628" y="37861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10800000">
            <a:off x="4643438" y="421481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00628" y="40499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0800000">
            <a:off x="4643439" y="4429132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00629" y="42642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18" name="오른쪽 중괄호 17"/>
          <p:cNvSpPr/>
          <p:nvPr/>
        </p:nvSpPr>
        <p:spPr>
          <a:xfrm>
            <a:off x="5286380" y="3643314"/>
            <a:ext cx="214314" cy="857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29256" y="3937819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Option</a:t>
            </a:r>
            <a:r>
              <a:rPr lang="ko-KR" altLang="en-US" sz="1200" dirty="0" smtClean="0"/>
              <a:t>들의 인덱스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1472" y="2643182"/>
            <a:ext cx="36277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번째인덱스를</a:t>
            </a:r>
            <a:r>
              <a:rPr lang="ko-KR" altLang="en-US" sz="1400" dirty="0" smtClean="0"/>
              <a:t> 가진 옵션을 설정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$(“#</a:t>
            </a:r>
            <a:r>
              <a:rPr lang="en-US" altLang="ko-KR" sz="1400" dirty="0" err="1" smtClean="0"/>
              <a:t>sel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option:eq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1</a:t>
            </a:r>
            <a:r>
              <a:rPr lang="en-US" altLang="ko-KR" sz="1400" dirty="0" smtClean="0"/>
              <a:t>)”).prop(“</a:t>
            </a:r>
            <a:r>
              <a:rPr lang="en-US" altLang="ko-KR" sz="1400" dirty="0" err="1" smtClean="0"/>
              <a:t>selected”,true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071538" y="3143248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857224" y="3095625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285852" y="3100388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398349" y="3105150"/>
            <a:ext cx="1367376" cy="788621"/>
          </a:xfrm>
          <a:custGeom>
            <a:avLst/>
            <a:gdLst>
              <a:gd name="connsiteX0" fmla="*/ 1339964 w 1367376"/>
              <a:gd name="connsiteY0" fmla="*/ 0 h 788621"/>
              <a:gd name="connsiteX1" fmla="*/ 1349489 w 1367376"/>
              <a:gd name="connsiteY1" fmla="*/ 52388 h 788621"/>
              <a:gd name="connsiteX2" fmla="*/ 1339964 w 1367376"/>
              <a:gd name="connsiteY2" fmla="*/ 66675 h 788621"/>
              <a:gd name="connsiteX3" fmla="*/ 1335201 w 1367376"/>
              <a:gd name="connsiteY3" fmla="*/ 80963 h 788621"/>
              <a:gd name="connsiteX4" fmla="*/ 1301864 w 1367376"/>
              <a:gd name="connsiteY4" fmla="*/ 119063 h 788621"/>
              <a:gd name="connsiteX5" fmla="*/ 1287576 w 1367376"/>
              <a:gd name="connsiteY5" fmla="*/ 123825 h 788621"/>
              <a:gd name="connsiteX6" fmla="*/ 1225664 w 1367376"/>
              <a:gd name="connsiteY6" fmla="*/ 142875 h 788621"/>
              <a:gd name="connsiteX7" fmla="*/ 1187564 w 1367376"/>
              <a:gd name="connsiteY7" fmla="*/ 152400 h 788621"/>
              <a:gd name="connsiteX8" fmla="*/ 1163751 w 1367376"/>
              <a:gd name="connsiteY8" fmla="*/ 157163 h 788621"/>
              <a:gd name="connsiteX9" fmla="*/ 1111364 w 1367376"/>
              <a:gd name="connsiteY9" fmla="*/ 171450 h 788621"/>
              <a:gd name="connsiteX10" fmla="*/ 744651 w 1367376"/>
              <a:gd name="connsiteY10" fmla="*/ 180975 h 788621"/>
              <a:gd name="connsiteX11" fmla="*/ 587489 w 1367376"/>
              <a:gd name="connsiteY11" fmla="*/ 190500 h 788621"/>
              <a:gd name="connsiteX12" fmla="*/ 516051 w 1367376"/>
              <a:gd name="connsiteY12" fmla="*/ 195263 h 788621"/>
              <a:gd name="connsiteX13" fmla="*/ 444614 w 1367376"/>
              <a:gd name="connsiteY13" fmla="*/ 204788 h 788621"/>
              <a:gd name="connsiteX14" fmla="*/ 425564 w 1367376"/>
              <a:gd name="connsiteY14" fmla="*/ 209550 h 788621"/>
              <a:gd name="connsiteX15" fmla="*/ 368414 w 1367376"/>
              <a:gd name="connsiteY15" fmla="*/ 219075 h 788621"/>
              <a:gd name="connsiteX16" fmla="*/ 230301 w 1367376"/>
              <a:gd name="connsiteY16" fmla="*/ 238125 h 788621"/>
              <a:gd name="connsiteX17" fmla="*/ 139814 w 1367376"/>
              <a:gd name="connsiteY17" fmla="*/ 252413 h 788621"/>
              <a:gd name="connsiteX18" fmla="*/ 125526 w 1367376"/>
              <a:gd name="connsiteY18" fmla="*/ 257175 h 788621"/>
              <a:gd name="connsiteX19" fmla="*/ 101714 w 1367376"/>
              <a:gd name="connsiteY19" fmla="*/ 266700 h 788621"/>
              <a:gd name="connsiteX20" fmla="*/ 82664 w 1367376"/>
              <a:gd name="connsiteY20" fmla="*/ 271463 h 788621"/>
              <a:gd name="connsiteX21" fmla="*/ 68376 w 1367376"/>
              <a:gd name="connsiteY21" fmla="*/ 276225 h 788621"/>
              <a:gd name="connsiteX22" fmla="*/ 54089 w 1367376"/>
              <a:gd name="connsiteY22" fmla="*/ 285750 h 788621"/>
              <a:gd name="connsiteX23" fmla="*/ 30276 w 1367376"/>
              <a:gd name="connsiteY23" fmla="*/ 314325 h 788621"/>
              <a:gd name="connsiteX24" fmla="*/ 20751 w 1367376"/>
              <a:gd name="connsiteY24" fmla="*/ 361950 h 788621"/>
              <a:gd name="connsiteX25" fmla="*/ 15989 w 1367376"/>
              <a:gd name="connsiteY25" fmla="*/ 381000 h 788621"/>
              <a:gd name="connsiteX26" fmla="*/ 11226 w 1367376"/>
              <a:gd name="connsiteY26" fmla="*/ 409575 h 788621"/>
              <a:gd name="connsiteX27" fmla="*/ 1701 w 1367376"/>
              <a:gd name="connsiteY27" fmla="*/ 461963 h 788621"/>
              <a:gd name="connsiteX28" fmla="*/ 6464 w 1367376"/>
              <a:gd name="connsiteY28" fmla="*/ 571500 h 788621"/>
              <a:gd name="connsiteX29" fmla="*/ 11226 w 1367376"/>
              <a:gd name="connsiteY29" fmla="*/ 585788 h 788621"/>
              <a:gd name="connsiteX30" fmla="*/ 25514 w 1367376"/>
              <a:gd name="connsiteY30" fmla="*/ 604838 h 788621"/>
              <a:gd name="connsiteX31" fmla="*/ 39801 w 1367376"/>
              <a:gd name="connsiteY31" fmla="*/ 633413 h 788621"/>
              <a:gd name="connsiteX32" fmla="*/ 54089 w 1367376"/>
              <a:gd name="connsiteY32" fmla="*/ 638175 h 788621"/>
              <a:gd name="connsiteX33" fmla="*/ 77901 w 1367376"/>
              <a:gd name="connsiteY33" fmla="*/ 666750 h 788621"/>
              <a:gd name="connsiteX34" fmla="*/ 111239 w 1367376"/>
              <a:gd name="connsiteY34" fmla="*/ 685800 h 788621"/>
              <a:gd name="connsiteX35" fmla="*/ 139814 w 1367376"/>
              <a:gd name="connsiteY35" fmla="*/ 704850 h 788621"/>
              <a:gd name="connsiteX36" fmla="*/ 154101 w 1367376"/>
              <a:gd name="connsiteY36" fmla="*/ 714375 h 788621"/>
              <a:gd name="connsiteX37" fmla="*/ 177914 w 1367376"/>
              <a:gd name="connsiteY37" fmla="*/ 719138 h 788621"/>
              <a:gd name="connsiteX38" fmla="*/ 216014 w 1367376"/>
              <a:gd name="connsiteY38" fmla="*/ 738188 h 788621"/>
              <a:gd name="connsiteX39" fmla="*/ 249351 w 1367376"/>
              <a:gd name="connsiteY39" fmla="*/ 747713 h 788621"/>
              <a:gd name="connsiteX40" fmla="*/ 263639 w 1367376"/>
              <a:gd name="connsiteY40" fmla="*/ 757238 h 788621"/>
              <a:gd name="connsiteX41" fmla="*/ 277926 w 1367376"/>
              <a:gd name="connsiteY41" fmla="*/ 762000 h 788621"/>
              <a:gd name="connsiteX42" fmla="*/ 330314 w 1367376"/>
              <a:gd name="connsiteY42" fmla="*/ 785813 h 788621"/>
              <a:gd name="connsiteX43" fmla="*/ 335076 w 1367376"/>
              <a:gd name="connsiteY43" fmla="*/ 771525 h 7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367376" h="788621">
                <a:moveTo>
                  <a:pt x="1339964" y="0"/>
                </a:moveTo>
                <a:cubicBezTo>
                  <a:pt x="1367376" y="9139"/>
                  <a:pt x="1361140" y="1898"/>
                  <a:pt x="1349489" y="52388"/>
                </a:cubicBezTo>
                <a:cubicBezTo>
                  <a:pt x="1348202" y="57965"/>
                  <a:pt x="1342524" y="61556"/>
                  <a:pt x="1339964" y="66675"/>
                </a:cubicBezTo>
                <a:cubicBezTo>
                  <a:pt x="1337719" y="71165"/>
                  <a:pt x="1337639" y="76574"/>
                  <a:pt x="1335201" y="80963"/>
                </a:cubicBezTo>
                <a:cubicBezTo>
                  <a:pt x="1324212" y="100743"/>
                  <a:pt x="1320058" y="109966"/>
                  <a:pt x="1301864" y="119063"/>
                </a:cubicBezTo>
                <a:cubicBezTo>
                  <a:pt x="1297374" y="121308"/>
                  <a:pt x="1292339" y="122238"/>
                  <a:pt x="1287576" y="123825"/>
                </a:cubicBezTo>
                <a:cubicBezTo>
                  <a:pt x="1257560" y="143836"/>
                  <a:pt x="1285290" y="127969"/>
                  <a:pt x="1225664" y="142875"/>
                </a:cubicBezTo>
                <a:cubicBezTo>
                  <a:pt x="1212964" y="146050"/>
                  <a:pt x="1200401" y="149832"/>
                  <a:pt x="1187564" y="152400"/>
                </a:cubicBezTo>
                <a:cubicBezTo>
                  <a:pt x="1179626" y="153988"/>
                  <a:pt x="1171604" y="155200"/>
                  <a:pt x="1163751" y="157163"/>
                </a:cubicBezTo>
                <a:cubicBezTo>
                  <a:pt x="1143591" y="162203"/>
                  <a:pt x="1137263" y="170777"/>
                  <a:pt x="1111364" y="171450"/>
                </a:cubicBezTo>
                <a:lnTo>
                  <a:pt x="744651" y="180975"/>
                </a:lnTo>
                <a:cubicBezTo>
                  <a:pt x="679809" y="197187"/>
                  <a:pt x="739903" y="183572"/>
                  <a:pt x="587489" y="190500"/>
                </a:cubicBezTo>
                <a:cubicBezTo>
                  <a:pt x="563648" y="191584"/>
                  <a:pt x="539864" y="193675"/>
                  <a:pt x="516051" y="195263"/>
                </a:cubicBezTo>
                <a:cubicBezTo>
                  <a:pt x="480365" y="207158"/>
                  <a:pt x="519196" y="195465"/>
                  <a:pt x="444614" y="204788"/>
                </a:cubicBezTo>
                <a:cubicBezTo>
                  <a:pt x="438119" y="205600"/>
                  <a:pt x="431997" y="208344"/>
                  <a:pt x="425564" y="209550"/>
                </a:cubicBezTo>
                <a:cubicBezTo>
                  <a:pt x="406582" y="213109"/>
                  <a:pt x="387533" y="216344"/>
                  <a:pt x="368414" y="219075"/>
                </a:cubicBezTo>
                <a:cubicBezTo>
                  <a:pt x="310503" y="227348"/>
                  <a:pt x="281001" y="232160"/>
                  <a:pt x="230301" y="238125"/>
                </a:cubicBezTo>
                <a:cubicBezTo>
                  <a:pt x="203440" y="241285"/>
                  <a:pt x="165394" y="243888"/>
                  <a:pt x="139814" y="252413"/>
                </a:cubicBezTo>
                <a:cubicBezTo>
                  <a:pt x="135051" y="254000"/>
                  <a:pt x="130227" y="255412"/>
                  <a:pt x="125526" y="257175"/>
                </a:cubicBezTo>
                <a:cubicBezTo>
                  <a:pt x="117521" y="260177"/>
                  <a:pt x="109824" y="263997"/>
                  <a:pt x="101714" y="266700"/>
                </a:cubicBezTo>
                <a:cubicBezTo>
                  <a:pt x="95504" y="268770"/>
                  <a:pt x="88958" y="269665"/>
                  <a:pt x="82664" y="271463"/>
                </a:cubicBezTo>
                <a:cubicBezTo>
                  <a:pt x="77837" y="272842"/>
                  <a:pt x="73139" y="274638"/>
                  <a:pt x="68376" y="276225"/>
                </a:cubicBezTo>
                <a:cubicBezTo>
                  <a:pt x="63614" y="279400"/>
                  <a:pt x="58486" y="282086"/>
                  <a:pt x="54089" y="285750"/>
                </a:cubicBezTo>
                <a:cubicBezTo>
                  <a:pt x="40338" y="297210"/>
                  <a:pt x="39642" y="300277"/>
                  <a:pt x="30276" y="314325"/>
                </a:cubicBezTo>
                <a:cubicBezTo>
                  <a:pt x="19215" y="358573"/>
                  <a:pt x="32428" y="303564"/>
                  <a:pt x="20751" y="361950"/>
                </a:cubicBezTo>
                <a:cubicBezTo>
                  <a:pt x="19467" y="368368"/>
                  <a:pt x="17273" y="374582"/>
                  <a:pt x="15989" y="381000"/>
                </a:cubicBezTo>
                <a:cubicBezTo>
                  <a:pt x="14095" y="390469"/>
                  <a:pt x="13120" y="400106"/>
                  <a:pt x="11226" y="409575"/>
                </a:cubicBezTo>
                <a:cubicBezTo>
                  <a:pt x="0" y="465705"/>
                  <a:pt x="13807" y="377229"/>
                  <a:pt x="1701" y="461963"/>
                </a:cubicBezTo>
                <a:cubicBezTo>
                  <a:pt x="3289" y="498475"/>
                  <a:pt x="3661" y="535061"/>
                  <a:pt x="6464" y="571500"/>
                </a:cubicBezTo>
                <a:cubicBezTo>
                  <a:pt x="6849" y="576505"/>
                  <a:pt x="8735" y="581429"/>
                  <a:pt x="11226" y="585788"/>
                </a:cubicBezTo>
                <a:cubicBezTo>
                  <a:pt x="15164" y="592680"/>
                  <a:pt x="20751" y="598488"/>
                  <a:pt x="25514" y="604838"/>
                </a:cubicBezTo>
                <a:cubicBezTo>
                  <a:pt x="28651" y="614250"/>
                  <a:pt x="31408" y="626699"/>
                  <a:pt x="39801" y="633413"/>
                </a:cubicBezTo>
                <a:cubicBezTo>
                  <a:pt x="43721" y="636549"/>
                  <a:pt x="49326" y="636588"/>
                  <a:pt x="54089" y="638175"/>
                </a:cubicBezTo>
                <a:cubicBezTo>
                  <a:pt x="63454" y="652223"/>
                  <a:pt x="64150" y="655291"/>
                  <a:pt x="77901" y="666750"/>
                </a:cubicBezTo>
                <a:cubicBezTo>
                  <a:pt x="92022" y="678517"/>
                  <a:pt x="94604" y="675819"/>
                  <a:pt x="111239" y="685800"/>
                </a:cubicBezTo>
                <a:cubicBezTo>
                  <a:pt x="121055" y="691690"/>
                  <a:pt x="130289" y="698500"/>
                  <a:pt x="139814" y="704850"/>
                </a:cubicBezTo>
                <a:cubicBezTo>
                  <a:pt x="144576" y="708025"/>
                  <a:pt x="148488" y="713252"/>
                  <a:pt x="154101" y="714375"/>
                </a:cubicBezTo>
                <a:lnTo>
                  <a:pt x="177914" y="719138"/>
                </a:lnTo>
                <a:cubicBezTo>
                  <a:pt x="190614" y="725488"/>
                  <a:pt x="202239" y="734745"/>
                  <a:pt x="216014" y="738188"/>
                </a:cubicBezTo>
                <a:cubicBezTo>
                  <a:pt x="222124" y="739715"/>
                  <a:pt x="242514" y="744294"/>
                  <a:pt x="249351" y="747713"/>
                </a:cubicBezTo>
                <a:cubicBezTo>
                  <a:pt x="254471" y="750273"/>
                  <a:pt x="258519" y="754678"/>
                  <a:pt x="263639" y="757238"/>
                </a:cubicBezTo>
                <a:cubicBezTo>
                  <a:pt x="268129" y="759483"/>
                  <a:pt x="273356" y="759923"/>
                  <a:pt x="277926" y="762000"/>
                </a:cubicBezTo>
                <a:cubicBezTo>
                  <a:pt x="336493" y="788621"/>
                  <a:pt x="296907" y="774676"/>
                  <a:pt x="330314" y="785813"/>
                </a:cubicBezTo>
                <a:lnTo>
                  <a:pt x="335076" y="77152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3071810"/>
            <a:ext cx="10182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1.</a:t>
            </a:r>
            <a:r>
              <a:rPr lang="ko-KR" altLang="en-US" sz="800" dirty="0" smtClean="0"/>
              <a:t>특정태그를 찾고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643042" y="3143248"/>
            <a:ext cx="19351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하위태그에 접근하여 일을 수행한다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72074"/>
            <a:ext cx="1571636" cy="99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직선 화살표 연결선 31"/>
          <p:cNvCxnSpPr/>
          <p:nvPr/>
        </p:nvCxnSpPr>
        <p:spPr>
          <a:xfrm rot="10800000" flipV="1">
            <a:off x="2000232" y="5286388"/>
            <a:ext cx="71438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14612" y="5143512"/>
            <a:ext cx="3898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접속자가 접속하면 임의의 주사위 이미지를 </a:t>
            </a:r>
            <a:r>
              <a:rPr lang="ko-KR" altLang="en-US" sz="1100" dirty="0" err="1" smtClean="0"/>
              <a:t>두개</a:t>
            </a:r>
            <a:r>
              <a:rPr lang="ko-KR" altLang="en-US" sz="1100" dirty="0" smtClean="0"/>
              <a:t> 보여준다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0800000">
            <a:off x="1142976" y="6072206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71604" y="6143644"/>
            <a:ext cx="36166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접속자가 접속하면 임의의 주사위 이미지를 보여준다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330305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자식 태그로 추가하기</a:t>
            </a:r>
            <a:endParaRPr lang="en-US" altLang="ko-KR" dirty="0" smtClean="0"/>
          </a:p>
          <a:p>
            <a:r>
              <a:rPr lang="en-US" altLang="ko-KR" dirty="0" smtClean="0"/>
              <a:t>.append()</a:t>
            </a:r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$(“selector”).append(“</a:t>
            </a:r>
            <a:r>
              <a:rPr lang="ko-KR" altLang="en-US" dirty="0" smtClean="0"/>
              <a:t>추가할 태그</a:t>
            </a:r>
            <a:r>
              <a:rPr lang="en-US" altLang="ko-KR" dirty="0" smtClean="0"/>
              <a:t>”);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.remove();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$(“selector”).remove();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자주 사용될 기능을 미리 구현해 놓은 것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jquery.com</a:t>
            </a:r>
            <a:r>
              <a:rPr lang="ko-KR" altLang="en-US" sz="1600" dirty="0" smtClean="0"/>
              <a:t>에서 다양한 </a:t>
            </a:r>
            <a:r>
              <a:rPr lang="en-US" altLang="ko-KR" sz="1600" dirty="0" err="1" smtClean="0"/>
              <a:t>plugin</a:t>
            </a:r>
            <a:r>
              <a:rPr lang="ko-KR" altLang="en-US" sz="1600" dirty="0" smtClean="0"/>
              <a:t>을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smtClean="0"/>
              <a:t>관련 외부파일</a:t>
            </a:r>
            <a:r>
              <a:rPr lang="en-US" altLang="ko-KR" sz="1600" dirty="0" smtClean="0"/>
              <a:t>(.</a:t>
            </a:r>
            <a:r>
              <a:rPr lang="en-US" altLang="ko-KR" sz="1600" dirty="0" err="1" smtClean="0"/>
              <a:t>js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외부 파일방식으로 연결</a:t>
            </a:r>
            <a:r>
              <a:rPr lang="en-US" altLang="ko-KR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Plugin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에서 제공하는 기능을 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1500166" y="2714620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3504" y="1285860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&lt;div&gt;&lt;/div&gt;</a:t>
            </a:r>
          </a:p>
          <a:p>
            <a:r>
              <a:rPr lang="en-US" altLang="ko-KR" sz="1400" dirty="0" smtClean="0"/>
              <a:t>&lt;div&gt;&lt;/div&gt;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43504" y="2000240"/>
            <a:ext cx="1361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&lt;div&gt;</a:t>
            </a:r>
          </a:p>
          <a:p>
            <a:r>
              <a:rPr lang="en-US" altLang="ko-KR" sz="1400" dirty="0" smtClean="0"/>
              <a:t>  &lt;div&gt;&lt;/div&gt;</a:t>
            </a:r>
          </a:p>
          <a:p>
            <a:r>
              <a:rPr lang="en-US" altLang="ko-KR" sz="1400" dirty="0" smtClean="0"/>
              <a:t>  &lt;div&gt;&lt;/div&gt;</a:t>
            </a:r>
          </a:p>
          <a:p>
            <a:r>
              <a:rPr lang="en-US" altLang="ko-KR" sz="1400" dirty="0" smtClean="0"/>
              <a:t>&lt;/div&gt;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 rot="5400000">
            <a:off x="6179355" y="153589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9388" y="142873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형제태</a:t>
            </a:r>
            <a:r>
              <a:rPr lang="ko-KR" altLang="en-US" sz="1200" dirty="0"/>
              <a:t>그</a:t>
            </a:r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6251587" y="246379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57950" y="23574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형제태</a:t>
            </a:r>
            <a:r>
              <a:rPr lang="ko-KR" altLang="en-US" sz="1200" dirty="0"/>
              <a:t>그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072066" y="2143116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72066" y="278605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4822033" y="2464587"/>
            <a:ext cx="642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3438" y="235743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부모태그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71670" y="2500306"/>
            <a:ext cx="1890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selector </a:t>
            </a:r>
            <a:r>
              <a:rPr lang="ko-KR" altLang="en-US" sz="1200" dirty="0" err="1" smtClean="0"/>
              <a:t>자식태그명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순서</a:t>
            </a:r>
            <a:endParaRPr lang="ko-KR" altLang="en-US" sz="1200" dirty="0"/>
          </a:p>
        </p:txBody>
      </p:sp>
      <p:cxnSp>
        <p:nvCxnSpPr>
          <p:cNvPr id="24" name="직선 화살표 연결선 23"/>
          <p:cNvCxnSpPr/>
          <p:nvPr/>
        </p:nvCxnSpPr>
        <p:spPr>
          <a:xfrm rot="16200000" flipV="1">
            <a:off x="3643306" y="278605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6182" y="2928934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:first – </a:t>
            </a:r>
            <a:r>
              <a:rPr lang="ko-KR" altLang="en-US" sz="1400" dirty="0" smtClean="0"/>
              <a:t>처음 자식태그를 삭제</a:t>
            </a:r>
            <a:endParaRPr lang="en-US" altLang="ko-KR" sz="1400" dirty="0" smtClean="0"/>
          </a:p>
          <a:p>
            <a:r>
              <a:rPr lang="en-US" altLang="ko-KR" sz="1400" dirty="0" smtClean="0"/>
              <a:t>:last – </a:t>
            </a:r>
            <a:r>
              <a:rPr lang="ko-KR" altLang="en-US" sz="1400" dirty="0" smtClean="0"/>
              <a:t>마지막 자식 태그를 삭제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74C040D-5A67-4DDC-B5BE-AB9828CD7A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642918"/>
            <a:ext cx="3296908" cy="3424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596" y="214290"/>
            <a:ext cx="7100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회원가입에 </a:t>
            </a:r>
            <a:r>
              <a:rPr lang="en-US" altLang="ko-KR" sz="1600" dirty="0" err="1" smtClean="0"/>
              <a:t>jQuery</a:t>
            </a:r>
            <a:r>
              <a:rPr lang="ko-KR" altLang="en-US" sz="1600" dirty="0" smtClean="0"/>
              <a:t>와 자바 스크립트를 사용하여 유효성검증 코딩 하세요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2000232" y="785794"/>
            <a:ext cx="257176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3438" y="64291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팝업창을</a:t>
            </a:r>
            <a:r>
              <a:rPr lang="ko-KR" altLang="en-US" sz="1200" dirty="0" smtClean="0"/>
              <a:t> 띄워서 아이디가 입력되면</a:t>
            </a:r>
            <a:endParaRPr lang="en-US" altLang="ko-KR" sz="1200" dirty="0" smtClean="0"/>
          </a:p>
          <a:p>
            <a:r>
              <a:rPr lang="ko-KR" altLang="en-US" sz="1200" dirty="0" smtClean="0"/>
              <a:t>아이디를 </a:t>
            </a:r>
            <a:r>
              <a:rPr lang="ko-KR" altLang="en-US" sz="1200" dirty="0" err="1" smtClean="0"/>
              <a:t>부모창에</a:t>
            </a:r>
            <a:r>
              <a:rPr lang="ko-KR" altLang="en-US" sz="1200" dirty="0" smtClean="0"/>
              <a:t> 전달한다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2643174" y="1428736"/>
            <a:ext cx="20002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876" y="1285860"/>
            <a:ext cx="3503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비밀번호 확인에서 커서가 빠져나가면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</a:t>
            </a:r>
            <a:r>
              <a:rPr lang="ko-KR" altLang="en-US" sz="1200" dirty="0"/>
              <a:t>와</a:t>
            </a:r>
            <a:r>
              <a:rPr lang="ko-KR" altLang="en-US" sz="1200" dirty="0" smtClean="0"/>
              <a:t> 비밀번호확인의 값을 비교하여</a:t>
            </a:r>
            <a:endParaRPr lang="en-US" altLang="ko-KR" sz="1200" dirty="0" smtClean="0"/>
          </a:p>
          <a:p>
            <a:r>
              <a:rPr lang="ko-KR" altLang="en-US" sz="1200" dirty="0" smtClean="0"/>
              <a:t>다르면 </a:t>
            </a:r>
            <a:r>
              <a:rPr lang="en-US" altLang="ko-KR" sz="1200" dirty="0" smtClean="0"/>
              <a:t>alert(“</a:t>
            </a:r>
            <a:r>
              <a:rPr lang="ko-KR" altLang="en-US" sz="1200" dirty="0" smtClean="0"/>
              <a:t>비밀번호가 다릅니다</a:t>
            </a:r>
            <a:r>
              <a:rPr lang="en-US" altLang="ko-KR" sz="1200" dirty="0" smtClean="0"/>
              <a:t>.”)</a:t>
            </a:r>
            <a:r>
              <a:rPr lang="ko-KR" altLang="en-US" sz="1200" dirty="0" smtClean="0"/>
              <a:t>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보여주고</a:t>
            </a:r>
            <a:endParaRPr lang="en-US" altLang="ko-KR" sz="1200" dirty="0" smtClean="0"/>
          </a:p>
          <a:p>
            <a:r>
              <a:rPr lang="ko-KR" altLang="en-US" sz="1200" dirty="0" smtClean="0"/>
              <a:t>비밀번호와 비밀번호확인의 값을 초기화 한 후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커서를 비밀번호로 이동한다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1857356" y="2857496"/>
            <a:ext cx="292895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6314" y="2428868"/>
            <a:ext cx="454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우편번호 검색 버튼이 눌려지면 다음  우편번호 </a:t>
            </a:r>
            <a:r>
              <a:rPr lang="en-US" altLang="ko-KR" sz="1200" dirty="0" smtClean="0"/>
              <a:t>API</a:t>
            </a:r>
            <a:r>
              <a:rPr lang="ko-KR" altLang="en-US" sz="1200" dirty="0" smtClean="0"/>
              <a:t>를 사용하여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부모창으로</a:t>
            </a:r>
            <a:r>
              <a:rPr lang="ko-KR" altLang="en-US" sz="1200" dirty="0" smtClean="0"/>
              <a:t> 값을 전송</a:t>
            </a:r>
            <a:endParaRPr lang="en-US" altLang="ko-KR" sz="1200" dirty="0" smtClean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>
            <a:off x="2786051" y="3786191"/>
            <a:ext cx="500075" cy="3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14678" y="3643314"/>
            <a:ext cx="163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모든 </a:t>
            </a:r>
            <a:r>
              <a:rPr lang="en-US" altLang="ko-KR" sz="1200" dirty="0" smtClean="0"/>
              <a:t>Form Control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ko-KR" altLang="en-US" sz="1200" dirty="0" smtClean="0"/>
              <a:t>값을 초기화한다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rot="10800000">
            <a:off x="2214546" y="3857628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86116" y="4286256"/>
            <a:ext cx="4432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필수 입력사항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solidFill>
                  <a:srgbClr val="FF0000"/>
                </a:solidFill>
              </a:rPr>
              <a:t>*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대한 입력사항을 체크하고 </a:t>
            </a:r>
            <a:endParaRPr lang="en-US" altLang="ko-KR" sz="1200" dirty="0" smtClean="0"/>
          </a:p>
          <a:p>
            <a:r>
              <a:rPr lang="ko-KR" altLang="en-US" sz="1200" dirty="0" smtClean="0"/>
              <a:t>입력이 안되어있다면 </a:t>
            </a:r>
            <a:r>
              <a:rPr lang="ko-KR" altLang="en-US" sz="1200" dirty="0" err="1" smtClean="0"/>
              <a:t>경고창으로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입력 누락상황을 보여준 후</a:t>
            </a:r>
            <a:endParaRPr lang="en-US" altLang="ko-KR" sz="1200" dirty="0" smtClean="0"/>
          </a:p>
          <a:p>
            <a:r>
              <a:rPr lang="ko-KR" altLang="en-US" sz="1200" dirty="0" smtClean="0"/>
              <a:t>커서를 해당 </a:t>
            </a:r>
            <a:r>
              <a:rPr lang="ko-KR" altLang="en-US" sz="1200" dirty="0" err="1" smtClean="0"/>
              <a:t>입력창으로</a:t>
            </a:r>
            <a:r>
              <a:rPr lang="ko-KR" altLang="en-US" sz="1200" dirty="0" smtClean="0"/>
              <a:t> 이동한다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이름이 누락된 경우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alert(“</a:t>
            </a:r>
            <a:r>
              <a:rPr lang="ko-KR" altLang="en-US" sz="1200" dirty="0" smtClean="0"/>
              <a:t>이름은 필수 입력입니다</a:t>
            </a:r>
            <a:r>
              <a:rPr lang="en-US" altLang="ko-KR" sz="1200" dirty="0" smtClean="0"/>
              <a:t>.”)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모든 값이 입력된 상태라면 </a:t>
            </a:r>
            <a:r>
              <a:rPr lang="en-US" altLang="ko-KR" sz="1200" dirty="0" smtClean="0"/>
              <a:t>daum.net</a:t>
            </a:r>
            <a:r>
              <a:rPr lang="ko-KR" altLang="en-US" sz="1200" dirty="0" smtClean="0"/>
              <a:t>으로 페이지를 이동한다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rot="5400000" flipH="1" flipV="1">
            <a:off x="250001" y="3178967"/>
            <a:ext cx="121444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407194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소재지는</a:t>
            </a:r>
            <a:endParaRPr lang="en-US" altLang="ko-KR" sz="1200" dirty="0" smtClean="0"/>
          </a:p>
          <a:p>
            <a:r>
              <a:rPr lang="ko-KR" altLang="en-US" sz="1200" dirty="0" smtClean="0"/>
              <a:t>서울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경기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충남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충북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경남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경북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전남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전북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제주 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설정한다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rot="10800000" flipV="1">
            <a:off x="2071670" y="2285992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57422" y="1785926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구글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네이버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다음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네이트</a:t>
            </a:r>
            <a:endParaRPr lang="en-US" altLang="ko-KR" sz="1200" dirty="0" smtClean="0"/>
          </a:p>
          <a:p>
            <a:r>
              <a:rPr lang="ko-KR" altLang="en-US" sz="1200" dirty="0" smtClean="0"/>
              <a:t>직접입력을 보여준다</a:t>
            </a:r>
            <a:r>
              <a:rPr lang="en-US" altLang="ko-KR" sz="12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629</Words>
  <Application>Microsoft Office PowerPoint</Application>
  <PresentationFormat>화면 슬라이드 쇼(4:3)</PresentationFormat>
  <Paragraphs>133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39</cp:revision>
  <dcterms:created xsi:type="dcterms:W3CDTF">2023-09-25T00:12:41Z</dcterms:created>
  <dcterms:modified xsi:type="dcterms:W3CDTF">2023-09-26T01:43:11Z</dcterms:modified>
</cp:coreProperties>
</file>