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55" autoAdjust="0"/>
    <p:restoredTop sz="94660"/>
  </p:normalViewPr>
  <p:slideViewPr>
    <p:cSldViewPr>
      <p:cViewPr>
        <p:scale>
          <a:sx n="150" d="100"/>
          <a:sy n="150" d="100"/>
        </p:scale>
        <p:origin x="-696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A6A0-BA67-4CF6-8BF5-A16187F362CD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67DE-D58E-4A98-B36E-4C03A51D7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904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데이터 전달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HttpServletRequset</a:t>
            </a:r>
            <a:r>
              <a:rPr lang="en-US" altLang="ko-KR" sz="1600" dirty="0" smtClean="0"/>
              <a:t>, Model,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214678" y="2428868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71670" y="135729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1357298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7752" y="335756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8860" y="3357562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2500306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00166" y="2500306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0166" y="2285992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hello.do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2928926" y="185736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6541" y="2000240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3214678" y="185736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85736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86248" y="178592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1370" y="1881506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500562" y="185736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2033906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“hello”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4679157" y="289321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4536281" y="289321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03770" y="2953076"/>
            <a:ext cx="4748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</a:p>
          <a:p>
            <a:r>
              <a:rPr lang="en-US" altLang="ko-KR" sz="1100" dirty="0"/>
              <a:t>t</a:t>
            </a:r>
            <a:r>
              <a:rPr lang="en-US" altLang="ko-KR" sz="1100" dirty="0" smtClean="0"/>
              <a:t>rue,</a:t>
            </a:r>
          </a:p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3321835" y="2964653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86116" y="2928934"/>
            <a:ext cx="10807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forward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1571604" y="285749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5918" y="302451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0562" y="185736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hello()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7554" y="171448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HelloController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7752" y="292893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795574" y="2366954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cef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357950" y="1785926"/>
            <a:ext cx="324479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@Controller</a:t>
            </a:r>
          </a:p>
          <a:p>
            <a:r>
              <a:rPr lang="en-US" altLang="ko-KR" sz="1100" dirty="0" smtClean="0"/>
              <a:t>public class Test{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(value=“/</a:t>
            </a:r>
            <a:r>
              <a:rPr lang="en-US" altLang="ko-KR" sz="1100" dirty="0" err="1" smtClean="0"/>
              <a:t>URI”,method</a:t>
            </a:r>
            <a:r>
              <a:rPr lang="en-US" altLang="ko-KR" sz="1100" dirty="0" smtClean="0"/>
              <a:t>=GET)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public String method(</a:t>
            </a:r>
            <a:r>
              <a:rPr lang="en-US" altLang="ko-KR" sz="1100" b="1" dirty="0" err="1" smtClean="0"/>
              <a:t>HttpServletRequest</a:t>
            </a:r>
            <a:r>
              <a:rPr lang="en-US" altLang="ko-KR" sz="1100" dirty="0" smtClean="0"/>
              <a:t> ){</a:t>
            </a:r>
          </a:p>
          <a:p>
            <a:r>
              <a:rPr lang="en-US" altLang="ko-KR" sz="1100" dirty="0" smtClean="0"/>
              <a:t>     </a:t>
            </a:r>
            <a:r>
              <a:rPr lang="ko-KR" altLang="en-US" sz="1100" dirty="0" smtClean="0"/>
              <a:t>업무처리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결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r>
              <a:rPr lang="en-US" altLang="ko-KR" sz="1100" dirty="0" smtClean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143108" y="3857628"/>
            <a:ext cx="26404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Controller</a:t>
            </a:r>
            <a:r>
              <a:rPr lang="ko-KR" altLang="en-US" sz="1100" dirty="0" smtClean="0"/>
              <a:t>에서 발생한</a:t>
            </a:r>
            <a:endParaRPr lang="en-US" altLang="ko-KR" sz="1100" dirty="0" smtClean="0"/>
          </a:p>
          <a:p>
            <a:r>
              <a:rPr lang="ko-KR" altLang="en-US" sz="1100" dirty="0" smtClean="0"/>
              <a:t>업무처리 결과를 받아 화면을 구성하고</a:t>
            </a:r>
            <a:endParaRPr lang="en-US" altLang="ko-KR" sz="1100" dirty="0" smtClean="0"/>
          </a:p>
          <a:p>
            <a:r>
              <a:rPr lang="ko-KR" altLang="en-US" sz="1100" dirty="0" smtClean="0"/>
              <a:t>보여준다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6" name="폭발 2 35"/>
          <p:cNvSpPr/>
          <p:nvPr/>
        </p:nvSpPr>
        <p:spPr>
          <a:xfrm>
            <a:off x="3714744" y="4214818"/>
            <a:ext cx="428628" cy="3571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폭발 2 36"/>
          <p:cNvSpPr/>
          <p:nvPr/>
        </p:nvSpPr>
        <p:spPr>
          <a:xfrm>
            <a:off x="7500958" y="2786058"/>
            <a:ext cx="428628" cy="3571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95508" y="5000636"/>
            <a:ext cx="4859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RequestDispatcher</a:t>
            </a:r>
            <a:r>
              <a:rPr lang="en-US" altLang="ko-KR" sz="1100" dirty="0" smtClean="0"/>
              <a:t> rd=</a:t>
            </a:r>
            <a:r>
              <a:rPr lang="en-US" altLang="ko-KR" sz="1100" dirty="0" err="1" smtClean="0"/>
              <a:t>request.getRequestDispatcher</a:t>
            </a:r>
            <a:r>
              <a:rPr lang="en-US" altLang="ko-KR" sz="1100" dirty="0" smtClean="0"/>
              <a:t>(“</a:t>
            </a:r>
            <a:r>
              <a:rPr lang="ko-KR" altLang="en-US" sz="1100" dirty="0" err="1" smtClean="0"/>
              <a:t>이동할페이지</a:t>
            </a:r>
            <a:r>
              <a:rPr lang="en-US" altLang="ko-KR" sz="1100" dirty="0" smtClean="0"/>
              <a:t>URI”);</a:t>
            </a:r>
          </a:p>
          <a:p>
            <a:r>
              <a:rPr lang="en-US" altLang="ko-KR" sz="1100" dirty="0" err="1" smtClean="0"/>
              <a:t>rd.forward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request,response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39" name="자유형 38"/>
          <p:cNvSpPr/>
          <p:nvPr/>
        </p:nvSpPr>
        <p:spPr>
          <a:xfrm>
            <a:off x="3560226" y="3105150"/>
            <a:ext cx="1428803" cy="1984644"/>
          </a:xfrm>
          <a:custGeom>
            <a:avLst/>
            <a:gdLst>
              <a:gd name="connsiteX0" fmla="*/ 6887 w 1428803"/>
              <a:gd name="connsiteY0" fmla="*/ 1981200 h 1984644"/>
              <a:gd name="connsiteX1" fmla="*/ 44987 w 1428803"/>
              <a:gd name="connsiteY1" fmla="*/ 1962150 h 1984644"/>
              <a:gd name="connsiteX2" fmla="*/ 59274 w 1428803"/>
              <a:gd name="connsiteY2" fmla="*/ 1957388 h 1984644"/>
              <a:gd name="connsiteX3" fmla="*/ 83087 w 1428803"/>
              <a:gd name="connsiteY3" fmla="*/ 1943100 h 1984644"/>
              <a:gd name="connsiteX4" fmla="*/ 125949 w 1428803"/>
              <a:gd name="connsiteY4" fmla="*/ 1928813 h 1984644"/>
              <a:gd name="connsiteX5" fmla="*/ 144999 w 1428803"/>
              <a:gd name="connsiteY5" fmla="*/ 1919288 h 1984644"/>
              <a:gd name="connsiteX6" fmla="*/ 173574 w 1428803"/>
              <a:gd name="connsiteY6" fmla="*/ 1909763 h 1984644"/>
              <a:gd name="connsiteX7" fmla="*/ 187862 w 1428803"/>
              <a:gd name="connsiteY7" fmla="*/ 1900238 h 1984644"/>
              <a:gd name="connsiteX8" fmla="*/ 211674 w 1428803"/>
              <a:gd name="connsiteY8" fmla="*/ 1895475 h 1984644"/>
              <a:gd name="connsiteX9" fmla="*/ 240249 w 1428803"/>
              <a:gd name="connsiteY9" fmla="*/ 1881188 h 1984644"/>
              <a:gd name="connsiteX10" fmla="*/ 273587 w 1428803"/>
              <a:gd name="connsiteY10" fmla="*/ 1871663 h 1984644"/>
              <a:gd name="connsiteX11" fmla="*/ 306924 w 1428803"/>
              <a:gd name="connsiteY11" fmla="*/ 1847850 h 1984644"/>
              <a:gd name="connsiteX12" fmla="*/ 349787 w 1428803"/>
              <a:gd name="connsiteY12" fmla="*/ 1833563 h 1984644"/>
              <a:gd name="connsiteX13" fmla="*/ 435512 w 1428803"/>
              <a:gd name="connsiteY13" fmla="*/ 1804988 h 1984644"/>
              <a:gd name="connsiteX14" fmla="*/ 473612 w 1428803"/>
              <a:gd name="connsiteY14" fmla="*/ 1795463 h 1984644"/>
              <a:gd name="connsiteX15" fmla="*/ 506949 w 1428803"/>
              <a:gd name="connsiteY15" fmla="*/ 1781175 h 1984644"/>
              <a:gd name="connsiteX16" fmla="*/ 545049 w 1428803"/>
              <a:gd name="connsiteY16" fmla="*/ 1771650 h 1984644"/>
              <a:gd name="connsiteX17" fmla="*/ 640299 w 1428803"/>
              <a:gd name="connsiteY17" fmla="*/ 1733550 h 1984644"/>
              <a:gd name="connsiteX18" fmla="*/ 730787 w 1428803"/>
              <a:gd name="connsiteY18" fmla="*/ 1714500 h 1984644"/>
              <a:gd name="connsiteX19" fmla="*/ 802224 w 1428803"/>
              <a:gd name="connsiteY19" fmla="*/ 1685925 h 1984644"/>
              <a:gd name="connsiteX20" fmla="*/ 830799 w 1428803"/>
              <a:gd name="connsiteY20" fmla="*/ 1676400 h 1984644"/>
              <a:gd name="connsiteX21" fmla="*/ 906999 w 1428803"/>
              <a:gd name="connsiteY21" fmla="*/ 1657350 h 1984644"/>
              <a:gd name="connsiteX22" fmla="*/ 940337 w 1428803"/>
              <a:gd name="connsiteY22" fmla="*/ 1638300 h 1984644"/>
              <a:gd name="connsiteX23" fmla="*/ 968912 w 1428803"/>
              <a:gd name="connsiteY23" fmla="*/ 1628775 h 1984644"/>
              <a:gd name="connsiteX24" fmla="*/ 1016537 w 1428803"/>
              <a:gd name="connsiteY24" fmla="*/ 1609725 h 1984644"/>
              <a:gd name="connsiteX25" fmla="*/ 1030824 w 1428803"/>
              <a:gd name="connsiteY25" fmla="*/ 1604963 h 1984644"/>
              <a:gd name="connsiteX26" fmla="*/ 1083212 w 1428803"/>
              <a:gd name="connsiteY26" fmla="*/ 1576388 h 1984644"/>
              <a:gd name="connsiteX27" fmla="*/ 1097499 w 1428803"/>
              <a:gd name="connsiteY27" fmla="*/ 1571625 h 1984644"/>
              <a:gd name="connsiteX28" fmla="*/ 1135599 w 1428803"/>
              <a:gd name="connsiteY28" fmla="*/ 1538288 h 1984644"/>
              <a:gd name="connsiteX29" fmla="*/ 1159412 w 1428803"/>
              <a:gd name="connsiteY29" fmla="*/ 1528763 h 1984644"/>
              <a:gd name="connsiteX30" fmla="*/ 1187987 w 1428803"/>
              <a:gd name="connsiteY30" fmla="*/ 1514475 h 1984644"/>
              <a:gd name="connsiteX31" fmla="*/ 1207037 w 1428803"/>
              <a:gd name="connsiteY31" fmla="*/ 1500188 h 1984644"/>
              <a:gd name="connsiteX32" fmla="*/ 1235612 w 1428803"/>
              <a:gd name="connsiteY32" fmla="*/ 1485900 h 1984644"/>
              <a:gd name="connsiteX33" fmla="*/ 1278474 w 1428803"/>
              <a:gd name="connsiteY33" fmla="*/ 1457325 h 1984644"/>
              <a:gd name="connsiteX34" fmla="*/ 1297524 w 1428803"/>
              <a:gd name="connsiteY34" fmla="*/ 1452563 h 1984644"/>
              <a:gd name="connsiteX35" fmla="*/ 1311812 w 1428803"/>
              <a:gd name="connsiteY35" fmla="*/ 1443038 h 1984644"/>
              <a:gd name="connsiteX36" fmla="*/ 1335624 w 1428803"/>
              <a:gd name="connsiteY36" fmla="*/ 1409700 h 1984644"/>
              <a:gd name="connsiteX37" fmla="*/ 1354674 w 1428803"/>
              <a:gd name="connsiteY37" fmla="*/ 1390650 h 1984644"/>
              <a:gd name="connsiteX38" fmla="*/ 1368962 w 1428803"/>
              <a:gd name="connsiteY38" fmla="*/ 1362075 h 1984644"/>
              <a:gd name="connsiteX39" fmla="*/ 1388012 w 1428803"/>
              <a:gd name="connsiteY39" fmla="*/ 1338263 h 1984644"/>
              <a:gd name="connsiteX40" fmla="*/ 1402299 w 1428803"/>
              <a:gd name="connsiteY40" fmla="*/ 1314450 h 1984644"/>
              <a:gd name="connsiteX41" fmla="*/ 1426112 w 1428803"/>
              <a:gd name="connsiteY41" fmla="*/ 1276350 h 1984644"/>
              <a:gd name="connsiteX42" fmla="*/ 1421349 w 1428803"/>
              <a:gd name="connsiteY42" fmla="*/ 1147763 h 1984644"/>
              <a:gd name="connsiteX43" fmla="*/ 1397537 w 1428803"/>
              <a:gd name="connsiteY43" fmla="*/ 1114425 h 1984644"/>
              <a:gd name="connsiteX44" fmla="*/ 1373724 w 1428803"/>
              <a:gd name="connsiteY44" fmla="*/ 1076325 h 1984644"/>
              <a:gd name="connsiteX45" fmla="*/ 1364199 w 1428803"/>
              <a:gd name="connsiteY45" fmla="*/ 1062038 h 1984644"/>
              <a:gd name="connsiteX46" fmla="*/ 1340387 w 1428803"/>
              <a:gd name="connsiteY46" fmla="*/ 1028700 h 1984644"/>
              <a:gd name="connsiteX47" fmla="*/ 1330862 w 1428803"/>
              <a:gd name="connsiteY47" fmla="*/ 1009650 h 1984644"/>
              <a:gd name="connsiteX48" fmla="*/ 1321337 w 1428803"/>
              <a:gd name="connsiteY48" fmla="*/ 995363 h 1984644"/>
              <a:gd name="connsiteX49" fmla="*/ 1307049 w 1428803"/>
              <a:gd name="connsiteY49" fmla="*/ 962025 h 1984644"/>
              <a:gd name="connsiteX50" fmla="*/ 1268949 w 1428803"/>
              <a:gd name="connsiteY50" fmla="*/ 919163 h 1984644"/>
              <a:gd name="connsiteX51" fmla="*/ 1259424 w 1428803"/>
              <a:gd name="connsiteY51" fmla="*/ 904875 h 1984644"/>
              <a:gd name="connsiteX52" fmla="*/ 1230849 w 1428803"/>
              <a:gd name="connsiteY52" fmla="*/ 881063 h 1984644"/>
              <a:gd name="connsiteX53" fmla="*/ 1226087 w 1428803"/>
              <a:gd name="connsiteY53" fmla="*/ 866775 h 1984644"/>
              <a:gd name="connsiteX54" fmla="*/ 1168937 w 1428803"/>
              <a:gd name="connsiteY54" fmla="*/ 823913 h 1984644"/>
              <a:gd name="connsiteX55" fmla="*/ 1121312 w 1428803"/>
              <a:gd name="connsiteY55" fmla="*/ 800100 h 1984644"/>
              <a:gd name="connsiteX56" fmla="*/ 1102262 w 1428803"/>
              <a:gd name="connsiteY56" fmla="*/ 785813 h 1984644"/>
              <a:gd name="connsiteX57" fmla="*/ 1083212 w 1428803"/>
              <a:gd name="connsiteY57" fmla="*/ 776288 h 1984644"/>
              <a:gd name="connsiteX58" fmla="*/ 1035587 w 1428803"/>
              <a:gd name="connsiteY58" fmla="*/ 747713 h 1984644"/>
              <a:gd name="connsiteX59" fmla="*/ 983199 w 1428803"/>
              <a:gd name="connsiteY59" fmla="*/ 714375 h 1984644"/>
              <a:gd name="connsiteX60" fmla="*/ 935574 w 1428803"/>
              <a:gd name="connsiteY60" fmla="*/ 685800 h 1984644"/>
              <a:gd name="connsiteX61" fmla="*/ 921287 w 1428803"/>
              <a:gd name="connsiteY61" fmla="*/ 671513 h 1984644"/>
              <a:gd name="connsiteX62" fmla="*/ 897474 w 1428803"/>
              <a:gd name="connsiteY62" fmla="*/ 652463 h 1984644"/>
              <a:gd name="connsiteX63" fmla="*/ 873662 w 1428803"/>
              <a:gd name="connsiteY63" fmla="*/ 614363 h 1984644"/>
              <a:gd name="connsiteX64" fmla="*/ 859374 w 1428803"/>
              <a:gd name="connsiteY64" fmla="*/ 590550 h 1984644"/>
              <a:gd name="connsiteX65" fmla="*/ 854612 w 1428803"/>
              <a:gd name="connsiteY65" fmla="*/ 552450 h 1984644"/>
              <a:gd name="connsiteX66" fmla="*/ 845087 w 1428803"/>
              <a:gd name="connsiteY66" fmla="*/ 533400 h 1984644"/>
              <a:gd name="connsiteX67" fmla="*/ 840324 w 1428803"/>
              <a:gd name="connsiteY67" fmla="*/ 519113 h 1984644"/>
              <a:gd name="connsiteX68" fmla="*/ 835562 w 1428803"/>
              <a:gd name="connsiteY68" fmla="*/ 295275 h 1984644"/>
              <a:gd name="connsiteX69" fmla="*/ 826037 w 1428803"/>
              <a:gd name="connsiteY69" fmla="*/ 257175 h 1984644"/>
              <a:gd name="connsiteX70" fmla="*/ 816512 w 1428803"/>
              <a:gd name="connsiteY70" fmla="*/ 185738 h 1984644"/>
              <a:gd name="connsiteX71" fmla="*/ 806987 w 1428803"/>
              <a:gd name="connsiteY71" fmla="*/ 157163 h 1984644"/>
              <a:gd name="connsiteX72" fmla="*/ 802224 w 1428803"/>
              <a:gd name="connsiteY72" fmla="*/ 142875 h 1984644"/>
              <a:gd name="connsiteX73" fmla="*/ 768887 w 1428803"/>
              <a:gd name="connsiteY73" fmla="*/ 109538 h 1984644"/>
              <a:gd name="connsiteX74" fmla="*/ 726024 w 1428803"/>
              <a:gd name="connsiteY74" fmla="*/ 76200 h 1984644"/>
              <a:gd name="connsiteX75" fmla="*/ 711737 w 1428803"/>
              <a:gd name="connsiteY75" fmla="*/ 71438 h 1984644"/>
              <a:gd name="connsiteX76" fmla="*/ 697449 w 1428803"/>
              <a:gd name="connsiteY76" fmla="*/ 61913 h 1984644"/>
              <a:gd name="connsiteX77" fmla="*/ 668874 w 1428803"/>
              <a:gd name="connsiteY77" fmla="*/ 52388 h 1984644"/>
              <a:gd name="connsiteX78" fmla="*/ 654587 w 1428803"/>
              <a:gd name="connsiteY78" fmla="*/ 42863 h 1984644"/>
              <a:gd name="connsiteX79" fmla="*/ 640299 w 1428803"/>
              <a:gd name="connsiteY79" fmla="*/ 38100 h 1984644"/>
              <a:gd name="connsiteX80" fmla="*/ 621249 w 1428803"/>
              <a:gd name="connsiteY80" fmla="*/ 23813 h 1984644"/>
              <a:gd name="connsiteX81" fmla="*/ 606962 w 1428803"/>
              <a:gd name="connsiteY81" fmla="*/ 19050 h 1984644"/>
              <a:gd name="connsiteX82" fmla="*/ 578387 w 1428803"/>
              <a:gd name="connsiteY82" fmla="*/ 0 h 198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428803" h="1984644">
                <a:moveTo>
                  <a:pt x="6887" y="1981200"/>
                </a:moveTo>
                <a:cubicBezTo>
                  <a:pt x="39104" y="1970462"/>
                  <a:pt x="0" y="1984644"/>
                  <a:pt x="44987" y="1962150"/>
                </a:cubicBezTo>
                <a:cubicBezTo>
                  <a:pt x="49477" y="1959905"/>
                  <a:pt x="54784" y="1959633"/>
                  <a:pt x="59274" y="1957388"/>
                </a:cubicBezTo>
                <a:cubicBezTo>
                  <a:pt x="67554" y="1953248"/>
                  <a:pt x="74579" y="1946746"/>
                  <a:pt x="83087" y="1943100"/>
                </a:cubicBezTo>
                <a:cubicBezTo>
                  <a:pt x="96929" y="1937168"/>
                  <a:pt x="111893" y="1934219"/>
                  <a:pt x="125949" y="1928813"/>
                </a:cubicBezTo>
                <a:cubicBezTo>
                  <a:pt x="132575" y="1926264"/>
                  <a:pt x="138407" y="1921925"/>
                  <a:pt x="144999" y="1919288"/>
                </a:cubicBezTo>
                <a:cubicBezTo>
                  <a:pt x="154321" y="1915559"/>
                  <a:pt x="164399" y="1913841"/>
                  <a:pt x="173574" y="1909763"/>
                </a:cubicBezTo>
                <a:cubicBezTo>
                  <a:pt x="178805" y="1907438"/>
                  <a:pt x="182503" y="1902248"/>
                  <a:pt x="187862" y="1900238"/>
                </a:cubicBezTo>
                <a:cubicBezTo>
                  <a:pt x="195441" y="1897396"/>
                  <a:pt x="203737" y="1897063"/>
                  <a:pt x="211674" y="1895475"/>
                </a:cubicBezTo>
                <a:cubicBezTo>
                  <a:pt x="221199" y="1890713"/>
                  <a:pt x="230310" y="1885011"/>
                  <a:pt x="240249" y="1881188"/>
                </a:cubicBezTo>
                <a:cubicBezTo>
                  <a:pt x="251036" y="1877039"/>
                  <a:pt x="263250" y="1876832"/>
                  <a:pt x="273587" y="1871663"/>
                </a:cubicBezTo>
                <a:cubicBezTo>
                  <a:pt x="285801" y="1865556"/>
                  <a:pt x="294710" y="1853957"/>
                  <a:pt x="306924" y="1847850"/>
                </a:cubicBezTo>
                <a:cubicBezTo>
                  <a:pt x="320394" y="1841115"/>
                  <a:pt x="335585" y="1838575"/>
                  <a:pt x="349787" y="1833563"/>
                </a:cubicBezTo>
                <a:cubicBezTo>
                  <a:pt x="404489" y="1814257"/>
                  <a:pt x="373571" y="1822193"/>
                  <a:pt x="435512" y="1804988"/>
                </a:cubicBezTo>
                <a:cubicBezTo>
                  <a:pt x="448125" y="1801484"/>
                  <a:pt x="461193" y="1799603"/>
                  <a:pt x="473612" y="1795463"/>
                </a:cubicBezTo>
                <a:cubicBezTo>
                  <a:pt x="485082" y="1791640"/>
                  <a:pt x="495479" y="1784998"/>
                  <a:pt x="506949" y="1781175"/>
                </a:cubicBezTo>
                <a:cubicBezTo>
                  <a:pt x="519368" y="1777035"/>
                  <a:pt x="532765" y="1776175"/>
                  <a:pt x="545049" y="1771650"/>
                </a:cubicBezTo>
                <a:cubicBezTo>
                  <a:pt x="604480" y="1749755"/>
                  <a:pt x="584474" y="1747506"/>
                  <a:pt x="640299" y="1733550"/>
                </a:cubicBezTo>
                <a:cubicBezTo>
                  <a:pt x="670202" y="1726074"/>
                  <a:pt x="730787" y="1714500"/>
                  <a:pt x="730787" y="1714500"/>
                </a:cubicBezTo>
                <a:cubicBezTo>
                  <a:pt x="765573" y="1699592"/>
                  <a:pt x="765166" y="1699160"/>
                  <a:pt x="802224" y="1685925"/>
                </a:cubicBezTo>
                <a:cubicBezTo>
                  <a:pt x="811679" y="1682548"/>
                  <a:pt x="821059" y="1678835"/>
                  <a:pt x="830799" y="1676400"/>
                </a:cubicBezTo>
                <a:cubicBezTo>
                  <a:pt x="858920" y="1669370"/>
                  <a:pt x="881267" y="1669226"/>
                  <a:pt x="906999" y="1657350"/>
                </a:cubicBezTo>
                <a:cubicBezTo>
                  <a:pt x="918620" y="1651987"/>
                  <a:pt x="928716" y="1643663"/>
                  <a:pt x="940337" y="1638300"/>
                </a:cubicBezTo>
                <a:cubicBezTo>
                  <a:pt x="949453" y="1634093"/>
                  <a:pt x="959511" y="1632300"/>
                  <a:pt x="968912" y="1628775"/>
                </a:cubicBezTo>
                <a:cubicBezTo>
                  <a:pt x="984921" y="1622772"/>
                  <a:pt x="1000316" y="1615131"/>
                  <a:pt x="1016537" y="1609725"/>
                </a:cubicBezTo>
                <a:cubicBezTo>
                  <a:pt x="1021299" y="1608138"/>
                  <a:pt x="1026237" y="1607002"/>
                  <a:pt x="1030824" y="1604963"/>
                </a:cubicBezTo>
                <a:cubicBezTo>
                  <a:pt x="1099018" y="1574654"/>
                  <a:pt x="1023026" y="1606481"/>
                  <a:pt x="1083212" y="1576388"/>
                </a:cubicBezTo>
                <a:cubicBezTo>
                  <a:pt x="1087702" y="1574143"/>
                  <a:pt x="1092737" y="1573213"/>
                  <a:pt x="1097499" y="1571625"/>
                </a:cubicBezTo>
                <a:cubicBezTo>
                  <a:pt x="1109177" y="1559947"/>
                  <a:pt x="1120841" y="1546486"/>
                  <a:pt x="1135599" y="1538288"/>
                </a:cubicBezTo>
                <a:cubicBezTo>
                  <a:pt x="1143072" y="1534136"/>
                  <a:pt x="1151629" y="1532301"/>
                  <a:pt x="1159412" y="1528763"/>
                </a:cubicBezTo>
                <a:cubicBezTo>
                  <a:pt x="1169107" y="1524356"/>
                  <a:pt x="1178855" y="1519954"/>
                  <a:pt x="1187987" y="1514475"/>
                </a:cubicBezTo>
                <a:cubicBezTo>
                  <a:pt x="1194793" y="1510391"/>
                  <a:pt x="1200231" y="1504272"/>
                  <a:pt x="1207037" y="1500188"/>
                </a:cubicBezTo>
                <a:cubicBezTo>
                  <a:pt x="1216169" y="1494709"/>
                  <a:pt x="1226480" y="1491379"/>
                  <a:pt x="1235612" y="1485900"/>
                </a:cubicBezTo>
                <a:cubicBezTo>
                  <a:pt x="1261314" y="1470479"/>
                  <a:pt x="1248735" y="1470543"/>
                  <a:pt x="1278474" y="1457325"/>
                </a:cubicBezTo>
                <a:cubicBezTo>
                  <a:pt x="1284455" y="1454667"/>
                  <a:pt x="1291174" y="1454150"/>
                  <a:pt x="1297524" y="1452563"/>
                </a:cubicBezTo>
                <a:cubicBezTo>
                  <a:pt x="1302287" y="1449388"/>
                  <a:pt x="1307765" y="1447085"/>
                  <a:pt x="1311812" y="1443038"/>
                </a:cubicBezTo>
                <a:cubicBezTo>
                  <a:pt x="1332717" y="1422133"/>
                  <a:pt x="1319401" y="1428628"/>
                  <a:pt x="1335624" y="1409700"/>
                </a:cubicBezTo>
                <a:cubicBezTo>
                  <a:pt x="1341468" y="1402882"/>
                  <a:pt x="1349524" y="1398007"/>
                  <a:pt x="1354674" y="1390650"/>
                </a:cubicBezTo>
                <a:cubicBezTo>
                  <a:pt x="1360781" y="1381926"/>
                  <a:pt x="1363245" y="1371059"/>
                  <a:pt x="1368962" y="1362075"/>
                </a:cubicBezTo>
                <a:cubicBezTo>
                  <a:pt x="1374419" y="1353499"/>
                  <a:pt x="1382183" y="1346590"/>
                  <a:pt x="1388012" y="1338263"/>
                </a:cubicBezTo>
                <a:cubicBezTo>
                  <a:pt x="1393320" y="1330680"/>
                  <a:pt x="1397164" y="1322152"/>
                  <a:pt x="1402299" y="1314450"/>
                </a:cubicBezTo>
                <a:cubicBezTo>
                  <a:pt x="1427032" y="1277350"/>
                  <a:pt x="1407505" y="1313564"/>
                  <a:pt x="1426112" y="1276350"/>
                </a:cubicBezTo>
                <a:cubicBezTo>
                  <a:pt x="1424524" y="1233488"/>
                  <a:pt x="1428803" y="1190002"/>
                  <a:pt x="1421349" y="1147763"/>
                </a:cubicBezTo>
                <a:cubicBezTo>
                  <a:pt x="1418976" y="1134315"/>
                  <a:pt x="1405112" y="1125788"/>
                  <a:pt x="1397537" y="1114425"/>
                </a:cubicBezTo>
                <a:cubicBezTo>
                  <a:pt x="1389230" y="1101964"/>
                  <a:pt x="1381765" y="1088960"/>
                  <a:pt x="1373724" y="1076325"/>
                </a:cubicBezTo>
                <a:cubicBezTo>
                  <a:pt x="1370651" y="1071496"/>
                  <a:pt x="1367481" y="1066727"/>
                  <a:pt x="1364199" y="1062038"/>
                </a:cubicBezTo>
                <a:cubicBezTo>
                  <a:pt x="1356368" y="1050850"/>
                  <a:pt x="1346494" y="1040915"/>
                  <a:pt x="1340387" y="1028700"/>
                </a:cubicBezTo>
                <a:cubicBezTo>
                  <a:pt x="1337212" y="1022350"/>
                  <a:pt x="1334384" y="1015814"/>
                  <a:pt x="1330862" y="1009650"/>
                </a:cubicBezTo>
                <a:cubicBezTo>
                  <a:pt x="1328022" y="1004680"/>
                  <a:pt x="1323897" y="1000482"/>
                  <a:pt x="1321337" y="995363"/>
                </a:cubicBezTo>
                <a:cubicBezTo>
                  <a:pt x="1315930" y="984549"/>
                  <a:pt x="1313141" y="972468"/>
                  <a:pt x="1307049" y="962025"/>
                </a:cubicBezTo>
                <a:cubicBezTo>
                  <a:pt x="1294258" y="940097"/>
                  <a:pt x="1284701" y="937541"/>
                  <a:pt x="1268949" y="919163"/>
                </a:cubicBezTo>
                <a:cubicBezTo>
                  <a:pt x="1265224" y="914817"/>
                  <a:pt x="1263088" y="909272"/>
                  <a:pt x="1259424" y="904875"/>
                </a:cubicBezTo>
                <a:cubicBezTo>
                  <a:pt x="1247965" y="891124"/>
                  <a:pt x="1244897" y="890428"/>
                  <a:pt x="1230849" y="881063"/>
                </a:cubicBezTo>
                <a:cubicBezTo>
                  <a:pt x="1229262" y="876300"/>
                  <a:pt x="1229005" y="870860"/>
                  <a:pt x="1226087" y="866775"/>
                </a:cubicBezTo>
                <a:cubicBezTo>
                  <a:pt x="1210594" y="845084"/>
                  <a:pt x="1191060" y="839229"/>
                  <a:pt x="1168937" y="823913"/>
                </a:cubicBezTo>
                <a:cubicBezTo>
                  <a:pt x="1132211" y="798488"/>
                  <a:pt x="1160341" y="807907"/>
                  <a:pt x="1121312" y="800100"/>
                </a:cubicBezTo>
                <a:cubicBezTo>
                  <a:pt x="1114962" y="795338"/>
                  <a:pt x="1108993" y="790020"/>
                  <a:pt x="1102262" y="785813"/>
                </a:cubicBezTo>
                <a:cubicBezTo>
                  <a:pt x="1096242" y="782050"/>
                  <a:pt x="1089376" y="779810"/>
                  <a:pt x="1083212" y="776288"/>
                </a:cubicBezTo>
                <a:cubicBezTo>
                  <a:pt x="1067138" y="767103"/>
                  <a:pt x="1051206" y="757652"/>
                  <a:pt x="1035587" y="747713"/>
                </a:cubicBezTo>
                <a:cubicBezTo>
                  <a:pt x="1018124" y="736600"/>
                  <a:pt x="1001712" y="723632"/>
                  <a:pt x="983199" y="714375"/>
                </a:cubicBezTo>
                <a:cubicBezTo>
                  <a:pt x="962464" y="704007"/>
                  <a:pt x="956263" y="701892"/>
                  <a:pt x="935574" y="685800"/>
                </a:cubicBezTo>
                <a:cubicBezTo>
                  <a:pt x="930258" y="681665"/>
                  <a:pt x="926356" y="675948"/>
                  <a:pt x="921287" y="671513"/>
                </a:cubicBezTo>
                <a:cubicBezTo>
                  <a:pt x="913637" y="664819"/>
                  <a:pt x="904662" y="659651"/>
                  <a:pt x="897474" y="652463"/>
                </a:cubicBezTo>
                <a:cubicBezTo>
                  <a:pt x="883002" y="637991"/>
                  <a:pt x="883093" y="631338"/>
                  <a:pt x="873662" y="614363"/>
                </a:cubicBezTo>
                <a:cubicBezTo>
                  <a:pt x="869166" y="606271"/>
                  <a:pt x="864137" y="598488"/>
                  <a:pt x="859374" y="590550"/>
                </a:cubicBezTo>
                <a:cubicBezTo>
                  <a:pt x="857787" y="577850"/>
                  <a:pt x="857716" y="564867"/>
                  <a:pt x="854612" y="552450"/>
                </a:cubicBezTo>
                <a:cubicBezTo>
                  <a:pt x="852890" y="545562"/>
                  <a:pt x="847884" y="539925"/>
                  <a:pt x="845087" y="533400"/>
                </a:cubicBezTo>
                <a:cubicBezTo>
                  <a:pt x="843109" y="528786"/>
                  <a:pt x="841912" y="523875"/>
                  <a:pt x="840324" y="519113"/>
                </a:cubicBezTo>
                <a:cubicBezTo>
                  <a:pt x="838737" y="444500"/>
                  <a:pt x="839627" y="369794"/>
                  <a:pt x="835562" y="295275"/>
                </a:cubicBezTo>
                <a:cubicBezTo>
                  <a:pt x="834849" y="282204"/>
                  <a:pt x="828312" y="270067"/>
                  <a:pt x="826037" y="257175"/>
                </a:cubicBezTo>
                <a:cubicBezTo>
                  <a:pt x="821283" y="230237"/>
                  <a:pt x="822915" y="211349"/>
                  <a:pt x="816512" y="185738"/>
                </a:cubicBezTo>
                <a:cubicBezTo>
                  <a:pt x="814077" y="175998"/>
                  <a:pt x="810162" y="166688"/>
                  <a:pt x="806987" y="157163"/>
                </a:cubicBezTo>
                <a:cubicBezTo>
                  <a:pt x="805399" y="152400"/>
                  <a:pt x="805774" y="146425"/>
                  <a:pt x="802224" y="142875"/>
                </a:cubicBezTo>
                <a:lnTo>
                  <a:pt x="768887" y="109538"/>
                </a:lnTo>
                <a:cubicBezTo>
                  <a:pt x="756560" y="97211"/>
                  <a:pt x="743113" y="81896"/>
                  <a:pt x="726024" y="76200"/>
                </a:cubicBezTo>
                <a:lnTo>
                  <a:pt x="711737" y="71438"/>
                </a:lnTo>
                <a:cubicBezTo>
                  <a:pt x="706974" y="68263"/>
                  <a:pt x="702680" y="64238"/>
                  <a:pt x="697449" y="61913"/>
                </a:cubicBezTo>
                <a:cubicBezTo>
                  <a:pt x="688274" y="57835"/>
                  <a:pt x="668874" y="52388"/>
                  <a:pt x="668874" y="52388"/>
                </a:cubicBezTo>
                <a:cubicBezTo>
                  <a:pt x="664112" y="49213"/>
                  <a:pt x="659706" y="45423"/>
                  <a:pt x="654587" y="42863"/>
                </a:cubicBezTo>
                <a:cubicBezTo>
                  <a:pt x="650097" y="40618"/>
                  <a:pt x="644658" y="40591"/>
                  <a:pt x="640299" y="38100"/>
                </a:cubicBezTo>
                <a:cubicBezTo>
                  <a:pt x="633407" y="34162"/>
                  <a:pt x="628141" y="27751"/>
                  <a:pt x="621249" y="23813"/>
                </a:cubicBezTo>
                <a:cubicBezTo>
                  <a:pt x="616890" y="21322"/>
                  <a:pt x="611350" y="21488"/>
                  <a:pt x="606962" y="19050"/>
                </a:cubicBezTo>
                <a:cubicBezTo>
                  <a:pt x="596955" y="13490"/>
                  <a:pt x="578387" y="0"/>
                  <a:pt x="578387" y="0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6607983" y="3464719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9256" y="4286256"/>
            <a:ext cx="3605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Controller</a:t>
            </a:r>
            <a:r>
              <a:rPr lang="ko-KR" altLang="en-US" sz="1100" dirty="0" smtClean="0"/>
              <a:t>에서 발생한 데이터를 </a:t>
            </a:r>
            <a:r>
              <a:rPr lang="en-US" altLang="ko-KR" sz="1100" dirty="0" err="1" smtClean="0"/>
              <a:t>HttpServletRequest</a:t>
            </a:r>
            <a:r>
              <a:rPr lang="ko-KR" altLang="en-US" sz="1100" dirty="0" smtClean="0"/>
              <a:t>에</a:t>
            </a:r>
            <a:endParaRPr lang="en-US" altLang="ko-KR" sz="1100" dirty="0" smtClean="0"/>
          </a:p>
          <a:p>
            <a:r>
              <a:rPr lang="ko-KR" altLang="en-US" sz="1100" dirty="0" smtClean="0"/>
              <a:t>할당하면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까지 전달된다</a:t>
            </a:r>
            <a:r>
              <a:rPr lang="en-US" altLang="ko-KR" sz="11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43658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HttpServletRequest</a:t>
            </a:r>
            <a:r>
              <a:rPr lang="ko-KR" altLang="en-US" sz="1400" b="1" dirty="0" smtClean="0"/>
              <a:t>사용</a:t>
            </a:r>
            <a:r>
              <a:rPr lang="en-US" altLang="ko-KR" sz="1400" dirty="0" smtClean="0"/>
              <a:t>.( </a:t>
            </a:r>
            <a:r>
              <a:rPr lang="ko-KR" altLang="en-US" sz="1400" dirty="0" smtClean="0"/>
              <a:t>권장하지 않음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1.Controller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HttpServletRequest</a:t>
            </a:r>
            <a:r>
              <a:rPr lang="ko-KR" altLang="en-US" sz="1400" dirty="0" smtClean="0"/>
              <a:t>를 선언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@</a:t>
            </a:r>
            <a:r>
              <a:rPr lang="en-US" altLang="ko-KR" sz="1400" dirty="0" err="1" smtClean="0"/>
              <a:t>RequesetMapping</a:t>
            </a:r>
            <a:r>
              <a:rPr lang="en-US" altLang="ko-KR" sz="1400" dirty="0" smtClean="0"/>
              <a:t>(value=“/</a:t>
            </a:r>
            <a:r>
              <a:rPr lang="en-US" altLang="ko-KR" sz="1400" dirty="0" err="1" smtClean="0"/>
              <a:t>URI”,method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RequestMethod.GET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String method(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request){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2.method</a:t>
            </a:r>
            <a:r>
              <a:rPr lang="ko-KR" altLang="en-US" sz="1400" dirty="0" smtClean="0"/>
              <a:t>안에서 </a:t>
            </a:r>
            <a:r>
              <a:rPr lang="en-US" altLang="ko-KR" sz="1400" dirty="0" err="1" smtClean="0"/>
              <a:t>HttpServletRequest.setAttribute</a:t>
            </a:r>
            <a:r>
              <a:rPr lang="en-US" altLang="ko-KR" sz="1400" dirty="0" smtClean="0"/>
              <a:t> method</a:t>
            </a:r>
            <a:r>
              <a:rPr lang="ko-KR" altLang="en-US" sz="1400" dirty="0" smtClean="0"/>
              <a:t>를 호출하여 </a:t>
            </a:r>
            <a:r>
              <a:rPr lang="en-US" altLang="ko-KR" sz="1400" dirty="0" smtClean="0"/>
              <a:t>View</a:t>
            </a:r>
            <a:r>
              <a:rPr lang="ko-KR" altLang="en-US" sz="1400" dirty="0" smtClean="0"/>
              <a:t>로 전달할 값을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설정한다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HttpServletRequest</a:t>
            </a:r>
            <a:r>
              <a:rPr lang="ko-KR" altLang="en-US" sz="1400" dirty="0" smtClean="0"/>
              <a:t>의 내장객체를 사용하여 값을 받아 화면을 구성한다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scriptlet</a:t>
            </a:r>
            <a:r>
              <a:rPr lang="ko-KR" altLang="en-US" sz="1400" dirty="0" smtClean="0"/>
              <a:t>안</a:t>
            </a:r>
            <a:endParaRPr lang="en-US" altLang="ko-KR" sz="1400" dirty="0" smtClean="0"/>
          </a:p>
          <a:p>
            <a:r>
              <a:rPr lang="en-US" altLang="ko-KR" sz="1400" dirty="0" smtClean="0"/>
              <a:t>  &lt;%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request.getAttribute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%&gt;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-EL</a:t>
            </a:r>
          </a:p>
          <a:p>
            <a:r>
              <a:rPr lang="en-US" altLang="ko-KR" sz="1400" dirty="0" smtClean="0"/>
              <a:t>    ${ </a:t>
            </a:r>
            <a:r>
              <a:rPr lang="ko-KR" altLang="en-US" sz="1400" dirty="0"/>
              <a:t> </a:t>
            </a:r>
            <a:r>
              <a:rPr lang="en-US" altLang="ko-KR" sz="1400" b="1" dirty="0" err="1" smtClean="0"/>
              <a:t>requestScope</a:t>
            </a:r>
            <a:r>
              <a:rPr lang="en-US" altLang="ko-KR" sz="1400" b="1" dirty="0" smtClean="0"/>
              <a:t>.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2336800" y="2622550"/>
            <a:ext cx="920750" cy="1811111"/>
          </a:xfrm>
          <a:custGeom>
            <a:avLst/>
            <a:gdLst>
              <a:gd name="connsiteX0" fmla="*/ 0 w 920750"/>
              <a:gd name="connsiteY0" fmla="*/ 1797050 h 1811111"/>
              <a:gd name="connsiteX1" fmla="*/ 184150 w 920750"/>
              <a:gd name="connsiteY1" fmla="*/ 1797050 h 1811111"/>
              <a:gd name="connsiteX2" fmla="*/ 247650 w 920750"/>
              <a:gd name="connsiteY2" fmla="*/ 1778000 h 1811111"/>
              <a:gd name="connsiteX3" fmla="*/ 285750 w 920750"/>
              <a:gd name="connsiteY3" fmla="*/ 1765300 h 1811111"/>
              <a:gd name="connsiteX4" fmla="*/ 387350 w 920750"/>
              <a:gd name="connsiteY4" fmla="*/ 1701800 h 1811111"/>
              <a:gd name="connsiteX5" fmla="*/ 438150 w 920750"/>
              <a:gd name="connsiteY5" fmla="*/ 1670050 h 1811111"/>
              <a:gd name="connsiteX6" fmla="*/ 501650 w 920750"/>
              <a:gd name="connsiteY6" fmla="*/ 1638300 h 1811111"/>
              <a:gd name="connsiteX7" fmla="*/ 673100 w 920750"/>
              <a:gd name="connsiteY7" fmla="*/ 1530350 h 1811111"/>
              <a:gd name="connsiteX8" fmla="*/ 742950 w 920750"/>
              <a:gd name="connsiteY8" fmla="*/ 1473200 h 1811111"/>
              <a:gd name="connsiteX9" fmla="*/ 768350 w 920750"/>
              <a:gd name="connsiteY9" fmla="*/ 1454150 h 1811111"/>
              <a:gd name="connsiteX10" fmla="*/ 806450 w 920750"/>
              <a:gd name="connsiteY10" fmla="*/ 1390650 h 1811111"/>
              <a:gd name="connsiteX11" fmla="*/ 831850 w 920750"/>
              <a:gd name="connsiteY11" fmla="*/ 1352550 h 1811111"/>
              <a:gd name="connsiteX12" fmla="*/ 844550 w 920750"/>
              <a:gd name="connsiteY12" fmla="*/ 1327150 h 1811111"/>
              <a:gd name="connsiteX13" fmla="*/ 882650 w 920750"/>
              <a:gd name="connsiteY13" fmla="*/ 1263650 h 1811111"/>
              <a:gd name="connsiteX14" fmla="*/ 889000 w 920750"/>
              <a:gd name="connsiteY14" fmla="*/ 1244600 h 1811111"/>
              <a:gd name="connsiteX15" fmla="*/ 895350 w 920750"/>
              <a:gd name="connsiteY15" fmla="*/ 1219200 h 1811111"/>
              <a:gd name="connsiteX16" fmla="*/ 908050 w 920750"/>
              <a:gd name="connsiteY16" fmla="*/ 1187450 h 1811111"/>
              <a:gd name="connsiteX17" fmla="*/ 920750 w 920750"/>
              <a:gd name="connsiteY17" fmla="*/ 1123950 h 1811111"/>
              <a:gd name="connsiteX18" fmla="*/ 914400 w 920750"/>
              <a:gd name="connsiteY18" fmla="*/ 844550 h 1811111"/>
              <a:gd name="connsiteX19" fmla="*/ 908050 w 920750"/>
              <a:gd name="connsiteY19" fmla="*/ 819150 h 1811111"/>
              <a:gd name="connsiteX20" fmla="*/ 889000 w 920750"/>
              <a:gd name="connsiteY20" fmla="*/ 768350 h 1811111"/>
              <a:gd name="connsiteX21" fmla="*/ 876300 w 920750"/>
              <a:gd name="connsiteY21" fmla="*/ 723900 h 1811111"/>
              <a:gd name="connsiteX22" fmla="*/ 869950 w 920750"/>
              <a:gd name="connsiteY22" fmla="*/ 704850 h 1811111"/>
              <a:gd name="connsiteX23" fmla="*/ 857250 w 920750"/>
              <a:gd name="connsiteY23" fmla="*/ 685800 h 1811111"/>
              <a:gd name="connsiteX24" fmla="*/ 850900 w 920750"/>
              <a:gd name="connsiteY24" fmla="*/ 666750 h 1811111"/>
              <a:gd name="connsiteX25" fmla="*/ 825500 w 920750"/>
              <a:gd name="connsiteY25" fmla="*/ 628650 h 1811111"/>
              <a:gd name="connsiteX26" fmla="*/ 806450 w 920750"/>
              <a:gd name="connsiteY26" fmla="*/ 596900 h 1811111"/>
              <a:gd name="connsiteX27" fmla="*/ 781050 w 920750"/>
              <a:gd name="connsiteY27" fmla="*/ 571500 h 1811111"/>
              <a:gd name="connsiteX28" fmla="*/ 762000 w 920750"/>
              <a:gd name="connsiteY28" fmla="*/ 546100 h 1811111"/>
              <a:gd name="connsiteX29" fmla="*/ 736600 w 920750"/>
              <a:gd name="connsiteY29" fmla="*/ 527050 h 1811111"/>
              <a:gd name="connsiteX30" fmla="*/ 673100 w 920750"/>
              <a:gd name="connsiteY30" fmla="*/ 482600 h 1811111"/>
              <a:gd name="connsiteX31" fmla="*/ 609600 w 920750"/>
              <a:gd name="connsiteY31" fmla="*/ 431800 h 1811111"/>
              <a:gd name="connsiteX32" fmla="*/ 546100 w 920750"/>
              <a:gd name="connsiteY32" fmla="*/ 374650 h 1811111"/>
              <a:gd name="connsiteX33" fmla="*/ 514350 w 920750"/>
              <a:gd name="connsiteY33" fmla="*/ 355600 h 1811111"/>
              <a:gd name="connsiteX34" fmla="*/ 419100 w 920750"/>
              <a:gd name="connsiteY34" fmla="*/ 292100 h 1811111"/>
              <a:gd name="connsiteX35" fmla="*/ 387350 w 920750"/>
              <a:gd name="connsiteY35" fmla="*/ 254000 h 1811111"/>
              <a:gd name="connsiteX36" fmla="*/ 323850 w 920750"/>
              <a:gd name="connsiteY36" fmla="*/ 209550 h 1811111"/>
              <a:gd name="connsiteX37" fmla="*/ 304800 w 920750"/>
              <a:gd name="connsiteY37" fmla="*/ 196850 h 1811111"/>
              <a:gd name="connsiteX38" fmla="*/ 279400 w 920750"/>
              <a:gd name="connsiteY38" fmla="*/ 177800 h 1811111"/>
              <a:gd name="connsiteX39" fmla="*/ 241300 w 920750"/>
              <a:gd name="connsiteY39" fmla="*/ 146050 h 1811111"/>
              <a:gd name="connsiteX40" fmla="*/ 222250 w 920750"/>
              <a:gd name="connsiteY40" fmla="*/ 133350 h 1811111"/>
              <a:gd name="connsiteX41" fmla="*/ 177800 w 920750"/>
              <a:gd name="connsiteY41" fmla="*/ 101600 h 1811111"/>
              <a:gd name="connsiteX42" fmla="*/ 152400 w 920750"/>
              <a:gd name="connsiteY42" fmla="*/ 44450 h 1811111"/>
              <a:gd name="connsiteX43" fmla="*/ 146050 w 920750"/>
              <a:gd name="connsiteY43" fmla="*/ 25400 h 1811111"/>
              <a:gd name="connsiteX44" fmla="*/ 139700 w 920750"/>
              <a:gd name="connsiteY44" fmla="*/ 6350 h 1811111"/>
              <a:gd name="connsiteX45" fmla="*/ 133350 w 920750"/>
              <a:gd name="connsiteY45" fmla="*/ 0 h 1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20750" h="1811111">
                <a:moveTo>
                  <a:pt x="0" y="1797050"/>
                </a:moveTo>
                <a:cubicBezTo>
                  <a:pt x="74829" y="1809521"/>
                  <a:pt x="68147" y="1811111"/>
                  <a:pt x="184150" y="1797050"/>
                </a:cubicBezTo>
                <a:cubicBezTo>
                  <a:pt x="206088" y="1794391"/>
                  <a:pt x="226557" y="1784591"/>
                  <a:pt x="247650" y="1778000"/>
                </a:cubicBezTo>
                <a:cubicBezTo>
                  <a:pt x="260428" y="1774007"/>
                  <a:pt x="273998" y="1771710"/>
                  <a:pt x="285750" y="1765300"/>
                </a:cubicBezTo>
                <a:cubicBezTo>
                  <a:pt x="320811" y="1746176"/>
                  <a:pt x="353483" y="1722967"/>
                  <a:pt x="387350" y="1701800"/>
                </a:cubicBezTo>
                <a:cubicBezTo>
                  <a:pt x="404283" y="1691217"/>
                  <a:pt x="420290" y="1678980"/>
                  <a:pt x="438150" y="1670050"/>
                </a:cubicBezTo>
                <a:cubicBezTo>
                  <a:pt x="459317" y="1659467"/>
                  <a:pt x="481103" y="1650041"/>
                  <a:pt x="501650" y="1638300"/>
                </a:cubicBezTo>
                <a:cubicBezTo>
                  <a:pt x="579721" y="1593688"/>
                  <a:pt x="607392" y="1574155"/>
                  <a:pt x="673100" y="1530350"/>
                </a:cubicBezTo>
                <a:cubicBezTo>
                  <a:pt x="745346" y="1482186"/>
                  <a:pt x="679136" y="1529924"/>
                  <a:pt x="742950" y="1473200"/>
                </a:cubicBezTo>
                <a:cubicBezTo>
                  <a:pt x="750860" y="1466169"/>
                  <a:pt x="761319" y="1462060"/>
                  <a:pt x="768350" y="1454150"/>
                </a:cubicBezTo>
                <a:cubicBezTo>
                  <a:pt x="797156" y="1421743"/>
                  <a:pt x="788068" y="1421287"/>
                  <a:pt x="806450" y="1390650"/>
                </a:cubicBezTo>
                <a:cubicBezTo>
                  <a:pt x="814303" y="1377562"/>
                  <a:pt x="823997" y="1365638"/>
                  <a:pt x="831850" y="1352550"/>
                </a:cubicBezTo>
                <a:cubicBezTo>
                  <a:pt x="836720" y="1344433"/>
                  <a:pt x="839854" y="1335369"/>
                  <a:pt x="844550" y="1327150"/>
                </a:cubicBezTo>
                <a:cubicBezTo>
                  <a:pt x="856797" y="1305718"/>
                  <a:pt x="874844" y="1287068"/>
                  <a:pt x="882650" y="1263650"/>
                </a:cubicBezTo>
                <a:cubicBezTo>
                  <a:pt x="884767" y="1257300"/>
                  <a:pt x="887161" y="1251036"/>
                  <a:pt x="889000" y="1244600"/>
                </a:cubicBezTo>
                <a:cubicBezTo>
                  <a:pt x="891398" y="1236209"/>
                  <a:pt x="892590" y="1227479"/>
                  <a:pt x="895350" y="1219200"/>
                </a:cubicBezTo>
                <a:cubicBezTo>
                  <a:pt x="898955" y="1208386"/>
                  <a:pt x="904445" y="1198264"/>
                  <a:pt x="908050" y="1187450"/>
                </a:cubicBezTo>
                <a:cubicBezTo>
                  <a:pt x="914365" y="1168505"/>
                  <a:pt x="917624" y="1142709"/>
                  <a:pt x="920750" y="1123950"/>
                </a:cubicBezTo>
                <a:cubicBezTo>
                  <a:pt x="918633" y="1030817"/>
                  <a:pt x="918278" y="937627"/>
                  <a:pt x="914400" y="844550"/>
                </a:cubicBezTo>
                <a:cubicBezTo>
                  <a:pt x="914037" y="835830"/>
                  <a:pt x="910810" y="827429"/>
                  <a:pt x="908050" y="819150"/>
                </a:cubicBezTo>
                <a:cubicBezTo>
                  <a:pt x="887037" y="756112"/>
                  <a:pt x="902376" y="812937"/>
                  <a:pt x="889000" y="768350"/>
                </a:cubicBezTo>
                <a:cubicBezTo>
                  <a:pt x="884572" y="753590"/>
                  <a:pt x="880728" y="738660"/>
                  <a:pt x="876300" y="723900"/>
                </a:cubicBezTo>
                <a:cubicBezTo>
                  <a:pt x="874377" y="717489"/>
                  <a:pt x="872943" y="710837"/>
                  <a:pt x="869950" y="704850"/>
                </a:cubicBezTo>
                <a:cubicBezTo>
                  <a:pt x="866537" y="698024"/>
                  <a:pt x="860663" y="692626"/>
                  <a:pt x="857250" y="685800"/>
                </a:cubicBezTo>
                <a:cubicBezTo>
                  <a:pt x="854257" y="679813"/>
                  <a:pt x="854151" y="672601"/>
                  <a:pt x="850900" y="666750"/>
                </a:cubicBezTo>
                <a:cubicBezTo>
                  <a:pt x="843487" y="653407"/>
                  <a:pt x="833695" y="641527"/>
                  <a:pt x="825500" y="628650"/>
                </a:cubicBezTo>
                <a:cubicBezTo>
                  <a:pt x="818874" y="618237"/>
                  <a:pt x="814027" y="606642"/>
                  <a:pt x="806450" y="596900"/>
                </a:cubicBezTo>
                <a:cubicBezTo>
                  <a:pt x="799099" y="587449"/>
                  <a:pt x="788935" y="580511"/>
                  <a:pt x="781050" y="571500"/>
                </a:cubicBezTo>
                <a:cubicBezTo>
                  <a:pt x="774081" y="563535"/>
                  <a:pt x="769484" y="553584"/>
                  <a:pt x="762000" y="546100"/>
                </a:cubicBezTo>
                <a:cubicBezTo>
                  <a:pt x="754516" y="538616"/>
                  <a:pt x="744791" y="533752"/>
                  <a:pt x="736600" y="527050"/>
                </a:cubicBezTo>
                <a:cubicBezTo>
                  <a:pt x="683088" y="483267"/>
                  <a:pt x="712028" y="495576"/>
                  <a:pt x="673100" y="482600"/>
                </a:cubicBezTo>
                <a:cubicBezTo>
                  <a:pt x="651933" y="465667"/>
                  <a:pt x="628767" y="450967"/>
                  <a:pt x="609600" y="431800"/>
                </a:cubicBezTo>
                <a:cubicBezTo>
                  <a:pt x="585833" y="408033"/>
                  <a:pt x="575005" y="395672"/>
                  <a:pt x="546100" y="374650"/>
                </a:cubicBezTo>
                <a:cubicBezTo>
                  <a:pt x="536118" y="367391"/>
                  <a:pt x="524520" y="362592"/>
                  <a:pt x="514350" y="355600"/>
                </a:cubicBezTo>
                <a:cubicBezTo>
                  <a:pt x="420404" y="291012"/>
                  <a:pt x="475656" y="320378"/>
                  <a:pt x="419100" y="292100"/>
                </a:cubicBezTo>
                <a:cubicBezTo>
                  <a:pt x="406035" y="272503"/>
                  <a:pt x="406364" y="270298"/>
                  <a:pt x="387350" y="254000"/>
                </a:cubicBezTo>
                <a:cubicBezTo>
                  <a:pt x="370895" y="239896"/>
                  <a:pt x="340244" y="220479"/>
                  <a:pt x="323850" y="209550"/>
                </a:cubicBezTo>
                <a:cubicBezTo>
                  <a:pt x="317500" y="205317"/>
                  <a:pt x="310905" y="201429"/>
                  <a:pt x="304800" y="196850"/>
                </a:cubicBezTo>
                <a:cubicBezTo>
                  <a:pt x="296333" y="190500"/>
                  <a:pt x="287664" y="184411"/>
                  <a:pt x="279400" y="177800"/>
                </a:cubicBezTo>
                <a:cubicBezTo>
                  <a:pt x="266491" y="167473"/>
                  <a:pt x="254349" y="156199"/>
                  <a:pt x="241300" y="146050"/>
                </a:cubicBezTo>
                <a:cubicBezTo>
                  <a:pt x="235276" y="141365"/>
                  <a:pt x="228460" y="137786"/>
                  <a:pt x="222250" y="133350"/>
                </a:cubicBezTo>
                <a:cubicBezTo>
                  <a:pt x="167116" y="93968"/>
                  <a:pt x="222695" y="131530"/>
                  <a:pt x="177800" y="101600"/>
                </a:cubicBezTo>
                <a:cubicBezTo>
                  <a:pt x="157674" y="71411"/>
                  <a:pt x="167513" y="89790"/>
                  <a:pt x="152400" y="44450"/>
                </a:cubicBezTo>
                <a:lnTo>
                  <a:pt x="146050" y="25400"/>
                </a:lnTo>
                <a:cubicBezTo>
                  <a:pt x="143933" y="19050"/>
                  <a:pt x="144433" y="11083"/>
                  <a:pt x="139700" y="6350"/>
                </a:cubicBezTo>
                <a:lnTo>
                  <a:pt x="13335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46300" y="2698750"/>
            <a:ext cx="197363" cy="933450"/>
          </a:xfrm>
          <a:custGeom>
            <a:avLst/>
            <a:gdLst>
              <a:gd name="connsiteX0" fmla="*/ 152400 w 197363"/>
              <a:gd name="connsiteY0" fmla="*/ 933450 h 933450"/>
              <a:gd name="connsiteX1" fmla="*/ 107950 w 197363"/>
              <a:gd name="connsiteY1" fmla="*/ 914400 h 933450"/>
              <a:gd name="connsiteX2" fmla="*/ 69850 w 197363"/>
              <a:gd name="connsiteY2" fmla="*/ 876300 h 933450"/>
              <a:gd name="connsiteX3" fmla="*/ 57150 w 197363"/>
              <a:gd name="connsiteY3" fmla="*/ 850900 h 933450"/>
              <a:gd name="connsiteX4" fmla="*/ 31750 w 197363"/>
              <a:gd name="connsiteY4" fmla="*/ 819150 h 933450"/>
              <a:gd name="connsiteX5" fmla="*/ 19050 w 197363"/>
              <a:gd name="connsiteY5" fmla="*/ 787400 h 933450"/>
              <a:gd name="connsiteX6" fmla="*/ 6350 w 197363"/>
              <a:gd name="connsiteY6" fmla="*/ 717550 h 933450"/>
              <a:gd name="connsiteX7" fmla="*/ 0 w 197363"/>
              <a:gd name="connsiteY7" fmla="*/ 685800 h 933450"/>
              <a:gd name="connsiteX8" fmla="*/ 6350 w 197363"/>
              <a:gd name="connsiteY8" fmla="*/ 476250 h 933450"/>
              <a:gd name="connsiteX9" fmla="*/ 12700 w 197363"/>
              <a:gd name="connsiteY9" fmla="*/ 444500 h 933450"/>
              <a:gd name="connsiteX10" fmla="*/ 19050 w 197363"/>
              <a:gd name="connsiteY10" fmla="*/ 406400 h 933450"/>
              <a:gd name="connsiteX11" fmla="*/ 25400 w 197363"/>
              <a:gd name="connsiteY11" fmla="*/ 387350 h 933450"/>
              <a:gd name="connsiteX12" fmla="*/ 38100 w 197363"/>
              <a:gd name="connsiteY12" fmla="*/ 342900 h 933450"/>
              <a:gd name="connsiteX13" fmla="*/ 44450 w 197363"/>
              <a:gd name="connsiteY13" fmla="*/ 323850 h 933450"/>
              <a:gd name="connsiteX14" fmla="*/ 50800 w 197363"/>
              <a:gd name="connsiteY14" fmla="*/ 298450 h 933450"/>
              <a:gd name="connsiteX15" fmla="*/ 63500 w 197363"/>
              <a:gd name="connsiteY15" fmla="*/ 279400 h 933450"/>
              <a:gd name="connsiteX16" fmla="*/ 69850 w 197363"/>
              <a:gd name="connsiteY16" fmla="*/ 254000 h 933450"/>
              <a:gd name="connsiteX17" fmla="*/ 88900 w 197363"/>
              <a:gd name="connsiteY17" fmla="*/ 234950 h 933450"/>
              <a:gd name="connsiteX18" fmla="*/ 101600 w 197363"/>
              <a:gd name="connsiteY18" fmla="*/ 184150 h 933450"/>
              <a:gd name="connsiteX19" fmla="*/ 127000 w 197363"/>
              <a:gd name="connsiteY19" fmla="*/ 139700 h 933450"/>
              <a:gd name="connsiteX20" fmla="*/ 146050 w 197363"/>
              <a:gd name="connsiteY20" fmla="*/ 120650 h 933450"/>
              <a:gd name="connsiteX21" fmla="*/ 158750 w 197363"/>
              <a:gd name="connsiteY21" fmla="*/ 101600 h 933450"/>
              <a:gd name="connsiteX22" fmla="*/ 190500 w 197363"/>
              <a:gd name="connsiteY22" fmla="*/ 31750 h 933450"/>
              <a:gd name="connsiteX23" fmla="*/ 196850 w 197363"/>
              <a:gd name="connsiteY23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7363" h="933450">
                <a:moveTo>
                  <a:pt x="152400" y="933450"/>
                </a:moveTo>
                <a:cubicBezTo>
                  <a:pt x="132969" y="928592"/>
                  <a:pt x="122568" y="929018"/>
                  <a:pt x="107950" y="914400"/>
                </a:cubicBezTo>
                <a:cubicBezTo>
                  <a:pt x="60692" y="867142"/>
                  <a:pt x="114745" y="906230"/>
                  <a:pt x="69850" y="876300"/>
                </a:cubicBezTo>
                <a:cubicBezTo>
                  <a:pt x="65617" y="867833"/>
                  <a:pt x="62401" y="858776"/>
                  <a:pt x="57150" y="850900"/>
                </a:cubicBezTo>
                <a:cubicBezTo>
                  <a:pt x="49632" y="839623"/>
                  <a:pt x="38723" y="830772"/>
                  <a:pt x="31750" y="819150"/>
                </a:cubicBezTo>
                <a:cubicBezTo>
                  <a:pt x="25885" y="809376"/>
                  <a:pt x="22655" y="798214"/>
                  <a:pt x="19050" y="787400"/>
                </a:cubicBezTo>
                <a:cubicBezTo>
                  <a:pt x="10923" y="763018"/>
                  <a:pt x="10757" y="743992"/>
                  <a:pt x="6350" y="717550"/>
                </a:cubicBezTo>
                <a:cubicBezTo>
                  <a:pt x="4576" y="706904"/>
                  <a:pt x="2117" y="696383"/>
                  <a:pt x="0" y="685800"/>
                </a:cubicBezTo>
                <a:cubicBezTo>
                  <a:pt x="2117" y="615950"/>
                  <a:pt x="2677" y="546035"/>
                  <a:pt x="6350" y="476250"/>
                </a:cubicBezTo>
                <a:cubicBezTo>
                  <a:pt x="6917" y="465472"/>
                  <a:pt x="10769" y="455119"/>
                  <a:pt x="12700" y="444500"/>
                </a:cubicBezTo>
                <a:cubicBezTo>
                  <a:pt x="15003" y="431832"/>
                  <a:pt x="16257" y="418969"/>
                  <a:pt x="19050" y="406400"/>
                </a:cubicBezTo>
                <a:cubicBezTo>
                  <a:pt x="20502" y="399866"/>
                  <a:pt x="23477" y="393761"/>
                  <a:pt x="25400" y="387350"/>
                </a:cubicBezTo>
                <a:cubicBezTo>
                  <a:pt x="29828" y="372590"/>
                  <a:pt x="33672" y="357660"/>
                  <a:pt x="38100" y="342900"/>
                </a:cubicBezTo>
                <a:cubicBezTo>
                  <a:pt x="40023" y="336489"/>
                  <a:pt x="42611" y="330286"/>
                  <a:pt x="44450" y="323850"/>
                </a:cubicBezTo>
                <a:cubicBezTo>
                  <a:pt x="46848" y="315459"/>
                  <a:pt x="47362" y="306472"/>
                  <a:pt x="50800" y="298450"/>
                </a:cubicBezTo>
                <a:cubicBezTo>
                  <a:pt x="53806" y="291435"/>
                  <a:pt x="59267" y="285750"/>
                  <a:pt x="63500" y="279400"/>
                </a:cubicBezTo>
                <a:cubicBezTo>
                  <a:pt x="65617" y="270933"/>
                  <a:pt x="65520" y="261577"/>
                  <a:pt x="69850" y="254000"/>
                </a:cubicBezTo>
                <a:cubicBezTo>
                  <a:pt x="74305" y="246203"/>
                  <a:pt x="85184" y="243125"/>
                  <a:pt x="88900" y="234950"/>
                </a:cubicBezTo>
                <a:cubicBezTo>
                  <a:pt x="96123" y="219060"/>
                  <a:pt x="96080" y="200709"/>
                  <a:pt x="101600" y="184150"/>
                </a:cubicBezTo>
                <a:cubicBezTo>
                  <a:pt x="105050" y="173799"/>
                  <a:pt x="119258" y="148990"/>
                  <a:pt x="127000" y="139700"/>
                </a:cubicBezTo>
                <a:cubicBezTo>
                  <a:pt x="132749" y="132801"/>
                  <a:pt x="140301" y="127549"/>
                  <a:pt x="146050" y="120650"/>
                </a:cubicBezTo>
                <a:cubicBezTo>
                  <a:pt x="150936" y="114787"/>
                  <a:pt x="155096" y="108300"/>
                  <a:pt x="158750" y="101600"/>
                </a:cubicBezTo>
                <a:cubicBezTo>
                  <a:pt x="173836" y="73942"/>
                  <a:pt x="182868" y="58462"/>
                  <a:pt x="190500" y="31750"/>
                </a:cubicBezTo>
                <a:cubicBezTo>
                  <a:pt x="197363" y="7728"/>
                  <a:pt x="196850" y="14245"/>
                  <a:pt x="1968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77757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*Model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request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으로 동시에 값을 넣을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데이터와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페이지를 분리되어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org.springframework.ui</a:t>
            </a:r>
            <a:r>
              <a:rPr lang="ko-KR" altLang="en-US" sz="1600" dirty="0" smtClean="0"/>
              <a:t>패키지에서 제공되는 </a:t>
            </a:r>
            <a:r>
              <a:rPr lang="en-US" altLang="ko-KR" sz="1600" dirty="0" smtClean="0"/>
              <a:t>interface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Model interface</a:t>
            </a:r>
            <a:r>
              <a:rPr lang="ko-KR" altLang="en-US" sz="1600" dirty="0" smtClean="0"/>
              <a:t>를 선언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RequesetMapping</a:t>
            </a:r>
            <a:r>
              <a:rPr lang="en-US" altLang="ko-KR" sz="1600" dirty="0" smtClean="0"/>
              <a:t>(value=“/</a:t>
            </a:r>
            <a:r>
              <a:rPr lang="en-US" altLang="ko-KR" sz="1600" dirty="0" err="1" smtClean="0"/>
              <a:t>URI”,method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RequestMethod.GET</a:t>
            </a:r>
            <a:r>
              <a:rPr lang="en-US" altLang="ko-KR" sz="1600" dirty="0" smtClean="0"/>
              <a:t> )  </a:t>
            </a:r>
          </a:p>
          <a:p>
            <a:r>
              <a:rPr lang="en-US" altLang="ko-KR" sz="1600" dirty="0" smtClean="0"/>
              <a:t>   public String method(</a:t>
            </a:r>
            <a:r>
              <a:rPr lang="en-US" altLang="ko-KR" sz="1600" b="1" dirty="0" smtClean="0"/>
              <a:t>Model </a:t>
            </a:r>
            <a:r>
              <a:rPr lang="en-US" altLang="ko-KR" sz="1600" b="1" dirty="0" err="1" smtClean="0"/>
              <a:t>model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안에서 </a:t>
            </a: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제공하는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로 전달할 값을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설정한다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*Spring framework 5.2</a:t>
            </a:r>
            <a:r>
              <a:rPr lang="ko-KR" altLang="en-US" sz="1600" dirty="0" smtClean="0"/>
              <a:t>부터는 </a:t>
            </a: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값을 얻는 </a:t>
            </a:r>
            <a:r>
              <a:rPr lang="en-US" altLang="ko-KR" sz="1600" dirty="0" err="1" smtClean="0"/>
              <a:t>getAttribute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추가되었다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내장객체를 사용하여 값을 받아 화면을 구성한다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scriptlet</a:t>
            </a:r>
            <a:r>
              <a:rPr lang="ko-KR" altLang="en-US" sz="1600" dirty="0" smtClean="0"/>
              <a:t>안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request.getAttribute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-EL</a:t>
            </a:r>
          </a:p>
          <a:p>
            <a:r>
              <a:rPr lang="en-US" altLang="ko-KR" sz="1600" dirty="0" smtClean="0"/>
              <a:t>    ${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928794" y="42860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5984" y="214290"/>
            <a:ext cx="497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으로 값을 넣을 때에는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SessionAttributes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사용해야한다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5" name="자유형 4"/>
          <p:cNvSpPr/>
          <p:nvPr/>
        </p:nvSpPr>
        <p:spPr>
          <a:xfrm>
            <a:off x="2536291" y="4222750"/>
            <a:ext cx="1374485" cy="2400300"/>
          </a:xfrm>
          <a:custGeom>
            <a:avLst/>
            <a:gdLst>
              <a:gd name="connsiteX0" fmla="*/ 16409 w 1374485"/>
              <a:gd name="connsiteY0" fmla="*/ 2400300 h 2400300"/>
              <a:gd name="connsiteX1" fmla="*/ 3709 w 1374485"/>
              <a:gd name="connsiteY1" fmla="*/ 2381250 h 2400300"/>
              <a:gd name="connsiteX2" fmla="*/ 29109 w 1374485"/>
              <a:gd name="connsiteY2" fmla="*/ 2343150 h 2400300"/>
              <a:gd name="connsiteX3" fmla="*/ 79909 w 1374485"/>
              <a:gd name="connsiteY3" fmla="*/ 2305050 h 2400300"/>
              <a:gd name="connsiteX4" fmla="*/ 168809 w 1374485"/>
              <a:gd name="connsiteY4" fmla="*/ 2266950 h 2400300"/>
              <a:gd name="connsiteX5" fmla="*/ 213259 w 1374485"/>
              <a:gd name="connsiteY5" fmla="*/ 2254250 h 2400300"/>
              <a:gd name="connsiteX6" fmla="*/ 238659 w 1374485"/>
              <a:gd name="connsiteY6" fmla="*/ 2241550 h 2400300"/>
              <a:gd name="connsiteX7" fmla="*/ 365659 w 1374485"/>
              <a:gd name="connsiteY7" fmla="*/ 2216150 h 2400300"/>
              <a:gd name="connsiteX8" fmla="*/ 467259 w 1374485"/>
              <a:gd name="connsiteY8" fmla="*/ 2197100 h 2400300"/>
              <a:gd name="connsiteX9" fmla="*/ 562509 w 1374485"/>
              <a:gd name="connsiteY9" fmla="*/ 2159000 h 2400300"/>
              <a:gd name="connsiteX10" fmla="*/ 600609 w 1374485"/>
              <a:gd name="connsiteY10" fmla="*/ 2139950 h 2400300"/>
              <a:gd name="connsiteX11" fmla="*/ 657759 w 1374485"/>
              <a:gd name="connsiteY11" fmla="*/ 2114550 h 2400300"/>
              <a:gd name="connsiteX12" fmla="*/ 708559 w 1374485"/>
              <a:gd name="connsiteY12" fmla="*/ 2095500 h 2400300"/>
              <a:gd name="connsiteX13" fmla="*/ 759359 w 1374485"/>
              <a:gd name="connsiteY13" fmla="*/ 2070100 h 2400300"/>
              <a:gd name="connsiteX14" fmla="*/ 822859 w 1374485"/>
              <a:gd name="connsiteY14" fmla="*/ 2044700 h 2400300"/>
              <a:gd name="connsiteX15" fmla="*/ 880009 w 1374485"/>
              <a:gd name="connsiteY15" fmla="*/ 2019300 h 2400300"/>
              <a:gd name="connsiteX16" fmla="*/ 937159 w 1374485"/>
              <a:gd name="connsiteY16" fmla="*/ 2000250 h 2400300"/>
              <a:gd name="connsiteX17" fmla="*/ 1051459 w 1374485"/>
              <a:gd name="connsiteY17" fmla="*/ 1949450 h 2400300"/>
              <a:gd name="connsiteX18" fmla="*/ 1089559 w 1374485"/>
              <a:gd name="connsiteY18" fmla="*/ 1936750 h 2400300"/>
              <a:gd name="connsiteX19" fmla="*/ 1146709 w 1374485"/>
              <a:gd name="connsiteY19" fmla="*/ 1911350 h 2400300"/>
              <a:gd name="connsiteX20" fmla="*/ 1178459 w 1374485"/>
              <a:gd name="connsiteY20" fmla="*/ 1885950 h 2400300"/>
              <a:gd name="connsiteX21" fmla="*/ 1235609 w 1374485"/>
              <a:gd name="connsiteY21" fmla="*/ 1828800 h 2400300"/>
              <a:gd name="connsiteX22" fmla="*/ 1267359 w 1374485"/>
              <a:gd name="connsiteY22" fmla="*/ 1778000 h 2400300"/>
              <a:gd name="connsiteX23" fmla="*/ 1280059 w 1374485"/>
              <a:gd name="connsiteY23" fmla="*/ 1739900 h 2400300"/>
              <a:gd name="connsiteX24" fmla="*/ 1305459 w 1374485"/>
              <a:gd name="connsiteY24" fmla="*/ 1714500 h 2400300"/>
              <a:gd name="connsiteX25" fmla="*/ 1337209 w 1374485"/>
              <a:gd name="connsiteY25" fmla="*/ 1638300 h 2400300"/>
              <a:gd name="connsiteX26" fmla="*/ 1356259 w 1374485"/>
              <a:gd name="connsiteY26" fmla="*/ 1606550 h 2400300"/>
              <a:gd name="connsiteX27" fmla="*/ 1362609 w 1374485"/>
              <a:gd name="connsiteY27" fmla="*/ 1562100 h 2400300"/>
              <a:gd name="connsiteX28" fmla="*/ 1349909 w 1374485"/>
              <a:gd name="connsiteY28" fmla="*/ 1187450 h 2400300"/>
              <a:gd name="connsiteX29" fmla="*/ 1324509 w 1374485"/>
              <a:gd name="connsiteY29" fmla="*/ 1143000 h 2400300"/>
              <a:gd name="connsiteX30" fmla="*/ 1311809 w 1374485"/>
              <a:gd name="connsiteY30" fmla="*/ 1104900 h 2400300"/>
              <a:gd name="connsiteX31" fmla="*/ 1273709 w 1374485"/>
              <a:gd name="connsiteY31" fmla="*/ 1041400 h 2400300"/>
              <a:gd name="connsiteX32" fmla="*/ 1261009 w 1374485"/>
              <a:gd name="connsiteY32" fmla="*/ 1003300 h 2400300"/>
              <a:gd name="connsiteX33" fmla="*/ 1241959 w 1374485"/>
              <a:gd name="connsiteY33" fmla="*/ 971550 h 2400300"/>
              <a:gd name="connsiteX34" fmla="*/ 1172109 w 1374485"/>
              <a:gd name="connsiteY34" fmla="*/ 889000 h 2400300"/>
              <a:gd name="connsiteX35" fmla="*/ 1134009 w 1374485"/>
              <a:gd name="connsiteY35" fmla="*/ 825500 h 2400300"/>
              <a:gd name="connsiteX36" fmla="*/ 1108609 w 1374485"/>
              <a:gd name="connsiteY36" fmla="*/ 787400 h 2400300"/>
              <a:gd name="connsiteX37" fmla="*/ 1083209 w 1374485"/>
              <a:gd name="connsiteY37" fmla="*/ 768350 h 2400300"/>
              <a:gd name="connsiteX38" fmla="*/ 1057809 w 1374485"/>
              <a:gd name="connsiteY38" fmla="*/ 742950 h 2400300"/>
              <a:gd name="connsiteX39" fmla="*/ 1045109 w 1374485"/>
              <a:gd name="connsiteY39" fmla="*/ 723900 h 2400300"/>
              <a:gd name="connsiteX40" fmla="*/ 1000659 w 1374485"/>
              <a:gd name="connsiteY40" fmla="*/ 666750 h 2400300"/>
              <a:gd name="connsiteX41" fmla="*/ 924459 w 1374485"/>
              <a:gd name="connsiteY41" fmla="*/ 590550 h 2400300"/>
              <a:gd name="connsiteX42" fmla="*/ 905409 w 1374485"/>
              <a:gd name="connsiteY42" fmla="*/ 571500 h 2400300"/>
              <a:gd name="connsiteX43" fmla="*/ 880009 w 1374485"/>
              <a:gd name="connsiteY43" fmla="*/ 546100 h 2400300"/>
              <a:gd name="connsiteX44" fmla="*/ 848259 w 1374485"/>
              <a:gd name="connsiteY44" fmla="*/ 520700 h 2400300"/>
              <a:gd name="connsiteX45" fmla="*/ 816509 w 1374485"/>
              <a:gd name="connsiteY45" fmla="*/ 488950 h 2400300"/>
              <a:gd name="connsiteX46" fmla="*/ 778409 w 1374485"/>
              <a:gd name="connsiteY46" fmla="*/ 463550 h 2400300"/>
              <a:gd name="connsiteX47" fmla="*/ 753009 w 1374485"/>
              <a:gd name="connsiteY47" fmla="*/ 431800 h 2400300"/>
              <a:gd name="connsiteX48" fmla="*/ 721259 w 1374485"/>
              <a:gd name="connsiteY48" fmla="*/ 412750 h 2400300"/>
              <a:gd name="connsiteX49" fmla="*/ 695859 w 1374485"/>
              <a:gd name="connsiteY49" fmla="*/ 393700 h 2400300"/>
              <a:gd name="connsiteX50" fmla="*/ 645059 w 1374485"/>
              <a:gd name="connsiteY50" fmla="*/ 336550 h 2400300"/>
              <a:gd name="connsiteX51" fmla="*/ 626009 w 1374485"/>
              <a:gd name="connsiteY51" fmla="*/ 323850 h 2400300"/>
              <a:gd name="connsiteX52" fmla="*/ 581559 w 1374485"/>
              <a:gd name="connsiteY52" fmla="*/ 279400 h 2400300"/>
              <a:gd name="connsiteX53" fmla="*/ 549809 w 1374485"/>
              <a:gd name="connsiteY53" fmla="*/ 247650 h 2400300"/>
              <a:gd name="connsiteX54" fmla="*/ 524409 w 1374485"/>
              <a:gd name="connsiteY54" fmla="*/ 222250 h 2400300"/>
              <a:gd name="connsiteX55" fmla="*/ 454559 w 1374485"/>
              <a:gd name="connsiteY55" fmla="*/ 177800 h 2400300"/>
              <a:gd name="connsiteX56" fmla="*/ 441859 w 1374485"/>
              <a:gd name="connsiteY56" fmla="*/ 158750 h 2400300"/>
              <a:gd name="connsiteX57" fmla="*/ 352959 w 1374485"/>
              <a:gd name="connsiteY57" fmla="*/ 101600 h 2400300"/>
              <a:gd name="connsiteX58" fmla="*/ 314859 w 1374485"/>
              <a:gd name="connsiteY58" fmla="*/ 63500 h 2400300"/>
              <a:gd name="connsiteX59" fmla="*/ 289459 w 1374485"/>
              <a:gd name="connsiteY59" fmla="*/ 44450 h 2400300"/>
              <a:gd name="connsiteX60" fmla="*/ 270409 w 1374485"/>
              <a:gd name="connsiteY60" fmla="*/ 31750 h 2400300"/>
              <a:gd name="connsiteX61" fmla="*/ 251359 w 1374485"/>
              <a:gd name="connsiteY61" fmla="*/ 12700 h 2400300"/>
              <a:gd name="connsiteX62" fmla="*/ 232309 w 1374485"/>
              <a:gd name="connsiteY62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74485" h="2400300">
                <a:moveTo>
                  <a:pt x="16409" y="2400300"/>
                </a:moveTo>
                <a:cubicBezTo>
                  <a:pt x="12176" y="2393950"/>
                  <a:pt x="4788" y="2388805"/>
                  <a:pt x="3709" y="2381250"/>
                </a:cubicBezTo>
                <a:cubicBezTo>
                  <a:pt x="0" y="2355285"/>
                  <a:pt x="13213" y="2354711"/>
                  <a:pt x="29109" y="2343150"/>
                </a:cubicBezTo>
                <a:cubicBezTo>
                  <a:pt x="46227" y="2330700"/>
                  <a:pt x="61960" y="2316268"/>
                  <a:pt x="79909" y="2305050"/>
                </a:cubicBezTo>
                <a:cubicBezTo>
                  <a:pt x="111547" y="2285276"/>
                  <a:pt x="134765" y="2277425"/>
                  <a:pt x="168809" y="2266950"/>
                </a:cubicBezTo>
                <a:cubicBezTo>
                  <a:pt x="183537" y="2262418"/>
                  <a:pt x="198777" y="2259516"/>
                  <a:pt x="213259" y="2254250"/>
                </a:cubicBezTo>
                <a:cubicBezTo>
                  <a:pt x="222155" y="2251015"/>
                  <a:pt x="229476" y="2243846"/>
                  <a:pt x="238659" y="2241550"/>
                </a:cubicBezTo>
                <a:cubicBezTo>
                  <a:pt x="280542" y="2231079"/>
                  <a:pt x="324703" y="2229802"/>
                  <a:pt x="365659" y="2216150"/>
                </a:cubicBezTo>
                <a:cubicBezTo>
                  <a:pt x="423940" y="2196723"/>
                  <a:pt x="390438" y="2204782"/>
                  <a:pt x="467259" y="2197100"/>
                </a:cubicBezTo>
                <a:cubicBezTo>
                  <a:pt x="597821" y="2131819"/>
                  <a:pt x="446152" y="2203753"/>
                  <a:pt x="562509" y="2159000"/>
                </a:cubicBezTo>
                <a:cubicBezTo>
                  <a:pt x="575762" y="2153903"/>
                  <a:pt x="587742" y="2145955"/>
                  <a:pt x="600609" y="2139950"/>
                </a:cubicBezTo>
                <a:cubicBezTo>
                  <a:pt x="619500" y="2131134"/>
                  <a:pt x="638482" y="2122487"/>
                  <a:pt x="657759" y="2114550"/>
                </a:cubicBezTo>
                <a:cubicBezTo>
                  <a:pt x="674482" y="2107664"/>
                  <a:pt x="691990" y="2102749"/>
                  <a:pt x="708559" y="2095500"/>
                </a:cubicBezTo>
                <a:cubicBezTo>
                  <a:pt x="725904" y="2087912"/>
                  <a:pt x="742059" y="2077789"/>
                  <a:pt x="759359" y="2070100"/>
                </a:cubicBezTo>
                <a:cubicBezTo>
                  <a:pt x="780191" y="2060841"/>
                  <a:pt x="801848" y="2053547"/>
                  <a:pt x="822859" y="2044700"/>
                </a:cubicBezTo>
                <a:cubicBezTo>
                  <a:pt x="842072" y="2036610"/>
                  <a:pt x="860580" y="2026856"/>
                  <a:pt x="880009" y="2019300"/>
                </a:cubicBezTo>
                <a:cubicBezTo>
                  <a:pt x="898724" y="2012022"/>
                  <a:pt x="918317" y="2007192"/>
                  <a:pt x="937159" y="2000250"/>
                </a:cubicBezTo>
                <a:cubicBezTo>
                  <a:pt x="1077469" y="1948557"/>
                  <a:pt x="931079" y="2001041"/>
                  <a:pt x="1051459" y="1949450"/>
                </a:cubicBezTo>
                <a:cubicBezTo>
                  <a:pt x="1063764" y="1944177"/>
                  <a:pt x="1077202" y="1941899"/>
                  <a:pt x="1089559" y="1936750"/>
                </a:cubicBezTo>
                <a:cubicBezTo>
                  <a:pt x="1177733" y="1900011"/>
                  <a:pt x="1093406" y="1929118"/>
                  <a:pt x="1146709" y="1911350"/>
                </a:cubicBezTo>
                <a:cubicBezTo>
                  <a:pt x="1157292" y="1902883"/>
                  <a:pt x="1168527" y="1895172"/>
                  <a:pt x="1178459" y="1885950"/>
                </a:cubicBezTo>
                <a:cubicBezTo>
                  <a:pt x="1198201" y="1867618"/>
                  <a:pt x="1235609" y="1828800"/>
                  <a:pt x="1235609" y="1828800"/>
                </a:cubicBezTo>
                <a:cubicBezTo>
                  <a:pt x="1253550" y="1774978"/>
                  <a:pt x="1222987" y="1859349"/>
                  <a:pt x="1267359" y="1778000"/>
                </a:cubicBezTo>
                <a:cubicBezTo>
                  <a:pt x="1273769" y="1766248"/>
                  <a:pt x="1273171" y="1751379"/>
                  <a:pt x="1280059" y="1739900"/>
                </a:cubicBezTo>
                <a:cubicBezTo>
                  <a:pt x="1286219" y="1729633"/>
                  <a:pt x="1298593" y="1724309"/>
                  <a:pt x="1305459" y="1714500"/>
                </a:cubicBezTo>
                <a:cubicBezTo>
                  <a:pt x="1330858" y="1678215"/>
                  <a:pt x="1319677" y="1676870"/>
                  <a:pt x="1337209" y="1638300"/>
                </a:cubicBezTo>
                <a:cubicBezTo>
                  <a:pt x="1342316" y="1627064"/>
                  <a:pt x="1349909" y="1617133"/>
                  <a:pt x="1356259" y="1606550"/>
                </a:cubicBezTo>
                <a:cubicBezTo>
                  <a:pt x="1358376" y="1591733"/>
                  <a:pt x="1361312" y="1577011"/>
                  <a:pt x="1362609" y="1562100"/>
                </a:cubicBezTo>
                <a:cubicBezTo>
                  <a:pt x="1374485" y="1425522"/>
                  <a:pt x="1371764" y="1343558"/>
                  <a:pt x="1349909" y="1187450"/>
                </a:cubicBezTo>
                <a:cubicBezTo>
                  <a:pt x="1347543" y="1170550"/>
                  <a:pt x="1331660" y="1158494"/>
                  <a:pt x="1324509" y="1143000"/>
                </a:cubicBezTo>
                <a:cubicBezTo>
                  <a:pt x="1318899" y="1130845"/>
                  <a:pt x="1316958" y="1117257"/>
                  <a:pt x="1311809" y="1104900"/>
                </a:cubicBezTo>
                <a:cubicBezTo>
                  <a:pt x="1296945" y="1069225"/>
                  <a:pt x="1294631" y="1069296"/>
                  <a:pt x="1273709" y="1041400"/>
                </a:cubicBezTo>
                <a:cubicBezTo>
                  <a:pt x="1269476" y="1028700"/>
                  <a:pt x="1266549" y="1015487"/>
                  <a:pt x="1261009" y="1003300"/>
                </a:cubicBezTo>
                <a:cubicBezTo>
                  <a:pt x="1255902" y="992064"/>
                  <a:pt x="1248984" y="981698"/>
                  <a:pt x="1241959" y="971550"/>
                </a:cubicBezTo>
                <a:cubicBezTo>
                  <a:pt x="1206649" y="920546"/>
                  <a:pt x="1210503" y="927394"/>
                  <a:pt x="1172109" y="889000"/>
                </a:cubicBezTo>
                <a:cubicBezTo>
                  <a:pt x="1151336" y="837069"/>
                  <a:pt x="1170143" y="875184"/>
                  <a:pt x="1134009" y="825500"/>
                </a:cubicBezTo>
                <a:cubicBezTo>
                  <a:pt x="1125031" y="813156"/>
                  <a:pt x="1118750" y="798808"/>
                  <a:pt x="1108609" y="787400"/>
                </a:cubicBezTo>
                <a:cubicBezTo>
                  <a:pt x="1101578" y="779490"/>
                  <a:pt x="1091174" y="775319"/>
                  <a:pt x="1083209" y="768350"/>
                </a:cubicBezTo>
                <a:cubicBezTo>
                  <a:pt x="1074198" y="760465"/>
                  <a:pt x="1065601" y="752041"/>
                  <a:pt x="1057809" y="742950"/>
                </a:cubicBezTo>
                <a:cubicBezTo>
                  <a:pt x="1052842" y="737156"/>
                  <a:pt x="1049688" y="730005"/>
                  <a:pt x="1045109" y="723900"/>
                </a:cubicBezTo>
                <a:cubicBezTo>
                  <a:pt x="1030629" y="704593"/>
                  <a:pt x="1017724" y="683815"/>
                  <a:pt x="1000659" y="666750"/>
                </a:cubicBezTo>
                <a:lnTo>
                  <a:pt x="924459" y="590550"/>
                </a:lnTo>
                <a:lnTo>
                  <a:pt x="905409" y="571500"/>
                </a:lnTo>
                <a:cubicBezTo>
                  <a:pt x="896942" y="563033"/>
                  <a:pt x="889359" y="553580"/>
                  <a:pt x="880009" y="546100"/>
                </a:cubicBezTo>
                <a:cubicBezTo>
                  <a:pt x="869426" y="537633"/>
                  <a:pt x="858333" y="529767"/>
                  <a:pt x="848259" y="520700"/>
                </a:cubicBezTo>
                <a:cubicBezTo>
                  <a:pt x="837134" y="510688"/>
                  <a:pt x="828093" y="498428"/>
                  <a:pt x="816509" y="488950"/>
                </a:cubicBezTo>
                <a:cubicBezTo>
                  <a:pt x="804696" y="479285"/>
                  <a:pt x="789754" y="473761"/>
                  <a:pt x="778409" y="463550"/>
                </a:cubicBezTo>
                <a:cubicBezTo>
                  <a:pt x="768335" y="454483"/>
                  <a:pt x="763139" y="440804"/>
                  <a:pt x="753009" y="431800"/>
                </a:cubicBezTo>
                <a:cubicBezTo>
                  <a:pt x="743784" y="423600"/>
                  <a:pt x="731528" y="419596"/>
                  <a:pt x="721259" y="412750"/>
                </a:cubicBezTo>
                <a:cubicBezTo>
                  <a:pt x="712453" y="406879"/>
                  <a:pt x="703769" y="400731"/>
                  <a:pt x="695859" y="393700"/>
                </a:cubicBezTo>
                <a:cubicBezTo>
                  <a:pt x="576937" y="287991"/>
                  <a:pt x="729438" y="420929"/>
                  <a:pt x="645059" y="336550"/>
                </a:cubicBezTo>
                <a:cubicBezTo>
                  <a:pt x="639663" y="331154"/>
                  <a:pt x="631682" y="328955"/>
                  <a:pt x="626009" y="323850"/>
                </a:cubicBezTo>
                <a:cubicBezTo>
                  <a:pt x="610434" y="309833"/>
                  <a:pt x="596376" y="294217"/>
                  <a:pt x="581559" y="279400"/>
                </a:cubicBezTo>
                <a:lnTo>
                  <a:pt x="549809" y="247650"/>
                </a:lnTo>
                <a:cubicBezTo>
                  <a:pt x="541342" y="239183"/>
                  <a:pt x="534152" y="229210"/>
                  <a:pt x="524409" y="222250"/>
                </a:cubicBezTo>
                <a:cubicBezTo>
                  <a:pt x="472256" y="184998"/>
                  <a:pt x="496245" y="198643"/>
                  <a:pt x="454559" y="177800"/>
                </a:cubicBezTo>
                <a:cubicBezTo>
                  <a:pt x="450326" y="171450"/>
                  <a:pt x="447685" y="163680"/>
                  <a:pt x="441859" y="158750"/>
                </a:cubicBezTo>
                <a:cubicBezTo>
                  <a:pt x="384043" y="109829"/>
                  <a:pt x="395265" y="115702"/>
                  <a:pt x="352959" y="101600"/>
                </a:cubicBezTo>
                <a:cubicBezTo>
                  <a:pt x="340259" y="88900"/>
                  <a:pt x="329227" y="74276"/>
                  <a:pt x="314859" y="63500"/>
                </a:cubicBezTo>
                <a:cubicBezTo>
                  <a:pt x="306392" y="57150"/>
                  <a:pt x="298071" y="50601"/>
                  <a:pt x="289459" y="44450"/>
                </a:cubicBezTo>
                <a:cubicBezTo>
                  <a:pt x="283249" y="40014"/>
                  <a:pt x="276272" y="36636"/>
                  <a:pt x="270409" y="31750"/>
                </a:cubicBezTo>
                <a:cubicBezTo>
                  <a:pt x="263510" y="26001"/>
                  <a:pt x="258258" y="18449"/>
                  <a:pt x="251359" y="12700"/>
                </a:cubicBezTo>
                <a:cubicBezTo>
                  <a:pt x="245496" y="7814"/>
                  <a:pt x="232309" y="0"/>
                  <a:pt x="23230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89809" y="4278726"/>
            <a:ext cx="451791" cy="1531524"/>
          </a:xfrm>
          <a:custGeom>
            <a:avLst/>
            <a:gdLst>
              <a:gd name="connsiteX0" fmla="*/ 451791 w 451791"/>
              <a:gd name="connsiteY0" fmla="*/ 1531524 h 1531524"/>
              <a:gd name="connsiteX1" fmla="*/ 432741 w 451791"/>
              <a:gd name="connsiteY1" fmla="*/ 1525174 h 1531524"/>
              <a:gd name="connsiteX2" fmla="*/ 350191 w 451791"/>
              <a:gd name="connsiteY2" fmla="*/ 1442624 h 1531524"/>
              <a:gd name="connsiteX3" fmla="*/ 337491 w 451791"/>
              <a:gd name="connsiteY3" fmla="*/ 1417224 h 1531524"/>
              <a:gd name="connsiteX4" fmla="*/ 318441 w 451791"/>
              <a:gd name="connsiteY4" fmla="*/ 1391824 h 1531524"/>
              <a:gd name="connsiteX5" fmla="*/ 299391 w 451791"/>
              <a:gd name="connsiteY5" fmla="*/ 1353724 h 1531524"/>
              <a:gd name="connsiteX6" fmla="*/ 280341 w 451791"/>
              <a:gd name="connsiteY6" fmla="*/ 1321974 h 1531524"/>
              <a:gd name="connsiteX7" fmla="*/ 254941 w 451791"/>
              <a:gd name="connsiteY7" fmla="*/ 1283874 h 1531524"/>
              <a:gd name="connsiteX8" fmla="*/ 229541 w 451791"/>
              <a:gd name="connsiteY8" fmla="*/ 1226724 h 1531524"/>
              <a:gd name="connsiteX9" fmla="*/ 216841 w 451791"/>
              <a:gd name="connsiteY9" fmla="*/ 1207674 h 1531524"/>
              <a:gd name="connsiteX10" fmla="*/ 191441 w 451791"/>
              <a:gd name="connsiteY10" fmla="*/ 1163224 h 1531524"/>
              <a:gd name="connsiteX11" fmla="*/ 178741 w 451791"/>
              <a:gd name="connsiteY11" fmla="*/ 1131474 h 1531524"/>
              <a:gd name="connsiteX12" fmla="*/ 166041 w 451791"/>
              <a:gd name="connsiteY12" fmla="*/ 1106074 h 1531524"/>
              <a:gd name="connsiteX13" fmla="*/ 153341 w 451791"/>
              <a:gd name="connsiteY13" fmla="*/ 1074324 h 1531524"/>
              <a:gd name="connsiteX14" fmla="*/ 134291 w 451791"/>
              <a:gd name="connsiteY14" fmla="*/ 1048924 h 1531524"/>
              <a:gd name="connsiteX15" fmla="*/ 102541 w 451791"/>
              <a:gd name="connsiteY15" fmla="*/ 998124 h 1531524"/>
              <a:gd name="connsiteX16" fmla="*/ 96191 w 451791"/>
              <a:gd name="connsiteY16" fmla="*/ 972724 h 1531524"/>
              <a:gd name="connsiteX17" fmla="*/ 70791 w 451791"/>
              <a:gd name="connsiteY17" fmla="*/ 915574 h 1531524"/>
              <a:gd name="connsiteX18" fmla="*/ 64441 w 451791"/>
              <a:gd name="connsiteY18" fmla="*/ 883824 h 1531524"/>
              <a:gd name="connsiteX19" fmla="*/ 45391 w 451791"/>
              <a:gd name="connsiteY19" fmla="*/ 826674 h 1531524"/>
              <a:gd name="connsiteX20" fmla="*/ 39041 w 451791"/>
              <a:gd name="connsiteY20" fmla="*/ 782224 h 1531524"/>
              <a:gd name="connsiteX21" fmla="*/ 26341 w 451791"/>
              <a:gd name="connsiteY21" fmla="*/ 750474 h 1531524"/>
              <a:gd name="connsiteX22" fmla="*/ 13641 w 451791"/>
              <a:gd name="connsiteY22" fmla="*/ 712374 h 1531524"/>
              <a:gd name="connsiteX23" fmla="*/ 13641 w 451791"/>
              <a:gd name="connsiteY23" fmla="*/ 432974 h 1531524"/>
              <a:gd name="connsiteX24" fmla="*/ 32691 w 451791"/>
              <a:gd name="connsiteY24" fmla="*/ 331374 h 1531524"/>
              <a:gd name="connsiteX25" fmla="*/ 58091 w 451791"/>
              <a:gd name="connsiteY25" fmla="*/ 274224 h 1531524"/>
              <a:gd name="connsiteX26" fmla="*/ 83491 w 451791"/>
              <a:gd name="connsiteY26" fmla="*/ 204374 h 1531524"/>
              <a:gd name="connsiteX27" fmla="*/ 96191 w 451791"/>
              <a:gd name="connsiteY27" fmla="*/ 185324 h 1531524"/>
              <a:gd name="connsiteX28" fmla="*/ 115241 w 451791"/>
              <a:gd name="connsiteY28" fmla="*/ 153574 h 1531524"/>
              <a:gd name="connsiteX29" fmla="*/ 140641 w 451791"/>
              <a:gd name="connsiteY29" fmla="*/ 115474 h 1531524"/>
              <a:gd name="connsiteX30" fmla="*/ 159691 w 451791"/>
              <a:gd name="connsiteY30" fmla="*/ 83724 h 1531524"/>
              <a:gd name="connsiteX31" fmla="*/ 178741 w 451791"/>
              <a:gd name="connsiteY31" fmla="*/ 71024 h 1531524"/>
              <a:gd name="connsiteX32" fmla="*/ 197791 w 451791"/>
              <a:gd name="connsiteY32" fmla="*/ 45624 h 1531524"/>
              <a:gd name="connsiteX33" fmla="*/ 210491 w 451791"/>
              <a:gd name="connsiteY33" fmla="*/ 26574 h 1531524"/>
              <a:gd name="connsiteX34" fmla="*/ 235891 w 451791"/>
              <a:gd name="connsiteY34" fmla="*/ 13874 h 1531524"/>
              <a:gd name="connsiteX35" fmla="*/ 261291 w 451791"/>
              <a:gd name="connsiteY35" fmla="*/ 1174 h 153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1791" h="1531524">
                <a:moveTo>
                  <a:pt x="451791" y="1531524"/>
                </a:moveTo>
                <a:cubicBezTo>
                  <a:pt x="445441" y="1529407"/>
                  <a:pt x="438310" y="1528887"/>
                  <a:pt x="432741" y="1525174"/>
                </a:cubicBezTo>
                <a:cubicBezTo>
                  <a:pt x="381453" y="1490982"/>
                  <a:pt x="377651" y="1488390"/>
                  <a:pt x="350191" y="1442624"/>
                </a:cubicBezTo>
                <a:cubicBezTo>
                  <a:pt x="345321" y="1434507"/>
                  <a:pt x="342508" y="1425251"/>
                  <a:pt x="337491" y="1417224"/>
                </a:cubicBezTo>
                <a:cubicBezTo>
                  <a:pt x="331882" y="1408249"/>
                  <a:pt x="323886" y="1400899"/>
                  <a:pt x="318441" y="1391824"/>
                </a:cubicBezTo>
                <a:cubicBezTo>
                  <a:pt x="311136" y="1379648"/>
                  <a:pt x="306190" y="1366189"/>
                  <a:pt x="299391" y="1353724"/>
                </a:cubicBezTo>
                <a:cubicBezTo>
                  <a:pt x="293481" y="1342889"/>
                  <a:pt x="286967" y="1332387"/>
                  <a:pt x="280341" y="1321974"/>
                </a:cubicBezTo>
                <a:cubicBezTo>
                  <a:pt x="272146" y="1309097"/>
                  <a:pt x="262124" y="1297342"/>
                  <a:pt x="254941" y="1283874"/>
                </a:cubicBezTo>
                <a:cubicBezTo>
                  <a:pt x="245131" y="1265480"/>
                  <a:pt x="238864" y="1245370"/>
                  <a:pt x="229541" y="1226724"/>
                </a:cubicBezTo>
                <a:cubicBezTo>
                  <a:pt x="226128" y="1219898"/>
                  <a:pt x="220768" y="1214218"/>
                  <a:pt x="216841" y="1207674"/>
                </a:cubicBezTo>
                <a:cubicBezTo>
                  <a:pt x="208061" y="1193041"/>
                  <a:pt x="199073" y="1178488"/>
                  <a:pt x="191441" y="1163224"/>
                </a:cubicBezTo>
                <a:cubicBezTo>
                  <a:pt x="186343" y="1153029"/>
                  <a:pt x="183370" y="1141890"/>
                  <a:pt x="178741" y="1131474"/>
                </a:cubicBezTo>
                <a:cubicBezTo>
                  <a:pt x="174896" y="1122824"/>
                  <a:pt x="169886" y="1114724"/>
                  <a:pt x="166041" y="1106074"/>
                </a:cubicBezTo>
                <a:cubicBezTo>
                  <a:pt x="161412" y="1095658"/>
                  <a:pt x="158877" y="1084288"/>
                  <a:pt x="153341" y="1074324"/>
                </a:cubicBezTo>
                <a:cubicBezTo>
                  <a:pt x="148201" y="1065073"/>
                  <a:pt x="139900" y="1057899"/>
                  <a:pt x="134291" y="1048924"/>
                </a:cubicBezTo>
                <a:cubicBezTo>
                  <a:pt x="90708" y="979192"/>
                  <a:pt x="156507" y="1070078"/>
                  <a:pt x="102541" y="998124"/>
                </a:cubicBezTo>
                <a:cubicBezTo>
                  <a:pt x="100424" y="989657"/>
                  <a:pt x="99255" y="980896"/>
                  <a:pt x="96191" y="972724"/>
                </a:cubicBezTo>
                <a:cubicBezTo>
                  <a:pt x="77429" y="922691"/>
                  <a:pt x="88168" y="973498"/>
                  <a:pt x="70791" y="915574"/>
                </a:cubicBezTo>
                <a:cubicBezTo>
                  <a:pt x="67690" y="905236"/>
                  <a:pt x="67406" y="894202"/>
                  <a:pt x="64441" y="883824"/>
                </a:cubicBezTo>
                <a:cubicBezTo>
                  <a:pt x="58924" y="864516"/>
                  <a:pt x="51741" y="845724"/>
                  <a:pt x="45391" y="826674"/>
                </a:cubicBezTo>
                <a:cubicBezTo>
                  <a:pt x="43274" y="811857"/>
                  <a:pt x="42671" y="796744"/>
                  <a:pt x="39041" y="782224"/>
                </a:cubicBezTo>
                <a:cubicBezTo>
                  <a:pt x="36276" y="771166"/>
                  <a:pt x="30236" y="761186"/>
                  <a:pt x="26341" y="750474"/>
                </a:cubicBezTo>
                <a:cubicBezTo>
                  <a:pt x="21766" y="737893"/>
                  <a:pt x="17874" y="725074"/>
                  <a:pt x="13641" y="712374"/>
                </a:cubicBezTo>
                <a:cubicBezTo>
                  <a:pt x="2096" y="596927"/>
                  <a:pt x="0" y="603483"/>
                  <a:pt x="13641" y="432974"/>
                </a:cubicBezTo>
                <a:cubicBezTo>
                  <a:pt x="16389" y="398627"/>
                  <a:pt x="17281" y="362193"/>
                  <a:pt x="32691" y="331374"/>
                </a:cubicBezTo>
                <a:cubicBezTo>
                  <a:pt x="46000" y="304756"/>
                  <a:pt x="47281" y="303953"/>
                  <a:pt x="58091" y="274224"/>
                </a:cubicBezTo>
                <a:cubicBezTo>
                  <a:pt x="65994" y="252491"/>
                  <a:pt x="72973" y="225410"/>
                  <a:pt x="83491" y="204374"/>
                </a:cubicBezTo>
                <a:cubicBezTo>
                  <a:pt x="86904" y="197548"/>
                  <a:pt x="92146" y="191796"/>
                  <a:pt x="96191" y="185324"/>
                </a:cubicBezTo>
                <a:cubicBezTo>
                  <a:pt x="102732" y="174858"/>
                  <a:pt x="108615" y="163987"/>
                  <a:pt x="115241" y="153574"/>
                </a:cubicBezTo>
                <a:cubicBezTo>
                  <a:pt x="123436" y="140697"/>
                  <a:pt x="132788" y="128562"/>
                  <a:pt x="140641" y="115474"/>
                </a:cubicBezTo>
                <a:cubicBezTo>
                  <a:pt x="146991" y="104891"/>
                  <a:pt x="151659" y="93095"/>
                  <a:pt x="159691" y="83724"/>
                </a:cubicBezTo>
                <a:cubicBezTo>
                  <a:pt x="164658" y="77930"/>
                  <a:pt x="173345" y="76420"/>
                  <a:pt x="178741" y="71024"/>
                </a:cubicBezTo>
                <a:cubicBezTo>
                  <a:pt x="186225" y="63540"/>
                  <a:pt x="191640" y="54236"/>
                  <a:pt x="197791" y="45624"/>
                </a:cubicBezTo>
                <a:cubicBezTo>
                  <a:pt x="202227" y="39414"/>
                  <a:pt x="204628" y="31460"/>
                  <a:pt x="210491" y="26574"/>
                </a:cubicBezTo>
                <a:cubicBezTo>
                  <a:pt x="217763" y="20514"/>
                  <a:pt x="227672" y="18570"/>
                  <a:pt x="235891" y="13874"/>
                </a:cubicBezTo>
                <a:cubicBezTo>
                  <a:pt x="260171" y="0"/>
                  <a:pt x="246347" y="1174"/>
                  <a:pt x="261291" y="117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141972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ModelAndView</a:t>
            </a:r>
            <a:endParaRPr lang="en-US" altLang="ko-KR" b="1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org.springframework.web.serv</a:t>
            </a:r>
            <a:r>
              <a:rPr lang="en-US" altLang="ko-KR" sz="1600" dirty="0" err="1" smtClean="0"/>
              <a:t>l</a:t>
            </a:r>
            <a:r>
              <a:rPr lang="en-US" altLang="ko-KR" sz="1600" dirty="0" err="1" smtClean="0"/>
              <a:t>et</a:t>
            </a:r>
            <a:r>
              <a:rPr lang="ko-KR" altLang="en-US" sz="1600" dirty="0" smtClean="0"/>
              <a:t>패키지에서 제공되는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객체화를 개발자가 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-View</a:t>
            </a:r>
            <a:r>
              <a:rPr lang="ko-KR" altLang="en-US" sz="1600" dirty="0" smtClean="0"/>
              <a:t>페이지와 데이터를 같이 가지고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-@</a:t>
            </a:r>
            <a:r>
              <a:rPr lang="en-US" altLang="ko-KR" sz="1600" dirty="0" err="1" smtClean="0"/>
              <a:t>ExceptionHandler</a:t>
            </a:r>
            <a:r>
              <a:rPr lang="ko-KR" altLang="en-US" sz="1600" dirty="0" smtClean="0"/>
              <a:t>를 사용하여 예외처리를 </a:t>
            </a:r>
            <a:r>
              <a:rPr lang="ko-KR" altLang="en-US" sz="1600" dirty="0" smtClean="0"/>
              <a:t>해야 할 </a:t>
            </a:r>
            <a:r>
              <a:rPr lang="ko-KR" altLang="en-US" sz="1600" dirty="0" smtClean="0"/>
              <a:t>때 사용</a:t>
            </a: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 매개변수를 선언하지 않고 반환형을 </a:t>
            </a:r>
            <a:r>
              <a:rPr lang="en-US" altLang="ko-KR" sz="1600" dirty="0" err="1" smtClean="0"/>
              <a:t>ModelAndView</a:t>
            </a:r>
            <a:r>
              <a:rPr lang="ko-KR" altLang="en-US" sz="1600" dirty="0" smtClean="0"/>
              <a:t>로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RequesetMapping</a:t>
            </a:r>
            <a:r>
              <a:rPr lang="en-US" altLang="ko-KR" sz="1600" dirty="0" smtClean="0"/>
              <a:t>(value=“/</a:t>
            </a:r>
            <a:r>
              <a:rPr lang="en-US" altLang="ko-KR" sz="1600" dirty="0" err="1" smtClean="0"/>
              <a:t>URI”,method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RequestMethod.GET</a:t>
            </a:r>
            <a:r>
              <a:rPr lang="en-US" altLang="ko-KR" sz="1600" dirty="0" smtClean="0"/>
              <a:t> )  </a:t>
            </a:r>
          </a:p>
          <a:p>
            <a:r>
              <a:rPr lang="en-US" altLang="ko-KR" sz="1600" dirty="0" smtClean="0"/>
              <a:t>   public </a:t>
            </a:r>
            <a:r>
              <a:rPr lang="en-US" altLang="ko-KR" sz="1600" b="1" dirty="0" err="1" smtClean="0"/>
              <a:t>ModelAndView</a:t>
            </a:r>
            <a:r>
              <a:rPr lang="en-US" altLang="ko-KR" sz="1600" dirty="0" smtClean="0"/>
              <a:t> method(   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안에서 </a:t>
            </a:r>
            <a:r>
              <a:rPr lang="en-US" altLang="ko-KR" sz="1600" dirty="0" err="1" smtClean="0"/>
              <a:t>ModelAndView</a:t>
            </a:r>
            <a:r>
              <a:rPr lang="ko-KR" altLang="en-US" sz="1600" dirty="0" smtClean="0"/>
              <a:t>를 생성하고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로 전달할 값</a:t>
            </a:r>
            <a:r>
              <a:rPr lang="en-US" altLang="ko-KR" sz="1600" dirty="0" smtClean="0"/>
              <a:t>, View</a:t>
            </a:r>
            <a:r>
              <a:rPr lang="ko-KR" altLang="en-US" sz="1600" dirty="0" smtClean="0"/>
              <a:t>페이지명을 설정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mav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-view</a:t>
            </a:r>
            <a:r>
              <a:rPr lang="ko-KR" altLang="en-US" sz="1600" dirty="0" smtClean="0"/>
              <a:t>페이지명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mav.setViewName</a:t>
            </a:r>
            <a:r>
              <a:rPr lang="en-US" altLang="ko-KR" sz="1600" dirty="0" smtClean="0"/>
              <a:t>(“view</a:t>
            </a:r>
            <a:r>
              <a:rPr lang="ko-KR" altLang="en-US" sz="1600" dirty="0" smtClean="0"/>
              <a:t>페이지명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-view</a:t>
            </a:r>
            <a:r>
              <a:rPr lang="ko-KR" altLang="en-US" sz="1600" dirty="0" smtClean="0"/>
              <a:t>페이지로 전달할 값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mav.addObject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pPr marL="342900" indent="-342900">
              <a:buAutoNum type="arabicPeriod" startAt="3"/>
            </a:pPr>
            <a:r>
              <a:rPr lang="en-US" altLang="ko-KR" sz="1600" dirty="0" err="1" smtClean="0"/>
              <a:t>ModelAndView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return </a:t>
            </a:r>
            <a:r>
              <a:rPr lang="en-US" altLang="ko-KR" sz="1600" dirty="0" err="1" smtClean="0"/>
              <a:t>mav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내장객체를 사용하여 값을 받아 화면을 구성한다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scriptlet</a:t>
            </a:r>
            <a:r>
              <a:rPr lang="ko-KR" altLang="en-US" sz="1600" dirty="0" smtClean="0"/>
              <a:t>안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request.getAttribute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-EL</a:t>
            </a:r>
          </a:p>
          <a:p>
            <a:r>
              <a:rPr lang="en-US" altLang="ko-KR" sz="1600" dirty="0" smtClean="0"/>
              <a:t>    ${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6" name="자유형 5"/>
          <p:cNvSpPr/>
          <p:nvPr/>
        </p:nvSpPr>
        <p:spPr>
          <a:xfrm>
            <a:off x="2385707" y="4422164"/>
            <a:ext cx="1209888" cy="1699236"/>
          </a:xfrm>
          <a:custGeom>
            <a:avLst/>
            <a:gdLst>
              <a:gd name="connsiteX0" fmla="*/ 509893 w 1209888"/>
              <a:gd name="connsiteY0" fmla="*/ 1699236 h 1699236"/>
              <a:gd name="connsiteX1" fmla="*/ 598793 w 1209888"/>
              <a:gd name="connsiteY1" fmla="*/ 1692886 h 1699236"/>
              <a:gd name="connsiteX2" fmla="*/ 649593 w 1209888"/>
              <a:gd name="connsiteY2" fmla="*/ 1661136 h 1699236"/>
              <a:gd name="connsiteX3" fmla="*/ 744843 w 1209888"/>
              <a:gd name="connsiteY3" fmla="*/ 1623036 h 1699236"/>
              <a:gd name="connsiteX4" fmla="*/ 827393 w 1209888"/>
              <a:gd name="connsiteY4" fmla="*/ 1584936 h 1699236"/>
              <a:gd name="connsiteX5" fmla="*/ 859143 w 1209888"/>
              <a:gd name="connsiteY5" fmla="*/ 1565886 h 1699236"/>
              <a:gd name="connsiteX6" fmla="*/ 928993 w 1209888"/>
              <a:gd name="connsiteY6" fmla="*/ 1540486 h 1699236"/>
              <a:gd name="connsiteX7" fmla="*/ 979793 w 1209888"/>
              <a:gd name="connsiteY7" fmla="*/ 1502386 h 1699236"/>
              <a:gd name="connsiteX8" fmla="*/ 1030593 w 1209888"/>
              <a:gd name="connsiteY8" fmla="*/ 1470636 h 1699236"/>
              <a:gd name="connsiteX9" fmla="*/ 1094093 w 1209888"/>
              <a:gd name="connsiteY9" fmla="*/ 1419836 h 1699236"/>
              <a:gd name="connsiteX10" fmla="*/ 1113143 w 1209888"/>
              <a:gd name="connsiteY10" fmla="*/ 1400786 h 1699236"/>
              <a:gd name="connsiteX11" fmla="*/ 1157593 w 1209888"/>
              <a:gd name="connsiteY11" fmla="*/ 1356336 h 1699236"/>
              <a:gd name="connsiteX12" fmla="*/ 1176643 w 1209888"/>
              <a:gd name="connsiteY12" fmla="*/ 1318236 h 1699236"/>
              <a:gd name="connsiteX13" fmla="*/ 1189343 w 1209888"/>
              <a:gd name="connsiteY13" fmla="*/ 1273786 h 1699236"/>
              <a:gd name="connsiteX14" fmla="*/ 1195693 w 1209888"/>
              <a:gd name="connsiteY14" fmla="*/ 1254736 h 1699236"/>
              <a:gd name="connsiteX15" fmla="*/ 1195693 w 1209888"/>
              <a:gd name="connsiteY15" fmla="*/ 1083286 h 1699236"/>
              <a:gd name="connsiteX16" fmla="*/ 1176643 w 1209888"/>
              <a:gd name="connsiteY16" fmla="*/ 1045186 h 1699236"/>
              <a:gd name="connsiteX17" fmla="*/ 1132193 w 1209888"/>
              <a:gd name="connsiteY17" fmla="*/ 981686 h 1699236"/>
              <a:gd name="connsiteX18" fmla="*/ 1106793 w 1209888"/>
              <a:gd name="connsiteY18" fmla="*/ 962636 h 1699236"/>
              <a:gd name="connsiteX19" fmla="*/ 1055993 w 1209888"/>
              <a:gd name="connsiteY19" fmla="*/ 905486 h 1699236"/>
              <a:gd name="connsiteX20" fmla="*/ 1005193 w 1209888"/>
              <a:gd name="connsiteY20" fmla="*/ 867386 h 1699236"/>
              <a:gd name="connsiteX21" fmla="*/ 960743 w 1209888"/>
              <a:gd name="connsiteY21" fmla="*/ 829286 h 1699236"/>
              <a:gd name="connsiteX22" fmla="*/ 941693 w 1209888"/>
              <a:gd name="connsiteY22" fmla="*/ 822936 h 1699236"/>
              <a:gd name="connsiteX23" fmla="*/ 897243 w 1209888"/>
              <a:gd name="connsiteY23" fmla="*/ 784836 h 1699236"/>
              <a:gd name="connsiteX24" fmla="*/ 878193 w 1209888"/>
              <a:gd name="connsiteY24" fmla="*/ 759436 h 1699236"/>
              <a:gd name="connsiteX25" fmla="*/ 852793 w 1209888"/>
              <a:gd name="connsiteY25" fmla="*/ 740386 h 1699236"/>
              <a:gd name="connsiteX26" fmla="*/ 795643 w 1209888"/>
              <a:gd name="connsiteY26" fmla="*/ 689586 h 1699236"/>
              <a:gd name="connsiteX27" fmla="*/ 770243 w 1209888"/>
              <a:gd name="connsiteY27" fmla="*/ 676886 h 1699236"/>
              <a:gd name="connsiteX28" fmla="*/ 732143 w 1209888"/>
              <a:gd name="connsiteY28" fmla="*/ 645136 h 1699236"/>
              <a:gd name="connsiteX29" fmla="*/ 687693 w 1209888"/>
              <a:gd name="connsiteY29" fmla="*/ 619736 h 1699236"/>
              <a:gd name="connsiteX30" fmla="*/ 624193 w 1209888"/>
              <a:gd name="connsiteY30" fmla="*/ 568936 h 1699236"/>
              <a:gd name="connsiteX31" fmla="*/ 541643 w 1209888"/>
              <a:gd name="connsiteY31" fmla="*/ 511786 h 1699236"/>
              <a:gd name="connsiteX32" fmla="*/ 503543 w 1209888"/>
              <a:gd name="connsiteY32" fmla="*/ 486386 h 1699236"/>
              <a:gd name="connsiteX33" fmla="*/ 478143 w 1209888"/>
              <a:gd name="connsiteY33" fmla="*/ 467336 h 1699236"/>
              <a:gd name="connsiteX34" fmla="*/ 452743 w 1209888"/>
              <a:gd name="connsiteY34" fmla="*/ 441936 h 1699236"/>
              <a:gd name="connsiteX35" fmla="*/ 420993 w 1209888"/>
              <a:gd name="connsiteY35" fmla="*/ 429236 h 1699236"/>
              <a:gd name="connsiteX36" fmla="*/ 376543 w 1209888"/>
              <a:gd name="connsiteY36" fmla="*/ 391136 h 1699236"/>
              <a:gd name="connsiteX37" fmla="*/ 357493 w 1209888"/>
              <a:gd name="connsiteY37" fmla="*/ 384786 h 1699236"/>
              <a:gd name="connsiteX38" fmla="*/ 293993 w 1209888"/>
              <a:gd name="connsiteY38" fmla="*/ 333986 h 1699236"/>
              <a:gd name="connsiteX39" fmla="*/ 255893 w 1209888"/>
              <a:gd name="connsiteY39" fmla="*/ 295886 h 1699236"/>
              <a:gd name="connsiteX40" fmla="*/ 186043 w 1209888"/>
              <a:gd name="connsiteY40" fmla="*/ 238736 h 1699236"/>
              <a:gd name="connsiteX41" fmla="*/ 166993 w 1209888"/>
              <a:gd name="connsiteY41" fmla="*/ 219686 h 1699236"/>
              <a:gd name="connsiteX42" fmla="*/ 135243 w 1209888"/>
              <a:gd name="connsiteY42" fmla="*/ 200636 h 1699236"/>
              <a:gd name="connsiteX43" fmla="*/ 116193 w 1209888"/>
              <a:gd name="connsiteY43" fmla="*/ 181586 h 1699236"/>
              <a:gd name="connsiteX44" fmla="*/ 59043 w 1209888"/>
              <a:gd name="connsiteY44" fmla="*/ 105386 h 1699236"/>
              <a:gd name="connsiteX45" fmla="*/ 39993 w 1209888"/>
              <a:gd name="connsiteY45" fmla="*/ 92686 h 1699236"/>
              <a:gd name="connsiteX46" fmla="*/ 27293 w 1209888"/>
              <a:gd name="connsiteY46" fmla="*/ 48236 h 1699236"/>
              <a:gd name="connsiteX47" fmla="*/ 14593 w 1209888"/>
              <a:gd name="connsiteY47" fmla="*/ 29186 h 1699236"/>
              <a:gd name="connsiteX48" fmla="*/ 1893 w 1209888"/>
              <a:gd name="connsiteY48" fmla="*/ 3786 h 169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09888" h="1699236">
                <a:moveTo>
                  <a:pt x="509893" y="1699236"/>
                </a:moveTo>
                <a:cubicBezTo>
                  <a:pt x="539526" y="1697119"/>
                  <a:pt x="569448" y="1697519"/>
                  <a:pt x="598793" y="1692886"/>
                </a:cubicBezTo>
                <a:cubicBezTo>
                  <a:pt x="640020" y="1686376"/>
                  <a:pt x="621585" y="1680741"/>
                  <a:pt x="649593" y="1661136"/>
                </a:cubicBezTo>
                <a:cubicBezTo>
                  <a:pt x="692168" y="1631334"/>
                  <a:pt x="694906" y="1635520"/>
                  <a:pt x="744843" y="1623036"/>
                </a:cubicBezTo>
                <a:cubicBezTo>
                  <a:pt x="826442" y="1568637"/>
                  <a:pt x="737296" y="1622476"/>
                  <a:pt x="827393" y="1584936"/>
                </a:cubicBezTo>
                <a:cubicBezTo>
                  <a:pt x="838786" y="1580189"/>
                  <a:pt x="847907" y="1570993"/>
                  <a:pt x="859143" y="1565886"/>
                </a:cubicBezTo>
                <a:cubicBezTo>
                  <a:pt x="924343" y="1536249"/>
                  <a:pt x="870946" y="1569510"/>
                  <a:pt x="928993" y="1540486"/>
                </a:cubicBezTo>
                <a:cubicBezTo>
                  <a:pt x="944928" y="1532519"/>
                  <a:pt x="967643" y="1510797"/>
                  <a:pt x="979793" y="1502386"/>
                </a:cubicBezTo>
                <a:cubicBezTo>
                  <a:pt x="996211" y="1491020"/>
                  <a:pt x="1015000" y="1483110"/>
                  <a:pt x="1030593" y="1470636"/>
                </a:cubicBezTo>
                <a:cubicBezTo>
                  <a:pt x="1051760" y="1453703"/>
                  <a:pt x="1074926" y="1439003"/>
                  <a:pt x="1094093" y="1419836"/>
                </a:cubicBezTo>
                <a:cubicBezTo>
                  <a:pt x="1100443" y="1413486"/>
                  <a:pt x="1106325" y="1406630"/>
                  <a:pt x="1113143" y="1400786"/>
                </a:cubicBezTo>
                <a:cubicBezTo>
                  <a:pt x="1154630" y="1365226"/>
                  <a:pt x="1124573" y="1400363"/>
                  <a:pt x="1157593" y="1356336"/>
                </a:cubicBezTo>
                <a:cubicBezTo>
                  <a:pt x="1173554" y="1308453"/>
                  <a:pt x="1152024" y="1367475"/>
                  <a:pt x="1176643" y="1318236"/>
                </a:cubicBezTo>
                <a:cubicBezTo>
                  <a:pt x="1181718" y="1308086"/>
                  <a:pt x="1186630" y="1283281"/>
                  <a:pt x="1189343" y="1273786"/>
                </a:cubicBezTo>
                <a:cubicBezTo>
                  <a:pt x="1191182" y="1267350"/>
                  <a:pt x="1193576" y="1261086"/>
                  <a:pt x="1195693" y="1254736"/>
                </a:cubicBezTo>
                <a:cubicBezTo>
                  <a:pt x="1205531" y="1185869"/>
                  <a:pt x="1209888" y="1175552"/>
                  <a:pt x="1195693" y="1083286"/>
                </a:cubicBezTo>
                <a:cubicBezTo>
                  <a:pt x="1193534" y="1069252"/>
                  <a:pt x="1183797" y="1057451"/>
                  <a:pt x="1176643" y="1045186"/>
                </a:cubicBezTo>
                <a:cubicBezTo>
                  <a:pt x="1173739" y="1040207"/>
                  <a:pt x="1140733" y="990226"/>
                  <a:pt x="1132193" y="981686"/>
                </a:cubicBezTo>
                <a:cubicBezTo>
                  <a:pt x="1124709" y="974202"/>
                  <a:pt x="1114277" y="970120"/>
                  <a:pt x="1106793" y="962636"/>
                </a:cubicBezTo>
                <a:cubicBezTo>
                  <a:pt x="1045773" y="901616"/>
                  <a:pt x="1141881" y="978161"/>
                  <a:pt x="1055993" y="905486"/>
                </a:cubicBezTo>
                <a:cubicBezTo>
                  <a:pt x="1039835" y="891814"/>
                  <a:pt x="1020160" y="882353"/>
                  <a:pt x="1005193" y="867386"/>
                </a:cubicBezTo>
                <a:cubicBezTo>
                  <a:pt x="989569" y="851762"/>
                  <a:pt x="980085" y="838957"/>
                  <a:pt x="960743" y="829286"/>
                </a:cubicBezTo>
                <a:cubicBezTo>
                  <a:pt x="954756" y="826293"/>
                  <a:pt x="948043" y="825053"/>
                  <a:pt x="941693" y="822936"/>
                </a:cubicBezTo>
                <a:cubicBezTo>
                  <a:pt x="911728" y="777988"/>
                  <a:pt x="952387" y="833087"/>
                  <a:pt x="897243" y="784836"/>
                </a:cubicBezTo>
                <a:cubicBezTo>
                  <a:pt x="889278" y="777867"/>
                  <a:pt x="885677" y="766920"/>
                  <a:pt x="878193" y="759436"/>
                </a:cubicBezTo>
                <a:cubicBezTo>
                  <a:pt x="870709" y="751952"/>
                  <a:pt x="860828" y="747274"/>
                  <a:pt x="852793" y="740386"/>
                </a:cubicBezTo>
                <a:cubicBezTo>
                  <a:pt x="814849" y="707862"/>
                  <a:pt x="853905" y="730369"/>
                  <a:pt x="795643" y="689586"/>
                </a:cubicBezTo>
                <a:cubicBezTo>
                  <a:pt x="787888" y="684158"/>
                  <a:pt x="777998" y="682314"/>
                  <a:pt x="770243" y="676886"/>
                </a:cubicBezTo>
                <a:cubicBezTo>
                  <a:pt x="756700" y="667406"/>
                  <a:pt x="745735" y="654546"/>
                  <a:pt x="732143" y="645136"/>
                </a:cubicBezTo>
                <a:cubicBezTo>
                  <a:pt x="718112" y="635422"/>
                  <a:pt x="701635" y="629577"/>
                  <a:pt x="687693" y="619736"/>
                </a:cubicBezTo>
                <a:cubicBezTo>
                  <a:pt x="665548" y="604104"/>
                  <a:pt x="646480" y="584365"/>
                  <a:pt x="624193" y="568936"/>
                </a:cubicBezTo>
                <a:lnTo>
                  <a:pt x="541643" y="511786"/>
                </a:lnTo>
                <a:cubicBezTo>
                  <a:pt x="529046" y="503167"/>
                  <a:pt x="515754" y="495544"/>
                  <a:pt x="503543" y="486386"/>
                </a:cubicBezTo>
                <a:cubicBezTo>
                  <a:pt x="495076" y="480036"/>
                  <a:pt x="486108" y="474305"/>
                  <a:pt x="478143" y="467336"/>
                </a:cubicBezTo>
                <a:cubicBezTo>
                  <a:pt x="469132" y="459451"/>
                  <a:pt x="462706" y="448578"/>
                  <a:pt x="452743" y="441936"/>
                </a:cubicBezTo>
                <a:cubicBezTo>
                  <a:pt x="443259" y="435613"/>
                  <a:pt x="430957" y="434772"/>
                  <a:pt x="420993" y="429236"/>
                </a:cubicBezTo>
                <a:cubicBezTo>
                  <a:pt x="351621" y="390696"/>
                  <a:pt x="434292" y="429635"/>
                  <a:pt x="376543" y="391136"/>
                </a:cubicBezTo>
                <a:cubicBezTo>
                  <a:pt x="370974" y="387423"/>
                  <a:pt x="363843" y="386903"/>
                  <a:pt x="357493" y="384786"/>
                </a:cubicBezTo>
                <a:cubicBezTo>
                  <a:pt x="336326" y="367853"/>
                  <a:pt x="313160" y="353153"/>
                  <a:pt x="293993" y="333986"/>
                </a:cubicBezTo>
                <a:cubicBezTo>
                  <a:pt x="281293" y="321286"/>
                  <a:pt x="269360" y="307769"/>
                  <a:pt x="255893" y="295886"/>
                </a:cubicBezTo>
                <a:cubicBezTo>
                  <a:pt x="233335" y="275982"/>
                  <a:pt x="207315" y="260008"/>
                  <a:pt x="186043" y="238736"/>
                </a:cubicBezTo>
                <a:cubicBezTo>
                  <a:pt x="179693" y="232386"/>
                  <a:pt x="174177" y="225074"/>
                  <a:pt x="166993" y="219686"/>
                </a:cubicBezTo>
                <a:cubicBezTo>
                  <a:pt x="157119" y="212281"/>
                  <a:pt x="145117" y="208041"/>
                  <a:pt x="135243" y="200636"/>
                </a:cubicBezTo>
                <a:cubicBezTo>
                  <a:pt x="128059" y="195248"/>
                  <a:pt x="122037" y="188404"/>
                  <a:pt x="116193" y="181586"/>
                </a:cubicBezTo>
                <a:cubicBezTo>
                  <a:pt x="95439" y="157373"/>
                  <a:pt x="81760" y="128103"/>
                  <a:pt x="59043" y="105386"/>
                </a:cubicBezTo>
                <a:cubicBezTo>
                  <a:pt x="53647" y="99990"/>
                  <a:pt x="46343" y="96919"/>
                  <a:pt x="39993" y="92686"/>
                </a:cubicBezTo>
                <a:cubicBezTo>
                  <a:pt x="37958" y="84548"/>
                  <a:pt x="31848" y="57346"/>
                  <a:pt x="27293" y="48236"/>
                </a:cubicBezTo>
                <a:cubicBezTo>
                  <a:pt x="23880" y="41410"/>
                  <a:pt x="18006" y="36012"/>
                  <a:pt x="14593" y="29186"/>
                </a:cubicBezTo>
                <a:cubicBezTo>
                  <a:pt x="0" y="0"/>
                  <a:pt x="16239" y="18132"/>
                  <a:pt x="1893" y="37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483783" y="4442171"/>
            <a:ext cx="1595981" cy="2492029"/>
          </a:xfrm>
          <a:custGeom>
            <a:avLst/>
            <a:gdLst>
              <a:gd name="connsiteX0" fmla="*/ 138767 w 1595981"/>
              <a:gd name="connsiteY0" fmla="*/ 2492029 h 2492029"/>
              <a:gd name="connsiteX1" fmla="*/ 164167 w 1595981"/>
              <a:gd name="connsiteY1" fmla="*/ 2479329 h 2492029"/>
              <a:gd name="connsiteX2" fmla="*/ 183217 w 1595981"/>
              <a:gd name="connsiteY2" fmla="*/ 2466629 h 2492029"/>
              <a:gd name="connsiteX3" fmla="*/ 221317 w 1595981"/>
              <a:gd name="connsiteY3" fmla="*/ 2460279 h 2492029"/>
              <a:gd name="connsiteX4" fmla="*/ 329267 w 1595981"/>
              <a:gd name="connsiteY4" fmla="*/ 2409479 h 2492029"/>
              <a:gd name="connsiteX5" fmla="*/ 399117 w 1595981"/>
              <a:gd name="connsiteY5" fmla="*/ 2396779 h 2492029"/>
              <a:gd name="connsiteX6" fmla="*/ 564217 w 1595981"/>
              <a:gd name="connsiteY6" fmla="*/ 2333279 h 2492029"/>
              <a:gd name="connsiteX7" fmla="*/ 653117 w 1595981"/>
              <a:gd name="connsiteY7" fmla="*/ 2301529 h 2492029"/>
              <a:gd name="connsiteX8" fmla="*/ 748367 w 1595981"/>
              <a:gd name="connsiteY8" fmla="*/ 2257079 h 2492029"/>
              <a:gd name="connsiteX9" fmla="*/ 913467 w 1595981"/>
              <a:gd name="connsiteY9" fmla="*/ 2199929 h 2492029"/>
              <a:gd name="connsiteX10" fmla="*/ 1123017 w 1595981"/>
              <a:gd name="connsiteY10" fmla="*/ 2111029 h 2492029"/>
              <a:gd name="connsiteX11" fmla="*/ 1180167 w 1595981"/>
              <a:gd name="connsiteY11" fmla="*/ 2079279 h 2492029"/>
              <a:gd name="connsiteX12" fmla="*/ 1338917 w 1595981"/>
              <a:gd name="connsiteY12" fmla="*/ 1964979 h 2492029"/>
              <a:gd name="connsiteX13" fmla="*/ 1389717 w 1595981"/>
              <a:gd name="connsiteY13" fmla="*/ 1933229 h 2492029"/>
              <a:gd name="connsiteX14" fmla="*/ 1465917 w 1595981"/>
              <a:gd name="connsiteY14" fmla="*/ 1869729 h 2492029"/>
              <a:gd name="connsiteX15" fmla="*/ 1516717 w 1595981"/>
              <a:gd name="connsiteY15" fmla="*/ 1806229 h 2492029"/>
              <a:gd name="connsiteX16" fmla="*/ 1523067 w 1595981"/>
              <a:gd name="connsiteY16" fmla="*/ 1787179 h 2492029"/>
              <a:gd name="connsiteX17" fmla="*/ 1542117 w 1595981"/>
              <a:gd name="connsiteY17" fmla="*/ 1755429 h 2492029"/>
              <a:gd name="connsiteX18" fmla="*/ 1567517 w 1595981"/>
              <a:gd name="connsiteY18" fmla="*/ 1685579 h 2492029"/>
              <a:gd name="connsiteX19" fmla="*/ 1573867 w 1595981"/>
              <a:gd name="connsiteY19" fmla="*/ 1647479 h 2492029"/>
              <a:gd name="connsiteX20" fmla="*/ 1586567 w 1595981"/>
              <a:gd name="connsiteY20" fmla="*/ 1590329 h 2492029"/>
              <a:gd name="connsiteX21" fmla="*/ 1592917 w 1595981"/>
              <a:gd name="connsiteY21" fmla="*/ 1539529 h 2492029"/>
              <a:gd name="connsiteX22" fmla="*/ 1586567 w 1595981"/>
              <a:gd name="connsiteY22" fmla="*/ 1222029 h 2492029"/>
              <a:gd name="connsiteX23" fmla="*/ 1561167 w 1595981"/>
              <a:gd name="connsiteY23" fmla="*/ 1183929 h 2492029"/>
              <a:gd name="connsiteX24" fmla="*/ 1535767 w 1595981"/>
              <a:gd name="connsiteY24" fmla="*/ 1133129 h 2492029"/>
              <a:gd name="connsiteX25" fmla="*/ 1529417 w 1595981"/>
              <a:gd name="connsiteY25" fmla="*/ 1114079 h 2492029"/>
              <a:gd name="connsiteX26" fmla="*/ 1497667 w 1595981"/>
              <a:gd name="connsiteY26" fmla="*/ 1063279 h 2492029"/>
              <a:gd name="connsiteX27" fmla="*/ 1478617 w 1595981"/>
              <a:gd name="connsiteY27" fmla="*/ 1037879 h 2492029"/>
              <a:gd name="connsiteX28" fmla="*/ 1396067 w 1595981"/>
              <a:gd name="connsiteY28" fmla="*/ 955329 h 2492029"/>
              <a:gd name="connsiteX29" fmla="*/ 1269067 w 1595981"/>
              <a:gd name="connsiteY29" fmla="*/ 828329 h 2492029"/>
              <a:gd name="connsiteX30" fmla="*/ 1205567 w 1595981"/>
              <a:gd name="connsiteY30" fmla="*/ 764829 h 2492029"/>
              <a:gd name="connsiteX31" fmla="*/ 1180167 w 1595981"/>
              <a:gd name="connsiteY31" fmla="*/ 739429 h 2492029"/>
              <a:gd name="connsiteX32" fmla="*/ 1110317 w 1595981"/>
              <a:gd name="connsiteY32" fmla="*/ 682279 h 2492029"/>
              <a:gd name="connsiteX33" fmla="*/ 1091267 w 1595981"/>
              <a:gd name="connsiteY33" fmla="*/ 669579 h 2492029"/>
              <a:gd name="connsiteX34" fmla="*/ 1059517 w 1595981"/>
              <a:gd name="connsiteY34" fmla="*/ 644179 h 2492029"/>
              <a:gd name="connsiteX35" fmla="*/ 1027767 w 1595981"/>
              <a:gd name="connsiteY35" fmla="*/ 631479 h 2492029"/>
              <a:gd name="connsiteX36" fmla="*/ 1002367 w 1595981"/>
              <a:gd name="connsiteY36" fmla="*/ 612429 h 2492029"/>
              <a:gd name="connsiteX37" fmla="*/ 964267 w 1595981"/>
              <a:gd name="connsiteY37" fmla="*/ 593379 h 2492029"/>
              <a:gd name="connsiteX38" fmla="*/ 932517 w 1595981"/>
              <a:gd name="connsiteY38" fmla="*/ 574329 h 2492029"/>
              <a:gd name="connsiteX39" fmla="*/ 875367 w 1595981"/>
              <a:gd name="connsiteY39" fmla="*/ 536229 h 2492029"/>
              <a:gd name="connsiteX40" fmla="*/ 849967 w 1595981"/>
              <a:gd name="connsiteY40" fmla="*/ 523529 h 2492029"/>
              <a:gd name="connsiteX41" fmla="*/ 805517 w 1595981"/>
              <a:gd name="connsiteY41" fmla="*/ 479079 h 2492029"/>
              <a:gd name="connsiteX42" fmla="*/ 786467 w 1595981"/>
              <a:gd name="connsiteY42" fmla="*/ 460029 h 2492029"/>
              <a:gd name="connsiteX43" fmla="*/ 735667 w 1595981"/>
              <a:gd name="connsiteY43" fmla="*/ 421929 h 2492029"/>
              <a:gd name="connsiteX44" fmla="*/ 710267 w 1595981"/>
              <a:gd name="connsiteY44" fmla="*/ 402879 h 2492029"/>
              <a:gd name="connsiteX45" fmla="*/ 678517 w 1595981"/>
              <a:gd name="connsiteY45" fmla="*/ 383829 h 2492029"/>
              <a:gd name="connsiteX46" fmla="*/ 634067 w 1595981"/>
              <a:gd name="connsiteY46" fmla="*/ 358429 h 2492029"/>
              <a:gd name="connsiteX47" fmla="*/ 570567 w 1595981"/>
              <a:gd name="connsiteY47" fmla="*/ 307629 h 2492029"/>
              <a:gd name="connsiteX48" fmla="*/ 513417 w 1595981"/>
              <a:gd name="connsiteY48" fmla="*/ 263179 h 2492029"/>
              <a:gd name="connsiteX49" fmla="*/ 481667 w 1595981"/>
              <a:gd name="connsiteY49" fmla="*/ 244129 h 2492029"/>
              <a:gd name="connsiteX50" fmla="*/ 405467 w 1595981"/>
              <a:gd name="connsiteY50" fmla="*/ 199679 h 2492029"/>
              <a:gd name="connsiteX51" fmla="*/ 348317 w 1595981"/>
              <a:gd name="connsiteY51" fmla="*/ 180629 h 2492029"/>
              <a:gd name="connsiteX52" fmla="*/ 297517 w 1595981"/>
              <a:gd name="connsiteY52" fmla="*/ 167929 h 2492029"/>
              <a:gd name="connsiteX53" fmla="*/ 272117 w 1595981"/>
              <a:gd name="connsiteY53" fmla="*/ 148879 h 2492029"/>
              <a:gd name="connsiteX54" fmla="*/ 189567 w 1595981"/>
              <a:gd name="connsiteY54" fmla="*/ 123479 h 2492029"/>
              <a:gd name="connsiteX55" fmla="*/ 157817 w 1595981"/>
              <a:gd name="connsiteY55" fmla="*/ 104429 h 2492029"/>
              <a:gd name="connsiteX56" fmla="*/ 119717 w 1595981"/>
              <a:gd name="connsiteY56" fmla="*/ 91729 h 2492029"/>
              <a:gd name="connsiteX57" fmla="*/ 81617 w 1595981"/>
              <a:gd name="connsiteY57" fmla="*/ 72679 h 2492029"/>
              <a:gd name="connsiteX58" fmla="*/ 62567 w 1595981"/>
              <a:gd name="connsiteY58" fmla="*/ 53629 h 2492029"/>
              <a:gd name="connsiteX59" fmla="*/ 18117 w 1595981"/>
              <a:gd name="connsiteY59" fmla="*/ 21879 h 2492029"/>
              <a:gd name="connsiteX60" fmla="*/ 5417 w 1595981"/>
              <a:gd name="connsiteY60" fmla="*/ 9179 h 24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595981" h="2492029">
                <a:moveTo>
                  <a:pt x="138767" y="2492029"/>
                </a:moveTo>
                <a:cubicBezTo>
                  <a:pt x="147234" y="2487796"/>
                  <a:pt x="155948" y="2484025"/>
                  <a:pt x="164167" y="2479329"/>
                </a:cubicBezTo>
                <a:cubicBezTo>
                  <a:pt x="170793" y="2475543"/>
                  <a:pt x="175977" y="2469042"/>
                  <a:pt x="183217" y="2466629"/>
                </a:cubicBezTo>
                <a:cubicBezTo>
                  <a:pt x="195431" y="2462558"/>
                  <a:pt x="208617" y="2462396"/>
                  <a:pt x="221317" y="2460279"/>
                </a:cubicBezTo>
                <a:cubicBezTo>
                  <a:pt x="261803" y="2437144"/>
                  <a:pt x="281660" y="2423081"/>
                  <a:pt x="329267" y="2409479"/>
                </a:cubicBezTo>
                <a:cubicBezTo>
                  <a:pt x="352022" y="2402978"/>
                  <a:pt x="375834" y="2401012"/>
                  <a:pt x="399117" y="2396779"/>
                </a:cubicBezTo>
                <a:lnTo>
                  <a:pt x="564217" y="2333279"/>
                </a:lnTo>
                <a:cubicBezTo>
                  <a:pt x="593680" y="2322230"/>
                  <a:pt x="624603" y="2314836"/>
                  <a:pt x="653117" y="2301529"/>
                </a:cubicBezTo>
                <a:cubicBezTo>
                  <a:pt x="684867" y="2286712"/>
                  <a:pt x="715727" y="2269816"/>
                  <a:pt x="748367" y="2257079"/>
                </a:cubicBezTo>
                <a:cubicBezTo>
                  <a:pt x="802619" y="2235907"/>
                  <a:pt x="858523" y="2219234"/>
                  <a:pt x="913467" y="2199929"/>
                </a:cubicBezTo>
                <a:cubicBezTo>
                  <a:pt x="985421" y="2174648"/>
                  <a:pt x="1055669" y="2148444"/>
                  <a:pt x="1123017" y="2111029"/>
                </a:cubicBezTo>
                <a:cubicBezTo>
                  <a:pt x="1142067" y="2100446"/>
                  <a:pt x="1161607" y="2090700"/>
                  <a:pt x="1180167" y="2079279"/>
                </a:cubicBezTo>
                <a:cubicBezTo>
                  <a:pt x="1424067" y="1929187"/>
                  <a:pt x="1194408" y="2073361"/>
                  <a:pt x="1338917" y="1964979"/>
                </a:cubicBezTo>
                <a:cubicBezTo>
                  <a:pt x="1354892" y="1952998"/>
                  <a:pt x="1373742" y="1945210"/>
                  <a:pt x="1389717" y="1933229"/>
                </a:cubicBezTo>
                <a:cubicBezTo>
                  <a:pt x="1416168" y="1913391"/>
                  <a:pt x="1445262" y="1895547"/>
                  <a:pt x="1465917" y="1869729"/>
                </a:cubicBezTo>
                <a:lnTo>
                  <a:pt x="1516717" y="1806229"/>
                </a:lnTo>
                <a:cubicBezTo>
                  <a:pt x="1518834" y="1799879"/>
                  <a:pt x="1520074" y="1793166"/>
                  <a:pt x="1523067" y="1787179"/>
                </a:cubicBezTo>
                <a:cubicBezTo>
                  <a:pt x="1528587" y="1776140"/>
                  <a:pt x="1537686" y="1766949"/>
                  <a:pt x="1542117" y="1755429"/>
                </a:cubicBezTo>
                <a:cubicBezTo>
                  <a:pt x="1575187" y="1669446"/>
                  <a:pt x="1537038" y="1731298"/>
                  <a:pt x="1567517" y="1685579"/>
                </a:cubicBezTo>
                <a:cubicBezTo>
                  <a:pt x="1569634" y="1672879"/>
                  <a:pt x="1571342" y="1660104"/>
                  <a:pt x="1573867" y="1647479"/>
                </a:cubicBezTo>
                <a:cubicBezTo>
                  <a:pt x="1582294" y="1605342"/>
                  <a:pt x="1579173" y="1638387"/>
                  <a:pt x="1586567" y="1590329"/>
                </a:cubicBezTo>
                <a:cubicBezTo>
                  <a:pt x="1589162" y="1573462"/>
                  <a:pt x="1590800" y="1556462"/>
                  <a:pt x="1592917" y="1539529"/>
                </a:cubicBezTo>
                <a:cubicBezTo>
                  <a:pt x="1590800" y="1433696"/>
                  <a:pt x="1595981" y="1327464"/>
                  <a:pt x="1586567" y="1222029"/>
                </a:cubicBezTo>
                <a:cubicBezTo>
                  <a:pt x="1585210" y="1206826"/>
                  <a:pt x="1568740" y="1197181"/>
                  <a:pt x="1561167" y="1183929"/>
                </a:cubicBezTo>
                <a:cubicBezTo>
                  <a:pt x="1551774" y="1167491"/>
                  <a:pt x="1541754" y="1151090"/>
                  <a:pt x="1535767" y="1133129"/>
                </a:cubicBezTo>
                <a:cubicBezTo>
                  <a:pt x="1533650" y="1126779"/>
                  <a:pt x="1532410" y="1120066"/>
                  <a:pt x="1529417" y="1114079"/>
                </a:cubicBezTo>
                <a:cubicBezTo>
                  <a:pt x="1524474" y="1104192"/>
                  <a:pt x="1506062" y="1075033"/>
                  <a:pt x="1497667" y="1063279"/>
                </a:cubicBezTo>
                <a:cubicBezTo>
                  <a:pt x="1491516" y="1054667"/>
                  <a:pt x="1485795" y="1045656"/>
                  <a:pt x="1478617" y="1037879"/>
                </a:cubicBezTo>
                <a:lnTo>
                  <a:pt x="1396067" y="955329"/>
                </a:lnTo>
                <a:lnTo>
                  <a:pt x="1269067" y="828329"/>
                </a:lnTo>
                <a:lnTo>
                  <a:pt x="1205567" y="764829"/>
                </a:lnTo>
                <a:cubicBezTo>
                  <a:pt x="1197100" y="756362"/>
                  <a:pt x="1189434" y="747011"/>
                  <a:pt x="1180167" y="739429"/>
                </a:cubicBezTo>
                <a:cubicBezTo>
                  <a:pt x="1156884" y="720379"/>
                  <a:pt x="1135348" y="698966"/>
                  <a:pt x="1110317" y="682279"/>
                </a:cubicBezTo>
                <a:cubicBezTo>
                  <a:pt x="1103967" y="678046"/>
                  <a:pt x="1097372" y="674158"/>
                  <a:pt x="1091267" y="669579"/>
                </a:cubicBezTo>
                <a:cubicBezTo>
                  <a:pt x="1080424" y="661447"/>
                  <a:pt x="1071139" y="651152"/>
                  <a:pt x="1059517" y="644179"/>
                </a:cubicBezTo>
                <a:cubicBezTo>
                  <a:pt x="1049743" y="638314"/>
                  <a:pt x="1037731" y="637015"/>
                  <a:pt x="1027767" y="631479"/>
                </a:cubicBezTo>
                <a:cubicBezTo>
                  <a:pt x="1018516" y="626339"/>
                  <a:pt x="1011442" y="617874"/>
                  <a:pt x="1002367" y="612429"/>
                </a:cubicBezTo>
                <a:cubicBezTo>
                  <a:pt x="990191" y="605124"/>
                  <a:pt x="976732" y="600178"/>
                  <a:pt x="964267" y="593379"/>
                </a:cubicBezTo>
                <a:cubicBezTo>
                  <a:pt x="953432" y="587469"/>
                  <a:pt x="942899" y="581003"/>
                  <a:pt x="932517" y="574329"/>
                </a:cubicBezTo>
                <a:cubicBezTo>
                  <a:pt x="913258" y="561948"/>
                  <a:pt x="895845" y="546468"/>
                  <a:pt x="875367" y="536229"/>
                </a:cubicBezTo>
                <a:lnTo>
                  <a:pt x="849967" y="523529"/>
                </a:lnTo>
                <a:cubicBezTo>
                  <a:pt x="816947" y="479502"/>
                  <a:pt x="847004" y="514639"/>
                  <a:pt x="805517" y="479079"/>
                </a:cubicBezTo>
                <a:cubicBezTo>
                  <a:pt x="798699" y="473235"/>
                  <a:pt x="793417" y="465716"/>
                  <a:pt x="786467" y="460029"/>
                </a:cubicBezTo>
                <a:cubicBezTo>
                  <a:pt x="770085" y="446625"/>
                  <a:pt x="752600" y="434629"/>
                  <a:pt x="735667" y="421929"/>
                </a:cubicBezTo>
                <a:cubicBezTo>
                  <a:pt x="727200" y="415579"/>
                  <a:pt x="719342" y="408324"/>
                  <a:pt x="710267" y="402879"/>
                </a:cubicBezTo>
                <a:cubicBezTo>
                  <a:pt x="699684" y="396529"/>
                  <a:pt x="688391" y="391234"/>
                  <a:pt x="678517" y="383829"/>
                </a:cubicBezTo>
                <a:cubicBezTo>
                  <a:pt x="640685" y="355455"/>
                  <a:pt x="680434" y="370021"/>
                  <a:pt x="634067" y="358429"/>
                </a:cubicBezTo>
                <a:cubicBezTo>
                  <a:pt x="598495" y="322857"/>
                  <a:pt x="629718" y="351993"/>
                  <a:pt x="570567" y="307629"/>
                </a:cubicBezTo>
                <a:cubicBezTo>
                  <a:pt x="551260" y="293149"/>
                  <a:pt x="532467" y="277996"/>
                  <a:pt x="513417" y="263179"/>
                </a:cubicBezTo>
                <a:cubicBezTo>
                  <a:pt x="503675" y="255602"/>
                  <a:pt x="491936" y="250975"/>
                  <a:pt x="481667" y="244129"/>
                </a:cubicBezTo>
                <a:cubicBezTo>
                  <a:pt x="447830" y="221571"/>
                  <a:pt x="453733" y="215768"/>
                  <a:pt x="405467" y="199679"/>
                </a:cubicBezTo>
                <a:cubicBezTo>
                  <a:pt x="386417" y="193329"/>
                  <a:pt x="368008" y="184567"/>
                  <a:pt x="348317" y="180629"/>
                </a:cubicBezTo>
                <a:cubicBezTo>
                  <a:pt x="310003" y="172966"/>
                  <a:pt x="326806" y="177692"/>
                  <a:pt x="297517" y="167929"/>
                </a:cubicBezTo>
                <a:cubicBezTo>
                  <a:pt x="289050" y="161579"/>
                  <a:pt x="281726" y="153314"/>
                  <a:pt x="272117" y="148879"/>
                </a:cubicBezTo>
                <a:cubicBezTo>
                  <a:pt x="246342" y="136983"/>
                  <a:pt x="217214" y="130391"/>
                  <a:pt x="189567" y="123479"/>
                </a:cubicBezTo>
                <a:cubicBezTo>
                  <a:pt x="178984" y="117129"/>
                  <a:pt x="169053" y="109536"/>
                  <a:pt x="157817" y="104429"/>
                </a:cubicBezTo>
                <a:cubicBezTo>
                  <a:pt x="145630" y="98889"/>
                  <a:pt x="130856" y="99155"/>
                  <a:pt x="119717" y="91729"/>
                </a:cubicBezTo>
                <a:cubicBezTo>
                  <a:pt x="95098" y="75316"/>
                  <a:pt x="107907" y="81442"/>
                  <a:pt x="81617" y="72679"/>
                </a:cubicBezTo>
                <a:cubicBezTo>
                  <a:pt x="75267" y="66329"/>
                  <a:pt x="69385" y="59473"/>
                  <a:pt x="62567" y="53629"/>
                </a:cubicBezTo>
                <a:cubicBezTo>
                  <a:pt x="0" y="0"/>
                  <a:pt x="68372" y="62083"/>
                  <a:pt x="18117" y="21879"/>
                </a:cubicBezTo>
                <a:cubicBezTo>
                  <a:pt x="13442" y="18139"/>
                  <a:pt x="9650" y="13412"/>
                  <a:pt x="5417" y="917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357166"/>
            <a:ext cx="87642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b="1" dirty="0" smtClean="0"/>
              <a:t>Redirect</a:t>
            </a:r>
            <a:r>
              <a:rPr lang="ko-KR" altLang="en-US" b="1" dirty="0" smtClean="0"/>
              <a:t>이동</a:t>
            </a:r>
            <a:endParaRPr lang="en-US" altLang="ko-KR" b="1" dirty="0" smtClean="0"/>
          </a:p>
          <a:p>
            <a:r>
              <a:rPr lang="en-US" altLang="ko-KR" sz="1400" dirty="0" smtClean="0"/>
              <a:t> - Controller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이동할 때 </a:t>
            </a:r>
            <a:r>
              <a:rPr lang="en-US" altLang="ko-KR" sz="1400" dirty="0" smtClean="0"/>
              <a:t>WEB-INF/views</a:t>
            </a:r>
            <a:r>
              <a:rPr lang="ko-KR" altLang="en-US" sz="1400" dirty="0" smtClean="0"/>
              <a:t>폴더에 존재하는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webapp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존재하는 </a:t>
            </a:r>
            <a:r>
              <a:rPr lang="en-US" altLang="ko-KR" sz="1400" dirty="0" smtClean="0"/>
              <a:t>HTML,JSP</a:t>
            </a:r>
            <a:r>
              <a:rPr lang="ko-KR" altLang="en-US" sz="1400" dirty="0" smtClean="0"/>
              <a:t>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이동할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1785950" cy="441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오른쪽 중괄호 32"/>
          <p:cNvSpPr/>
          <p:nvPr/>
        </p:nvSpPr>
        <p:spPr>
          <a:xfrm>
            <a:off x="1571604" y="3857628"/>
            <a:ext cx="474347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71670" y="4214818"/>
            <a:ext cx="21938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Views</a:t>
            </a:r>
            <a:r>
              <a:rPr lang="ko-KR" altLang="en-US" sz="1400" dirty="0" smtClean="0"/>
              <a:t>하위의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는 </a:t>
            </a:r>
            <a:endParaRPr lang="en-US" altLang="ko-KR" sz="1400" dirty="0" smtClean="0"/>
          </a:p>
          <a:p>
            <a:r>
              <a:rPr lang="ko-KR" altLang="en-US" sz="1400" dirty="0" smtClean="0"/>
              <a:t>직접요청불가</a:t>
            </a:r>
            <a:endParaRPr lang="en-US" altLang="ko-KR" sz="1400" dirty="0" smtClean="0"/>
          </a:p>
          <a:p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를 통해서 요청</a:t>
            </a:r>
            <a:endParaRPr lang="ko-KR" altLang="en-US" sz="1400" dirty="0"/>
          </a:p>
        </p:txBody>
      </p:sp>
      <p:sp>
        <p:nvSpPr>
          <p:cNvPr id="35" name="오른쪽 중괄호 34"/>
          <p:cNvSpPr/>
          <p:nvPr/>
        </p:nvSpPr>
        <p:spPr>
          <a:xfrm>
            <a:off x="1500166" y="5143512"/>
            <a:ext cx="71438" cy="214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1604" y="504779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Webapp</a:t>
            </a:r>
            <a:r>
              <a:rPr lang="ko-KR" altLang="en-US" sz="1400" dirty="0" smtClean="0"/>
              <a:t>하위의 </a:t>
            </a:r>
            <a:r>
              <a:rPr lang="en-US" altLang="ko-KR" sz="1400" dirty="0" smtClean="0"/>
              <a:t>HTML,JSP</a:t>
            </a:r>
            <a:r>
              <a:rPr lang="ko-KR" altLang="en-US" sz="1400" dirty="0" smtClean="0"/>
              <a:t>는</a:t>
            </a:r>
            <a:endParaRPr lang="en-US" altLang="ko-KR" sz="1400" dirty="0" smtClean="0"/>
          </a:p>
          <a:p>
            <a:r>
              <a:rPr lang="ko-KR" altLang="en-US" sz="1400" dirty="0" smtClean="0"/>
              <a:t>직접요청 가능</a:t>
            </a:r>
            <a:endParaRPr lang="ko-KR" altLang="en-US" sz="1400" dirty="0"/>
          </a:p>
        </p:txBody>
      </p:sp>
      <p:sp>
        <p:nvSpPr>
          <p:cNvPr id="37" name="자유형 36"/>
          <p:cNvSpPr/>
          <p:nvPr/>
        </p:nvSpPr>
        <p:spPr>
          <a:xfrm>
            <a:off x="1758950" y="2006600"/>
            <a:ext cx="2955729" cy="3467100"/>
          </a:xfrm>
          <a:custGeom>
            <a:avLst/>
            <a:gdLst>
              <a:gd name="connsiteX0" fmla="*/ 12700 w 2955729"/>
              <a:gd name="connsiteY0" fmla="*/ 0 h 3467100"/>
              <a:gd name="connsiteX1" fmla="*/ 50800 w 2955729"/>
              <a:gd name="connsiteY1" fmla="*/ 0 h 3467100"/>
              <a:gd name="connsiteX2" fmla="*/ 628650 w 2955729"/>
              <a:gd name="connsiteY2" fmla="*/ 6350 h 3467100"/>
              <a:gd name="connsiteX3" fmla="*/ 711200 w 2955729"/>
              <a:gd name="connsiteY3" fmla="*/ 12700 h 3467100"/>
              <a:gd name="connsiteX4" fmla="*/ 742950 w 2955729"/>
              <a:gd name="connsiteY4" fmla="*/ 25400 h 3467100"/>
              <a:gd name="connsiteX5" fmla="*/ 819150 w 2955729"/>
              <a:gd name="connsiteY5" fmla="*/ 38100 h 3467100"/>
              <a:gd name="connsiteX6" fmla="*/ 908050 w 2955729"/>
              <a:gd name="connsiteY6" fmla="*/ 50800 h 3467100"/>
              <a:gd name="connsiteX7" fmla="*/ 946150 w 2955729"/>
              <a:gd name="connsiteY7" fmla="*/ 63500 h 3467100"/>
              <a:gd name="connsiteX8" fmla="*/ 1016000 w 2955729"/>
              <a:gd name="connsiteY8" fmla="*/ 82550 h 3467100"/>
              <a:gd name="connsiteX9" fmla="*/ 1047750 w 2955729"/>
              <a:gd name="connsiteY9" fmla="*/ 95250 h 3467100"/>
              <a:gd name="connsiteX10" fmla="*/ 1073150 w 2955729"/>
              <a:gd name="connsiteY10" fmla="*/ 107950 h 3467100"/>
              <a:gd name="connsiteX11" fmla="*/ 1162050 w 2955729"/>
              <a:gd name="connsiteY11" fmla="*/ 133350 h 3467100"/>
              <a:gd name="connsiteX12" fmla="*/ 1244600 w 2955729"/>
              <a:gd name="connsiteY12" fmla="*/ 171450 h 3467100"/>
              <a:gd name="connsiteX13" fmla="*/ 1276350 w 2955729"/>
              <a:gd name="connsiteY13" fmla="*/ 177800 h 3467100"/>
              <a:gd name="connsiteX14" fmla="*/ 1346200 w 2955729"/>
              <a:gd name="connsiteY14" fmla="*/ 203200 h 3467100"/>
              <a:gd name="connsiteX15" fmla="*/ 1454150 w 2955729"/>
              <a:gd name="connsiteY15" fmla="*/ 234950 h 3467100"/>
              <a:gd name="connsiteX16" fmla="*/ 1485900 w 2955729"/>
              <a:gd name="connsiteY16" fmla="*/ 247650 h 3467100"/>
              <a:gd name="connsiteX17" fmla="*/ 1511300 w 2955729"/>
              <a:gd name="connsiteY17" fmla="*/ 260350 h 3467100"/>
              <a:gd name="connsiteX18" fmla="*/ 1543050 w 2955729"/>
              <a:gd name="connsiteY18" fmla="*/ 266700 h 3467100"/>
              <a:gd name="connsiteX19" fmla="*/ 1600200 w 2955729"/>
              <a:gd name="connsiteY19" fmla="*/ 285750 h 3467100"/>
              <a:gd name="connsiteX20" fmla="*/ 1638300 w 2955729"/>
              <a:gd name="connsiteY20" fmla="*/ 304800 h 3467100"/>
              <a:gd name="connsiteX21" fmla="*/ 1670050 w 2955729"/>
              <a:gd name="connsiteY21" fmla="*/ 317500 h 3467100"/>
              <a:gd name="connsiteX22" fmla="*/ 1689100 w 2955729"/>
              <a:gd name="connsiteY22" fmla="*/ 323850 h 3467100"/>
              <a:gd name="connsiteX23" fmla="*/ 1739900 w 2955729"/>
              <a:gd name="connsiteY23" fmla="*/ 349250 h 3467100"/>
              <a:gd name="connsiteX24" fmla="*/ 1828800 w 2955729"/>
              <a:gd name="connsiteY24" fmla="*/ 387350 h 3467100"/>
              <a:gd name="connsiteX25" fmla="*/ 1860550 w 2955729"/>
              <a:gd name="connsiteY25" fmla="*/ 406400 h 3467100"/>
              <a:gd name="connsiteX26" fmla="*/ 1885950 w 2955729"/>
              <a:gd name="connsiteY26" fmla="*/ 425450 h 3467100"/>
              <a:gd name="connsiteX27" fmla="*/ 1924050 w 2955729"/>
              <a:gd name="connsiteY27" fmla="*/ 450850 h 3467100"/>
              <a:gd name="connsiteX28" fmla="*/ 1955800 w 2955729"/>
              <a:gd name="connsiteY28" fmla="*/ 469900 h 3467100"/>
              <a:gd name="connsiteX29" fmla="*/ 1987550 w 2955729"/>
              <a:gd name="connsiteY29" fmla="*/ 495300 h 3467100"/>
              <a:gd name="connsiteX30" fmla="*/ 2070100 w 2955729"/>
              <a:gd name="connsiteY30" fmla="*/ 552450 h 3467100"/>
              <a:gd name="connsiteX31" fmla="*/ 2101850 w 2955729"/>
              <a:gd name="connsiteY31" fmla="*/ 584200 h 3467100"/>
              <a:gd name="connsiteX32" fmla="*/ 2127250 w 2955729"/>
              <a:gd name="connsiteY32" fmla="*/ 609600 h 3467100"/>
              <a:gd name="connsiteX33" fmla="*/ 2146300 w 2955729"/>
              <a:gd name="connsiteY33" fmla="*/ 622300 h 3467100"/>
              <a:gd name="connsiteX34" fmla="*/ 2184400 w 2955729"/>
              <a:gd name="connsiteY34" fmla="*/ 654050 h 3467100"/>
              <a:gd name="connsiteX35" fmla="*/ 2247900 w 2955729"/>
              <a:gd name="connsiteY35" fmla="*/ 711200 h 3467100"/>
              <a:gd name="connsiteX36" fmla="*/ 2266950 w 2955729"/>
              <a:gd name="connsiteY36" fmla="*/ 723900 h 3467100"/>
              <a:gd name="connsiteX37" fmla="*/ 2311400 w 2955729"/>
              <a:gd name="connsiteY37" fmla="*/ 768350 h 3467100"/>
              <a:gd name="connsiteX38" fmla="*/ 2336800 w 2955729"/>
              <a:gd name="connsiteY38" fmla="*/ 787400 h 3467100"/>
              <a:gd name="connsiteX39" fmla="*/ 2368550 w 2955729"/>
              <a:gd name="connsiteY39" fmla="*/ 806450 h 3467100"/>
              <a:gd name="connsiteX40" fmla="*/ 2413000 w 2955729"/>
              <a:gd name="connsiteY40" fmla="*/ 844550 h 3467100"/>
              <a:gd name="connsiteX41" fmla="*/ 2432050 w 2955729"/>
              <a:gd name="connsiteY41" fmla="*/ 869950 h 3467100"/>
              <a:gd name="connsiteX42" fmla="*/ 2476500 w 2955729"/>
              <a:gd name="connsiteY42" fmla="*/ 914400 h 3467100"/>
              <a:gd name="connsiteX43" fmla="*/ 2520950 w 2955729"/>
              <a:gd name="connsiteY43" fmla="*/ 971550 h 3467100"/>
              <a:gd name="connsiteX44" fmla="*/ 2540000 w 2955729"/>
              <a:gd name="connsiteY44" fmla="*/ 996950 h 3467100"/>
              <a:gd name="connsiteX45" fmla="*/ 2559050 w 2955729"/>
              <a:gd name="connsiteY45" fmla="*/ 1016000 h 3467100"/>
              <a:gd name="connsiteX46" fmla="*/ 2578100 w 2955729"/>
              <a:gd name="connsiteY46" fmla="*/ 1041400 h 3467100"/>
              <a:gd name="connsiteX47" fmla="*/ 2622550 w 2955729"/>
              <a:gd name="connsiteY47" fmla="*/ 1085850 h 3467100"/>
              <a:gd name="connsiteX48" fmla="*/ 2654300 w 2955729"/>
              <a:gd name="connsiteY48" fmla="*/ 1130300 h 3467100"/>
              <a:gd name="connsiteX49" fmla="*/ 2686050 w 2955729"/>
              <a:gd name="connsiteY49" fmla="*/ 1168400 h 3467100"/>
              <a:gd name="connsiteX50" fmla="*/ 2717800 w 2955729"/>
              <a:gd name="connsiteY50" fmla="*/ 1231900 h 3467100"/>
              <a:gd name="connsiteX51" fmla="*/ 2743200 w 2955729"/>
              <a:gd name="connsiteY51" fmla="*/ 1257300 h 3467100"/>
              <a:gd name="connsiteX52" fmla="*/ 2762250 w 2955729"/>
              <a:gd name="connsiteY52" fmla="*/ 1289050 h 3467100"/>
              <a:gd name="connsiteX53" fmla="*/ 2800350 w 2955729"/>
              <a:gd name="connsiteY53" fmla="*/ 1346200 h 3467100"/>
              <a:gd name="connsiteX54" fmla="*/ 2813050 w 2955729"/>
              <a:gd name="connsiteY54" fmla="*/ 1371600 h 3467100"/>
              <a:gd name="connsiteX55" fmla="*/ 2851150 w 2955729"/>
              <a:gd name="connsiteY55" fmla="*/ 1422400 h 3467100"/>
              <a:gd name="connsiteX56" fmla="*/ 2870200 w 2955729"/>
              <a:gd name="connsiteY56" fmla="*/ 1485900 h 3467100"/>
              <a:gd name="connsiteX57" fmla="*/ 2889250 w 2955729"/>
              <a:gd name="connsiteY57" fmla="*/ 1549400 h 3467100"/>
              <a:gd name="connsiteX58" fmla="*/ 2901950 w 2955729"/>
              <a:gd name="connsiteY58" fmla="*/ 1606550 h 3467100"/>
              <a:gd name="connsiteX59" fmla="*/ 2908300 w 2955729"/>
              <a:gd name="connsiteY59" fmla="*/ 1625600 h 3467100"/>
              <a:gd name="connsiteX60" fmla="*/ 2921000 w 2955729"/>
              <a:gd name="connsiteY60" fmla="*/ 1714500 h 3467100"/>
              <a:gd name="connsiteX61" fmla="*/ 2927350 w 2955729"/>
              <a:gd name="connsiteY61" fmla="*/ 1758950 h 3467100"/>
              <a:gd name="connsiteX62" fmla="*/ 2940050 w 2955729"/>
              <a:gd name="connsiteY62" fmla="*/ 1841500 h 3467100"/>
              <a:gd name="connsiteX63" fmla="*/ 2952750 w 2955729"/>
              <a:gd name="connsiteY63" fmla="*/ 1949450 h 3467100"/>
              <a:gd name="connsiteX64" fmla="*/ 2946400 w 2955729"/>
              <a:gd name="connsiteY64" fmla="*/ 2273300 h 3467100"/>
              <a:gd name="connsiteX65" fmla="*/ 2933700 w 2955729"/>
              <a:gd name="connsiteY65" fmla="*/ 2298700 h 3467100"/>
              <a:gd name="connsiteX66" fmla="*/ 2914650 w 2955729"/>
              <a:gd name="connsiteY66" fmla="*/ 2362200 h 3467100"/>
              <a:gd name="connsiteX67" fmla="*/ 2895600 w 2955729"/>
              <a:gd name="connsiteY67" fmla="*/ 2400300 h 3467100"/>
              <a:gd name="connsiteX68" fmla="*/ 2882900 w 2955729"/>
              <a:gd name="connsiteY68" fmla="*/ 2451100 h 3467100"/>
              <a:gd name="connsiteX69" fmla="*/ 2863850 w 2955729"/>
              <a:gd name="connsiteY69" fmla="*/ 2514600 h 3467100"/>
              <a:gd name="connsiteX70" fmla="*/ 2857500 w 2955729"/>
              <a:gd name="connsiteY70" fmla="*/ 2540000 h 3467100"/>
              <a:gd name="connsiteX71" fmla="*/ 2838450 w 2955729"/>
              <a:gd name="connsiteY71" fmla="*/ 2571750 h 3467100"/>
              <a:gd name="connsiteX72" fmla="*/ 2825750 w 2955729"/>
              <a:gd name="connsiteY72" fmla="*/ 2647950 h 3467100"/>
              <a:gd name="connsiteX73" fmla="*/ 2813050 w 2955729"/>
              <a:gd name="connsiteY73" fmla="*/ 2667000 h 3467100"/>
              <a:gd name="connsiteX74" fmla="*/ 2800350 w 2955729"/>
              <a:gd name="connsiteY74" fmla="*/ 2717800 h 3467100"/>
              <a:gd name="connsiteX75" fmla="*/ 2781300 w 2955729"/>
              <a:gd name="connsiteY75" fmla="*/ 2736850 h 3467100"/>
              <a:gd name="connsiteX76" fmla="*/ 2755900 w 2955729"/>
              <a:gd name="connsiteY76" fmla="*/ 2787650 h 3467100"/>
              <a:gd name="connsiteX77" fmla="*/ 2749550 w 2955729"/>
              <a:gd name="connsiteY77" fmla="*/ 2813050 h 3467100"/>
              <a:gd name="connsiteX78" fmla="*/ 2736850 w 2955729"/>
              <a:gd name="connsiteY78" fmla="*/ 2832100 h 3467100"/>
              <a:gd name="connsiteX79" fmla="*/ 2724150 w 2955729"/>
              <a:gd name="connsiteY79" fmla="*/ 2870200 h 3467100"/>
              <a:gd name="connsiteX80" fmla="*/ 2679700 w 2955729"/>
              <a:gd name="connsiteY80" fmla="*/ 2933700 h 3467100"/>
              <a:gd name="connsiteX81" fmla="*/ 2641600 w 2955729"/>
              <a:gd name="connsiteY81" fmla="*/ 2984500 h 3467100"/>
              <a:gd name="connsiteX82" fmla="*/ 2609850 w 2955729"/>
              <a:gd name="connsiteY82" fmla="*/ 3035300 h 3467100"/>
              <a:gd name="connsiteX83" fmla="*/ 2565400 w 2955729"/>
              <a:gd name="connsiteY83" fmla="*/ 3098800 h 3467100"/>
              <a:gd name="connsiteX84" fmla="*/ 2527300 w 2955729"/>
              <a:gd name="connsiteY84" fmla="*/ 3124200 h 3467100"/>
              <a:gd name="connsiteX85" fmla="*/ 2489200 w 2955729"/>
              <a:gd name="connsiteY85" fmla="*/ 3162300 h 3467100"/>
              <a:gd name="connsiteX86" fmla="*/ 2476500 w 2955729"/>
              <a:gd name="connsiteY86" fmla="*/ 3181350 h 3467100"/>
              <a:gd name="connsiteX87" fmla="*/ 2432050 w 2955729"/>
              <a:gd name="connsiteY87" fmla="*/ 3206750 h 3467100"/>
              <a:gd name="connsiteX88" fmla="*/ 2413000 w 2955729"/>
              <a:gd name="connsiteY88" fmla="*/ 3232150 h 3467100"/>
              <a:gd name="connsiteX89" fmla="*/ 2362200 w 2955729"/>
              <a:gd name="connsiteY89" fmla="*/ 3257550 h 3467100"/>
              <a:gd name="connsiteX90" fmla="*/ 2317750 w 2955729"/>
              <a:gd name="connsiteY90" fmla="*/ 3282950 h 3467100"/>
              <a:gd name="connsiteX91" fmla="*/ 2298700 w 2955729"/>
              <a:gd name="connsiteY91" fmla="*/ 3308350 h 3467100"/>
              <a:gd name="connsiteX92" fmla="*/ 2203450 w 2955729"/>
              <a:gd name="connsiteY92" fmla="*/ 3346450 h 3467100"/>
              <a:gd name="connsiteX93" fmla="*/ 2139950 w 2955729"/>
              <a:gd name="connsiteY93" fmla="*/ 3378200 h 3467100"/>
              <a:gd name="connsiteX94" fmla="*/ 2114550 w 2955729"/>
              <a:gd name="connsiteY94" fmla="*/ 3384550 h 3467100"/>
              <a:gd name="connsiteX95" fmla="*/ 2063750 w 2955729"/>
              <a:gd name="connsiteY95" fmla="*/ 3397250 h 3467100"/>
              <a:gd name="connsiteX96" fmla="*/ 1962150 w 2955729"/>
              <a:gd name="connsiteY96" fmla="*/ 3435350 h 3467100"/>
              <a:gd name="connsiteX97" fmla="*/ 1847850 w 2955729"/>
              <a:gd name="connsiteY97" fmla="*/ 3454400 h 3467100"/>
              <a:gd name="connsiteX98" fmla="*/ 1758950 w 2955729"/>
              <a:gd name="connsiteY98" fmla="*/ 3467100 h 3467100"/>
              <a:gd name="connsiteX99" fmla="*/ 1117600 w 2955729"/>
              <a:gd name="connsiteY99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955729" h="3467100">
                <a:moveTo>
                  <a:pt x="12700" y="0"/>
                </a:moveTo>
                <a:cubicBezTo>
                  <a:pt x="63500" y="16933"/>
                  <a:pt x="0" y="0"/>
                  <a:pt x="50800" y="0"/>
                </a:cubicBezTo>
                <a:cubicBezTo>
                  <a:pt x="243428" y="0"/>
                  <a:pt x="436033" y="4233"/>
                  <a:pt x="628650" y="6350"/>
                </a:cubicBezTo>
                <a:cubicBezTo>
                  <a:pt x="656167" y="8467"/>
                  <a:pt x="683978" y="8163"/>
                  <a:pt x="711200" y="12700"/>
                </a:cubicBezTo>
                <a:cubicBezTo>
                  <a:pt x="722444" y="14574"/>
                  <a:pt x="731854" y="22789"/>
                  <a:pt x="742950" y="25400"/>
                </a:cubicBezTo>
                <a:cubicBezTo>
                  <a:pt x="768016" y="31298"/>
                  <a:pt x="793658" y="34458"/>
                  <a:pt x="819150" y="38100"/>
                </a:cubicBezTo>
                <a:lnTo>
                  <a:pt x="908050" y="50800"/>
                </a:lnTo>
                <a:cubicBezTo>
                  <a:pt x="920750" y="55033"/>
                  <a:pt x="933163" y="60253"/>
                  <a:pt x="946150" y="63500"/>
                </a:cubicBezTo>
                <a:cubicBezTo>
                  <a:pt x="972492" y="70085"/>
                  <a:pt x="992261" y="73648"/>
                  <a:pt x="1016000" y="82550"/>
                </a:cubicBezTo>
                <a:cubicBezTo>
                  <a:pt x="1026673" y="86552"/>
                  <a:pt x="1037334" y="90621"/>
                  <a:pt x="1047750" y="95250"/>
                </a:cubicBezTo>
                <a:cubicBezTo>
                  <a:pt x="1056400" y="99095"/>
                  <a:pt x="1064170" y="104957"/>
                  <a:pt x="1073150" y="107950"/>
                </a:cubicBezTo>
                <a:cubicBezTo>
                  <a:pt x="1102388" y="117696"/>
                  <a:pt x="1134485" y="119567"/>
                  <a:pt x="1162050" y="133350"/>
                </a:cubicBezTo>
                <a:cubicBezTo>
                  <a:pt x="1185626" y="145138"/>
                  <a:pt x="1219957" y="163236"/>
                  <a:pt x="1244600" y="171450"/>
                </a:cubicBezTo>
                <a:cubicBezTo>
                  <a:pt x="1254839" y="174863"/>
                  <a:pt x="1265767" y="175683"/>
                  <a:pt x="1276350" y="177800"/>
                </a:cubicBezTo>
                <a:cubicBezTo>
                  <a:pt x="1372173" y="225712"/>
                  <a:pt x="1263988" y="175796"/>
                  <a:pt x="1346200" y="203200"/>
                </a:cubicBezTo>
                <a:cubicBezTo>
                  <a:pt x="1450685" y="238028"/>
                  <a:pt x="1369347" y="222835"/>
                  <a:pt x="1454150" y="234950"/>
                </a:cubicBezTo>
                <a:cubicBezTo>
                  <a:pt x="1464733" y="239183"/>
                  <a:pt x="1475484" y="243021"/>
                  <a:pt x="1485900" y="247650"/>
                </a:cubicBezTo>
                <a:cubicBezTo>
                  <a:pt x="1494550" y="251495"/>
                  <a:pt x="1502320" y="257357"/>
                  <a:pt x="1511300" y="260350"/>
                </a:cubicBezTo>
                <a:cubicBezTo>
                  <a:pt x="1521539" y="263763"/>
                  <a:pt x="1532672" y="263735"/>
                  <a:pt x="1543050" y="266700"/>
                </a:cubicBezTo>
                <a:cubicBezTo>
                  <a:pt x="1562358" y="272217"/>
                  <a:pt x="1581556" y="278292"/>
                  <a:pt x="1600200" y="285750"/>
                </a:cubicBezTo>
                <a:cubicBezTo>
                  <a:pt x="1613383" y="291023"/>
                  <a:pt x="1625374" y="298924"/>
                  <a:pt x="1638300" y="304800"/>
                </a:cubicBezTo>
                <a:cubicBezTo>
                  <a:pt x="1648677" y="309517"/>
                  <a:pt x="1659377" y="313498"/>
                  <a:pt x="1670050" y="317500"/>
                </a:cubicBezTo>
                <a:cubicBezTo>
                  <a:pt x="1676317" y="319850"/>
                  <a:pt x="1683006" y="321080"/>
                  <a:pt x="1689100" y="323850"/>
                </a:cubicBezTo>
                <a:cubicBezTo>
                  <a:pt x="1706335" y="331684"/>
                  <a:pt x="1721533" y="344658"/>
                  <a:pt x="1739900" y="349250"/>
                </a:cubicBezTo>
                <a:cubicBezTo>
                  <a:pt x="1780745" y="359461"/>
                  <a:pt x="1777867" y="356790"/>
                  <a:pt x="1828800" y="387350"/>
                </a:cubicBezTo>
                <a:cubicBezTo>
                  <a:pt x="1839383" y="393700"/>
                  <a:pt x="1850281" y="399554"/>
                  <a:pt x="1860550" y="406400"/>
                </a:cubicBezTo>
                <a:cubicBezTo>
                  <a:pt x="1869356" y="412271"/>
                  <a:pt x="1877280" y="419381"/>
                  <a:pt x="1885950" y="425450"/>
                </a:cubicBezTo>
                <a:cubicBezTo>
                  <a:pt x="1898454" y="434203"/>
                  <a:pt x="1911173" y="442655"/>
                  <a:pt x="1924050" y="450850"/>
                </a:cubicBezTo>
                <a:cubicBezTo>
                  <a:pt x="1934463" y="457476"/>
                  <a:pt x="1946162" y="462190"/>
                  <a:pt x="1955800" y="469900"/>
                </a:cubicBezTo>
                <a:cubicBezTo>
                  <a:pt x="1966383" y="478367"/>
                  <a:pt x="1976447" y="487528"/>
                  <a:pt x="1987550" y="495300"/>
                </a:cubicBezTo>
                <a:cubicBezTo>
                  <a:pt x="2010520" y="511379"/>
                  <a:pt x="2055611" y="530716"/>
                  <a:pt x="2070100" y="552450"/>
                </a:cubicBezTo>
                <a:cubicBezTo>
                  <a:pt x="2094559" y="589139"/>
                  <a:pt x="2068924" y="555978"/>
                  <a:pt x="2101850" y="584200"/>
                </a:cubicBezTo>
                <a:cubicBezTo>
                  <a:pt x="2110941" y="591992"/>
                  <a:pt x="2118159" y="601808"/>
                  <a:pt x="2127250" y="609600"/>
                </a:cubicBezTo>
                <a:cubicBezTo>
                  <a:pt x="2133044" y="614567"/>
                  <a:pt x="2140276" y="617615"/>
                  <a:pt x="2146300" y="622300"/>
                </a:cubicBezTo>
                <a:cubicBezTo>
                  <a:pt x="2159349" y="632449"/>
                  <a:pt x="2172112" y="642991"/>
                  <a:pt x="2184400" y="654050"/>
                </a:cubicBezTo>
                <a:cubicBezTo>
                  <a:pt x="2236264" y="700728"/>
                  <a:pt x="2180203" y="658547"/>
                  <a:pt x="2247900" y="711200"/>
                </a:cubicBezTo>
                <a:cubicBezTo>
                  <a:pt x="2253924" y="715885"/>
                  <a:pt x="2261277" y="718795"/>
                  <a:pt x="2266950" y="723900"/>
                </a:cubicBezTo>
                <a:cubicBezTo>
                  <a:pt x="2282525" y="737917"/>
                  <a:pt x="2294637" y="755778"/>
                  <a:pt x="2311400" y="768350"/>
                </a:cubicBezTo>
                <a:cubicBezTo>
                  <a:pt x="2319867" y="774700"/>
                  <a:pt x="2327994" y="781529"/>
                  <a:pt x="2336800" y="787400"/>
                </a:cubicBezTo>
                <a:cubicBezTo>
                  <a:pt x="2347069" y="794246"/>
                  <a:pt x="2358676" y="799045"/>
                  <a:pt x="2368550" y="806450"/>
                </a:cubicBezTo>
                <a:cubicBezTo>
                  <a:pt x="2384162" y="818159"/>
                  <a:pt x="2399201" y="830751"/>
                  <a:pt x="2413000" y="844550"/>
                </a:cubicBezTo>
                <a:cubicBezTo>
                  <a:pt x="2420484" y="852034"/>
                  <a:pt x="2424931" y="862119"/>
                  <a:pt x="2432050" y="869950"/>
                </a:cubicBezTo>
                <a:cubicBezTo>
                  <a:pt x="2446145" y="885455"/>
                  <a:pt x="2465719" y="896432"/>
                  <a:pt x="2476500" y="914400"/>
                </a:cubicBezTo>
                <a:cubicBezTo>
                  <a:pt x="2511304" y="972407"/>
                  <a:pt x="2477515" y="921910"/>
                  <a:pt x="2520950" y="971550"/>
                </a:cubicBezTo>
                <a:cubicBezTo>
                  <a:pt x="2527919" y="979515"/>
                  <a:pt x="2533112" y="988915"/>
                  <a:pt x="2540000" y="996950"/>
                </a:cubicBezTo>
                <a:cubicBezTo>
                  <a:pt x="2545844" y="1003768"/>
                  <a:pt x="2553206" y="1009182"/>
                  <a:pt x="2559050" y="1016000"/>
                </a:cubicBezTo>
                <a:cubicBezTo>
                  <a:pt x="2565938" y="1024035"/>
                  <a:pt x="2570981" y="1033569"/>
                  <a:pt x="2578100" y="1041400"/>
                </a:cubicBezTo>
                <a:cubicBezTo>
                  <a:pt x="2592195" y="1056905"/>
                  <a:pt x="2610371" y="1068799"/>
                  <a:pt x="2622550" y="1085850"/>
                </a:cubicBezTo>
                <a:cubicBezTo>
                  <a:pt x="2633133" y="1100667"/>
                  <a:pt x="2642925" y="1116082"/>
                  <a:pt x="2654300" y="1130300"/>
                </a:cubicBezTo>
                <a:cubicBezTo>
                  <a:pt x="2703193" y="1191416"/>
                  <a:pt x="2647593" y="1110715"/>
                  <a:pt x="2686050" y="1168400"/>
                </a:cubicBezTo>
                <a:cubicBezTo>
                  <a:pt x="2694530" y="1202320"/>
                  <a:pt x="2690308" y="1197535"/>
                  <a:pt x="2717800" y="1231900"/>
                </a:cubicBezTo>
                <a:cubicBezTo>
                  <a:pt x="2725280" y="1241250"/>
                  <a:pt x="2735849" y="1247849"/>
                  <a:pt x="2743200" y="1257300"/>
                </a:cubicBezTo>
                <a:cubicBezTo>
                  <a:pt x="2750777" y="1267042"/>
                  <a:pt x="2755576" y="1278668"/>
                  <a:pt x="2762250" y="1289050"/>
                </a:cubicBezTo>
                <a:cubicBezTo>
                  <a:pt x="2774631" y="1308309"/>
                  <a:pt x="2790111" y="1325722"/>
                  <a:pt x="2800350" y="1346200"/>
                </a:cubicBezTo>
                <a:cubicBezTo>
                  <a:pt x="2804583" y="1354667"/>
                  <a:pt x="2807548" y="1363897"/>
                  <a:pt x="2813050" y="1371600"/>
                </a:cubicBezTo>
                <a:cubicBezTo>
                  <a:pt x="2849777" y="1423018"/>
                  <a:pt x="2815179" y="1350458"/>
                  <a:pt x="2851150" y="1422400"/>
                </a:cubicBezTo>
                <a:cubicBezTo>
                  <a:pt x="2869561" y="1459222"/>
                  <a:pt x="2860002" y="1447658"/>
                  <a:pt x="2870200" y="1485900"/>
                </a:cubicBezTo>
                <a:cubicBezTo>
                  <a:pt x="2875894" y="1507252"/>
                  <a:pt x="2883179" y="1528152"/>
                  <a:pt x="2889250" y="1549400"/>
                </a:cubicBezTo>
                <a:cubicBezTo>
                  <a:pt x="2902287" y="1595030"/>
                  <a:pt x="2888856" y="1554172"/>
                  <a:pt x="2901950" y="1606550"/>
                </a:cubicBezTo>
                <a:cubicBezTo>
                  <a:pt x="2903573" y="1613044"/>
                  <a:pt x="2906848" y="1619066"/>
                  <a:pt x="2908300" y="1625600"/>
                </a:cubicBezTo>
                <a:cubicBezTo>
                  <a:pt x="2913877" y="1650697"/>
                  <a:pt x="2917796" y="1690470"/>
                  <a:pt x="2921000" y="1714500"/>
                </a:cubicBezTo>
                <a:cubicBezTo>
                  <a:pt x="2922978" y="1729336"/>
                  <a:pt x="2925074" y="1744157"/>
                  <a:pt x="2927350" y="1758950"/>
                </a:cubicBezTo>
                <a:cubicBezTo>
                  <a:pt x="2933092" y="1796270"/>
                  <a:pt x="2935447" y="1802373"/>
                  <a:pt x="2940050" y="1841500"/>
                </a:cubicBezTo>
                <a:cubicBezTo>
                  <a:pt x="2955729" y="1974768"/>
                  <a:pt x="2937876" y="1845332"/>
                  <a:pt x="2952750" y="1949450"/>
                </a:cubicBezTo>
                <a:cubicBezTo>
                  <a:pt x="2950633" y="2057400"/>
                  <a:pt x="2952281" y="2165490"/>
                  <a:pt x="2946400" y="2273300"/>
                </a:cubicBezTo>
                <a:cubicBezTo>
                  <a:pt x="2945884" y="2282752"/>
                  <a:pt x="2937545" y="2290050"/>
                  <a:pt x="2933700" y="2298700"/>
                </a:cubicBezTo>
                <a:cubicBezTo>
                  <a:pt x="2884543" y="2409303"/>
                  <a:pt x="2953960" y="2254098"/>
                  <a:pt x="2914650" y="2362200"/>
                </a:cubicBezTo>
                <a:cubicBezTo>
                  <a:pt x="2909798" y="2375544"/>
                  <a:pt x="2900376" y="2386928"/>
                  <a:pt x="2895600" y="2400300"/>
                </a:cubicBezTo>
                <a:cubicBezTo>
                  <a:pt x="2889729" y="2416738"/>
                  <a:pt x="2887916" y="2434382"/>
                  <a:pt x="2882900" y="2451100"/>
                </a:cubicBezTo>
                <a:cubicBezTo>
                  <a:pt x="2876550" y="2472267"/>
                  <a:pt x="2869921" y="2493352"/>
                  <a:pt x="2863850" y="2514600"/>
                </a:cubicBezTo>
                <a:cubicBezTo>
                  <a:pt x="2861452" y="2522991"/>
                  <a:pt x="2861044" y="2532025"/>
                  <a:pt x="2857500" y="2540000"/>
                </a:cubicBezTo>
                <a:cubicBezTo>
                  <a:pt x="2852487" y="2551278"/>
                  <a:pt x="2844800" y="2561167"/>
                  <a:pt x="2838450" y="2571750"/>
                </a:cubicBezTo>
                <a:cubicBezTo>
                  <a:pt x="2837507" y="2578350"/>
                  <a:pt x="2830036" y="2636522"/>
                  <a:pt x="2825750" y="2647950"/>
                </a:cubicBezTo>
                <a:cubicBezTo>
                  <a:pt x="2823070" y="2655096"/>
                  <a:pt x="2817283" y="2660650"/>
                  <a:pt x="2813050" y="2667000"/>
                </a:cubicBezTo>
                <a:cubicBezTo>
                  <a:pt x="2812134" y="2671580"/>
                  <a:pt x="2805929" y="2709432"/>
                  <a:pt x="2800350" y="2717800"/>
                </a:cubicBezTo>
                <a:cubicBezTo>
                  <a:pt x="2795369" y="2725272"/>
                  <a:pt x="2787650" y="2730500"/>
                  <a:pt x="2781300" y="2736850"/>
                </a:cubicBezTo>
                <a:cubicBezTo>
                  <a:pt x="2765789" y="2814407"/>
                  <a:pt x="2788739" y="2730182"/>
                  <a:pt x="2755900" y="2787650"/>
                </a:cubicBezTo>
                <a:cubicBezTo>
                  <a:pt x="2751570" y="2795227"/>
                  <a:pt x="2752988" y="2805028"/>
                  <a:pt x="2749550" y="2813050"/>
                </a:cubicBezTo>
                <a:cubicBezTo>
                  <a:pt x="2746544" y="2820065"/>
                  <a:pt x="2739950" y="2825126"/>
                  <a:pt x="2736850" y="2832100"/>
                </a:cubicBezTo>
                <a:cubicBezTo>
                  <a:pt x="2731413" y="2844333"/>
                  <a:pt x="2730137" y="2858226"/>
                  <a:pt x="2724150" y="2870200"/>
                </a:cubicBezTo>
                <a:cubicBezTo>
                  <a:pt x="2704846" y="2908808"/>
                  <a:pt x="2699611" y="2901843"/>
                  <a:pt x="2679700" y="2933700"/>
                </a:cubicBezTo>
                <a:cubicBezTo>
                  <a:pt x="2649609" y="2981846"/>
                  <a:pt x="2688919" y="2937181"/>
                  <a:pt x="2641600" y="2984500"/>
                </a:cubicBezTo>
                <a:cubicBezTo>
                  <a:pt x="2629924" y="3031205"/>
                  <a:pt x="2644744" y="2990436"/>
                  <a:pt x="2609850" y="3035300"/>
                </a:cubicBezTo>
                <a:cubicBezTo>
                  <a:pt x="2585485" y="3066627"/>
                  <a:pt x="2596690" y="3070639"/>
                  <a:pt x="2565400" y="3098800"/>
                </a:cubicBezTo>
                <a:cubicBezTo>
                  <a:pt x="2554055" y="3109011"/>
                  <a:pt x="2527300" y="3124200"/>
                  <a:pt x="2527300" y="3124200"/>
                </a:cubicBezTo>
                <a:cubicBezTo>
                  <a:pt x="2497370" y="3169095"/>
                  <a:pt x="2536458" y="3115042"/>
                  <a:pt x="2489200" y="3162300"/>
                </a:cubicBezTo>
                <a:cubicBezTo>
                  <a:pt x="2483804" y="3167696"/>
                  <a:pt x="2482363" y="3176464"/>
                  <a:pt x="2476500" y="3181350"/>
                </a:cubicBezTo>
                <a:cubicBezTo>
                  <a:pt x="2446618" y="3206252"/>
                  <a:pt x="2457087" y="3181713"/>
                  <a:pt x="2432050" y="3206750"/>
                </a:cubicBezTo>
                <a:cubicBezTo>
                  <a:pt x="2424566" y="3214234"/>
                  <a:pt x="2420484" y="3224666"/>
                  <a:pt x="2413000" y="3232150"/>
                </a:cubicBezTo>
                <a:cubicBezTo>
                  <a:pt x="2400318" y="3244832"/>
                  <a:pt x="2377359" y="3251486"/>
                  <a:pt x="2362200" y="3257550"/>
                </a:cubicBezTo>
                <a:cubicBezTo>
                  <a:pt x="2330038" y="3305793"/>
                  <a:pt x="2376040" y="3246519"/>
                  <a:pt x="2317750" y="3282950"/>
                </a:cubicBezTo>
                <a:cubicBezTo>
                  <a:pt x="2308775" y="3288559"/>
                  <a:pt x="2307402" y="3302326"/>
                  <a:pt x="2298700" y="3308350"/>
                </a:cubicBezTo>
                <a:cubicBezTo>
                  <a:pt x="2254122" y="3339212"/>
                  <a:pt x="2245373" y="3338065"/>
                  <a:pt x="2203450" y="3346450"/>
                </a:cubicBezTo>
                <a:cubicBezTo>
                  <a:pt x="2182283" y="3357033"/>
                  <a:pt x="2162908" y="3372460"/>
                  <a:pt x="2139950" y="3378200"/>
                </a:cubicBezTo>
                <a:cubicBezTo>
                  <a:pt x="2131483" y="3380317"/>
                  <a:pt x="2123069" y="3382657"/>
                  <a:pt x="2114550" y="3384550"/>
                </a:cubicBezTo>
                <a:cubicBezTo>
                  <a:pt x="2085907" y="3390915"/>
                  <a:pt x="2087041" y="3388292"/>
                  <a:pt x="2063750" y="3397250"/>
                </a:cubicBezTo>
                <a:cubicBezTo>
                  <a:pt x="2054952" y="3400634"/>
                  <a:pt x="1982457" y="3431289"/>
                  <a:pt x="1962150" y="3435350"/>
                </a:cubicBezTo>
                <a:cubicBezTo>
                  <a:pt x="1824822" y="3462816"/>
                  <a:pt x="1965206" y="3436345"/>
                  <a:pt x="1847850" y="3454400"/>
                </a:cubicBezTo>
                <a:cubicBezTo>
                  <a:pt x="1808126" y="3460511"/>
                  <a:pt x="1807609" y="3466658"/>
                  <a:pt x="1758950" y="3467100"/>
                </a:cubicBezTo>
                <a:lnTo>
                  <a:pt x="1117600" y="346710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357422" y="2071678"/>
            <a:ext cx="1841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redirect</a:t>
            </a:r>
            <a:r>
              <a:rPr lang="ko-KR" altLang="en-US" sz="1200" dirty="0" smtClean="0"/>
              <a:t>로 직접이동가능</a:t>
            </a:r>
            <a:endParaRPr lang="ko-KR" altLang="en-US" sz="1200" dirty="0"/>
          </a:p>
        </p:txBody>
      </p:sp>
      <p:sp>
        <p:nvSpPr>
          <p:cNvPr id="39" name="자유형 38"/>
          <p:cNvSpPr/>
          <p:nvPr/>
        </p:nvSpPr>
        <p:spPr>
          <a:xfrm>
            <a:off x="1816100" y="1416050"/>
            <a:ext cx="3229859" cy="2806700"/>
          </a:xfrm>
          <a:custGeom>
            <a:avLst/>
            <a:gdLst>
              <a:gd name="connsiteX0" fmla="*/ 0 w 3229859"/>
              <a:gd name="connsiteY0" fmla="*/ 558800 h 2806700"/>
              <a:gd name="connsiteX1" fmla="*/ 19050 w 3229859"/>
              <a:gd name="connsiteY1" fmla="*/ 571500 h 2806700"/>
              <a:gd name="connsiteX2" fmla="*/ 146050 w 3229859"/>
              <a:gd name="connsiteY2" fmla="*/ 558800 h 2806700"/>
              <a:gd name="connsiteX3" fmla="*/ 190500 w 3229859"/>
              <a:gd name="connsiteY3" fmla="*/ 539750 h 2806700"/>
              <a:gd name="connsiteX4" fmla="*/ 234950 w 3229859"/>
              <a:gd name="connsiteY4" fmla="*/ 520700 h 2806700"/>
              <a:gd name="connsiteX5" fmla="*/ 317500 w 3229859"/>
              <a:gd name="connsiteY5" fmla="*/ 482600 h 2806700"/>
              <a:gd name="connsiteX6" fmla="*/ 336550 w 3229859"/>
              <a:gd name="connsiteY6" fmla="*/ 476250 h 2806700"/>
              <a:gd name="connsiteX7" fmla="*/ 355600 w 3229859"/>
              <a:gd name="connsiteY7" fmla="*/ 457200 h 2806700"/>
              <a:gd name="connsiteX8" fmla="*/ 381000 w 3229859"/>
              <a:gd name="connsiteY8" fmla="*/ 406400 h 2806700"/>
              <a:gd name="connsiteX9" fmla="*/ 374650 w 3229859"/>
              <a:gd name="connsiteY9" fmla="*/ 311150 h 2806700"/>
              <a:gd name="connsiteX10" fmla="*/ 349250 w 3229859"/>
              <a:gd name="connsiteY10" fmla="*/ 304800 h 2806700"/>
              <a:gd name="connsiteX11" fmla="*/ 311150 w 3229859"/>
              <a:gd name="connsiteY11" fmla="*/ 292100 h 2806700"/>
              <a:gd name="connsiteX12" fmla="*/ 285750 w 3229859"/>
              <a:gd name="connsiteY12" fmla="*/ 279400 h 2806700"/>
              <a:gd name="connsiteX13" fmla="*/ 196850 w 3229859"/>
              <a:gd name="connsiteY13" fmla="*/ 260350 h 2806700"/>
              <a:gd name="connsiteX14" fmla="*/ 133350 w 3229859"/>
              <a:gd name="connsiteY14" fmla="*/ 254000 h 2806700"/>
              <a:gd name="connsiteX15" fmla="*/ 107950 w 3229859"/>
              <a:gd name="connsiteY15" fmla="*/ 247650 h 2806700"/>
              <a:gd name="connsiteX16" fmla="*/ 69850 w 3229859"/>
              <a:gd name="connsiteY16" fmla="*/ 234950 h 2806700"/>
              <a:gd name="connsiteX17" fmla="*/ 50800 w 3229859"/>
              <a:gd name="connsiteY17" fmla="*/ 228600 h 2806700"/>
              <a:gd name="connsiteX18" fmla="*/ 25400 w 3229859"/>
              <a:gd name="connsiteY18" fmla="*/ 222250 h 2806700"/>
              <a:gd name="connsiteX19" fmla="*/ 12700 w 3229859"/>
              <a:gd name="connsiteY19" fmla="*/ 203200 h 2806700"/>
              <a:gd name="connsiteX20" fmla="*/ 44450 w 3229859"/>
              <a:gd name="connsiteY20" fmla="*/ 69850 h 2806700"/>
              <a:gd name="connsiteX21" fmla="*/ 63500 w 3229859"/>
              <a:gd name="connsiteY21" fmla="*/ 57150 h 2806700"/>
              <a:gd name="connsiteX22" fmla="*/ 76200 w 3229859"/>
              <a:gd name="connsiteY22" fmla="*/ 38100 h 2806700"/>
              <a:gd name="connsiteX23" fmla="*/ 114300 w 3229859"/>
              <a:gd name="connsiteY23" fmla="*/ 19050 h 2806700"/>
              <a:gd name="connsiteX24" fmla="*/ 190500 w 3229859"/>
              <a:gd name="connsiteY24" fmla="*/ 0 h 2806700"/>
              <a:gd name="connsiteX25" fmla="*/ 946150 w 3229859"/>
              <a:gd name="connsiteY25" fmla="*/ 12700 h 2806700"/>
              <a:gd name="connsiteX26" fmla="*/ 1003300 w 3229859"/>
              <a:gd name="connsiteY26" fmla="*/ 19050 h 2806700"/>
              <a:gd name="connsiteX27" fmla="*/ 1346200 w 3229859"/>
              <a:gd name="connsiteY27" fmla="*/ 50800 h 2806700"/>
              <a:gd name="connsiteX28" fmla="*/ 1441450 w 3229859"/>
              <a:gd name="connsiteY28" fmla="*/ 57150 h 2806700"/>
              <a:gd name="connsiteX29" fmla="*/ 1606550 w 3229859"/>
              <a:gd name="connsiteY29" fmla="*/ 82550 h 2806700"/>
              <a:gd name="connsiteX30" fmla="*/ 1695450 w 3229859"/>
              <a:gd name="connsiteY30" fmla="*/ 95250 h 2806700"/>
              <a:gd name="connsiteX31" fmla="*/ 1765300 w 3229859"/>
              <a:gd name="connsiteY31" fmla="*/ 107950 h 2806700"/>
              <a:gd name="connsiteX32" fmla="*/ 1962150 w 3229859"/>
              <a:gd name="connsiteY32" fmla="*/ 114300 h 2806700"/>
              <a:gd name="connsiteX33" fmla="*/ 2000250 w 3229859"/>
              <a:gd name="connsiteY33" fmla="*/ 120650 h 2806700"/>
              <a:gd name="connsiteX34" fmla="*/ 2044700 w 3229859"/>
              <a:gd name="connsiteY34" fmla="*/ 127000 h 2806700"/>
              <a:gd name="connsiteX35" fmla="*/ 2108200 w 3229859"/>
              <a:gd name="connsiteY35" fmla="*/ 139700 h 2806700"/>
              <a:gd name="connsiteX36" fmla="*/ 2235200 w 3229859"/>
              <a:gd name="connsiteY36" fmla="*/ 158750 h 2806700"/>
              <a:gd name="connsiteX37" fmla="*/ 2298700 w 3229859"/>
              <a:gd name="connsiteY37" fmla="*/ 177800 h 2806700"/>
              <a:gd name="connsiteX38" fmla="*/ 2425700 w 3229859"/>
              <a:gd name="connsiteY38" fmla="*/ 203200 h 2806700"/>
              <a:gd name="connsiteX39" fmla="*/ 2489200 w 3229859"/>
              <a:gd name="connsiteY39" fmla="*/ 222250 h 2806700"/>
              <a:gd name="connsiteX40" fmla="*/ 2540000 w 3229859"/>
              <a:gd name="connsiteY40" fmla="*/ 241300 h 2806700"/>
              <a:gd name="connsiteX41" fmla="*/ 2584450 w 3229859"/>
              <a:gd name="connsiteY41" fmla="*/ 247650 h 2806700"/>
              <a:gd name="connsiteX42" fmla="*/ 2622550 w 3229859"/>
              <a:gd name="connsiteY42" fmla="*/ 260350 h 2806700"/>
              <a:gd name="connsiteX43" fmla="*/ 2686050 w 3229859"/>
              <a:gd name="connsiteY43" fmla="*/ 279400 h 2806700"/>
              <a:gd name="connsiteX44" fmla="*/ 2717800 w 3229859"/>
              <a:gd name="connsiteY44" fmla="*/ 292100 h 2806700"/>
              <a:gd name="connsiteX45" fmla="*/ 2794000 w 3229859"/>
              <a:gd name="connsiteY45" fmla="*/ 355600 h 2806700"/>
              <a:gd name="connsiteX46" fmla="*/ 2870200 w 3229859"/>
              <a:gd name="connsiteY46" fmla="*/ 425450 h 2806700"/>
              <a:gd name="connsiteX47" fmla="*/ 2889250 w 3229859"/>
              <a:gd name="connsiteY47" fmla="*/ 444500 h 2806700"/>
              <a:gd name="connsiteX48" fmla="*/ 2901950 w 3229859"/>
              <a:gd name="connsiteY48" fmla="*/ 476250 h 2806700"/>
              <a:gd name="connsiteX49" fmla="*/ 2927350 w 3229859"/>
              <a:gd name="connsiteY49" fmla="*/ 501650 h 2806700"/>
              <a:gd name="connsiteX50" fmla="*/ 2946400 w 3229859"/>
              <a:gd name="connsiteY50" fmla="*/ 527050 h 2806700"/>
              <a:gd name="connsiteX51" fmla="*/ 2984500 w 3229859"/>
              <a:gd name="connsiteY51" fmla="*/ 590550 h 2806700"/>
              <a:gd name="connsiteX52" fmla="*/ 2997200 w 3229859"/>
              <a:gd name="connsiteY52" fmla="*/ 615950 h 2806700"/>
              <a:gd name="connsiteX53" fmla="*/ 3016250 w 3229859"/>
              <a:gd name="connsiteY53" fmla="*/ 660400 h 2806700"/>
              <a:gd name="connsiteX54" fmla="*/ 3035300 w 3229859"/>
              <a:gd name="connsiteY54" fmla="*/ 673100 h 2806700"/>
              <a:gd name="connsiteX55" fmla="*/ 3079750 w 3229859"/>
              <a:gd name="connsiteY55" fmla="*/ 742950 h 2806700"/>
              <a:gd name="connsiteX56" fmla="*/ 3098800 w 3229859"/>
              <a:gd name="connsiteY56" fmla="*/ 768350 h 2806700"/>
              <a:gd name="connsiteX57" fmla="*/ 3105150 w 3229859"/>
              <a:gd name="connsiteY57" fmla="*/ 793750 h 2806700"/>
              <a:gd name="connsiteX58" fmla="*/ 3136900 w 3229859"/>
              <a:gd name="connsiteY58" fmla="*/ 850900 h 2806700"/>
              <a:gd name="connsiteX59" fmla="*/ 3162300 w 3229859"/>
              <a:gd name="connsiteY59" fmla="*/ 914400 h 2806700"/>
              <a:gd name="connsiteX60" fmla="*/ 3168650 w 3229859"/>
              <a:gd name="connsiteY60" fmla="*/ 946150 h 2806700"/>
              <a:gd name="connsiteX61" fmla="*/ 3175000 w 3229859"/>
              <a:gd name="connsiteY61" fmla="*/ 965200 h 2806700"/>
              <a:gd name="connsiteX62" fmla="*/ 3187700 w 3229859"/>
              <a:gd name="connsiteY62" fmla="*/ 1054100 h 2806700"/>
              <a:gd name="connsiteX63" fmla="*/ 3194050 w 3229859"/>
              <a:gd name="connsiteY63" fmla="*/ 1111250 h 2806700"/>
              <a:gd name="connsiteX64" fmla="*/ 3200400 w 3229859"/>
              <a:gd name="connsiteY64" fmla="*/ 1143000 h 2806700"/>
              <a:gd name="connsiteX65" fmla="*/ 3206750 w 3229859"/>
              <a:gd name="connsiteY65" fmla="*/ 1193800 h 2806700"/>
              <a:gd name="connsiteX66" fmla="*/ 3187700 w 3229859"/>
              <a:gd name="connsiteY66" fmla="*/ 1511300 h 2806700"/>
              <a:gd name="connsiteX67" fmla="*/ 3187700 w 3229859"/>
              <a:gd name="connsiteY67" fmla="*/ 1511300 h 2806700"/>
              <a:gd name="connsiteX68" fmla="*/ 3181350 w 3229859"/>
              <a:gd name="connsiteY68" fmla="*/ 1543050 h 2806700"/>
              <a:gd name="connsiteX69" fmla="*/ 3168650 w 3229859"/>
              <a:gd name="connsiteY69" fmla="*/ 1562100 h 2806700"/>
              <a:gd name="connsiteX70" fmla="*/ 3155950 w 3229859"/>
              <a:gd name="connsiteY70" fmla="*/ 1587500 h 2806700"/>
              <a:gd name="connsiteX71" fmla="*/ 3136900 w 3229859"/>
              <a:gd name="connsiteY71" fmla="*/ 1612900 h 2806700"/>
              <a:gd name="connsiteX72" fmla="*/ 3124200 w 3229859"/>
              <a:gd name="connsiteY72" fmla="*/ 1638300 h 2806700"/>
              <a:gd name="connsiteX73" fmla="*/ 3105150 w 3229859"/>
              <a:gd name="connsiteY73" fmla="*/ 1670050 h 2806700"/>
              <a:gd name="connsiteX74" fmla="*/ 3092450 w 3229859"/>
              <a:gd name="connsiteY74" fmla="*/ 1701800 h 2806700"/>
              <a:gd name="connsiteX75" fmla="*/ 3073400 w 3229859"/>
              <a:gd name="connsiteY75" fmla="*/ 1714500 h 2806700"/>
              <a:gd name="connsiteX76" fmla="*/ 3035300 w 3229859"/>
              <a:gd name="connsiteY76" fmla="*/ 1765300 h 2806700"/>
              <a:gd name="connsiteX77" fmla="*/ 3009900 w 3229859"/>
              <a:gd name="connsiteY77" fmla="*/ 1803400 h 2806700"/>
              <a:gd name="connsiteX78" fmla="*/ 2965450 w 3229859"/>
              <a:gd name="connsiteY78" fmla="*/ 1860550 h 2806700"/>
              <a:gd name="connsiteX79" fmla="*/ 2940050 w 3229859"/>
              <a:gd name="connsiteY79" fmla="*/ 1898650 h 2806700"/>
              <a:gd name="connsiteX80" fmla="*/ 2933700 w 3229859"/>
              <a:gd name="connsiteY80" fmla="*/ 1917700 h 2806700"/>
              <a:gd name="connsiteX81" fmla="*/ 2914650 w 3229859"/>
              <a:gd name="connsiteY81" fmla="*/ 1936750 h 2806700"/>
              <a:gd name="connsiteX82" fmla="*/ 2895600 w 3229859"/>
              <a:gd name="connsiteY82" fmla="*/ 1962150 h 2806700"/>
              <a:gd name="connsiteX83" fmla="*/ 2832100 w 3229859"/>
              <a:gd name="connsiteY83" fmla="*/ 2019300 h 2806700"/>
              <a:gd name="connsiteX84" fmla="*/ 2813050 w 3229859"/>
              <a:gd name="connsiteY84" fmla="*/ 2038350 h 2806700"/>
              <a:gd name="connsiteX85" fmla="*/ 2774950 w 3229859"/>
              <a:gd name="connsiteY85" fmla="*/ 2063750 h 2806700"/>
              <a:gd name="connsiteX86" fmla="*/ 2749550 w 3229859"/>
              <a:gd name="connsiteY86" fmla="*/ 2089150 h 2806700"/>
              <a:gd name="connsiteX87" fmla="*/ 2705100 w 3229859"/>
              <a:gd name="connsiteY87" fmla="*/ 2120900 h 2806700"/>
              <a:gd name="connsiteX88" fmla="*/ 2641600 w 3229859"/>
              <a:gd name="connsiteY88" fmla="*/ 2165350 h 2806700"/>
              <a:gd name="connsiteX89" fmla="*/ 2616200 w 3229859"/>
              <a:gd name="connsiteY89" fmla="*/ 2178050 h 2806700"/>
              <a:gd name="connsiteX90" fmla="*/ 2597150 w 3229859"/>
              <a:gd name="connsiteY90" fmla="*/ 2190750 h 2806700"/>
              <a:gd name="connsiteX91" fmla="*/ 2578100 w 3229859"/>
              <a:gd name="connsiteY91" fmla="*/ 2197100 h 2806700"/>
              <a:gd name="connsiteX92" fmla="*/ 2546350 w 3229859"/>
              <a:gd name="connsiteY92" fmla="*/ 2216150 h 2806700"/>
              <a:gd name="connsiteX93" fmla="*/ 2520950 w 3229859"/>
              <a:gd name="connsiteY93" fmla="*/ 2222500 h 2806700"/>
              <a:gd name="connsiteX94" fmla="*/ 2501900 w 3229859"/>
              <a:gd name="connsiteY94" fmla="*/ 2228850 h 2806700"/>
              <a:gd name="connsiteX95" fmla="*/ 2438400 w 3229859"/>
              <a:gd name="connsiteY95" fmla="*/ 2266950 h 2806700"/>
              <a:gd name="connsiteX96" fmla="*/ 2368550 w 3229859"/>
              <a:gd name="connsiteY96" fmla="*/ 2286000 h 2806700"/>
              <a:gd name="connsiteX97" fmla="*/ 2317750 w 3229859"/>
              <a:gd name="connsiteY97" fmla="*/ 2305050 h 2806700"/>
              <a:gd name="connsiteX98" fmla="*/ 2292350 w 3229859"/>
              <a:gd name="connsiteY98" fmla="*/ 2311400 h 2806700"/>
              <a:gd name="connsiteX99" fmla="*/ 2209800 w 3229859"/>
              <a:gd name="connsiteY99" fmla="*/ 2336800 h 2806700"/>
              <a:gd name="connsiteX100" fmla="*/ 2165350 w 3229859"/>
              <a:gd name="connsiteY100" fmla="*/ 2355850 h 2806700"/>
              <a:gd name="connsiteX101" fmla="*/ 2133600 w 3229859"/>
              <a:gd name="connsiteY101" fmla="*/ 2368550 h 2806700"/>
              <a:gd name="connsiteX102" fmla="*/ 2051050 w 3229859"/>
              <a:gd name="connsiteY102" fmla="*/ 2381250 h 2806700"/>
              <a:gd name="connsiteX103" fmla="*/ 1943100 w 3229859"/>
              <a:gd name="connsiteY103" fmla="*/ 2413000 h 2806700"/>
              <a:gd name="connsiteX104" fmla="*/ 1898650 w 3229859"/>
              <a:gd name="connsiteY104" fmla="*/ 2425700 h 2806700"/>
              <a:gd name="connsiteX105" fmla="*/ 1828800 w 3229859"/>
              <a:gd name="connsiteY105" fmla="*/ 2438400 h 2806700"/>
              <a:gd name="connsiteX106" fmla="*/ 1797050 w 3229859"/>
              <a:gd name="connsiteY106" fmla="*/ 2444750 h 2806700"/>
              <a:gd name="connsiteX107" fmla="*/ 1771650 w 3229859"/>
              <a:gd name="connsiteY107" fmla="*/ 2457450 h 2806700"/>
              <a:gd name="connsiteX108" fmla="*/ 1663700 w 3229859"/>
              <a:gd name="connsiteY108" fmla="*/ 2470150 h 2806700"/>
              <a:gd name="connsiteX109" fmla="*/ 1587500 w 3229859"/>
              <a:gd name="connsiteY109" fmla="*/ 2482850 h 2806700"/>
              <a:gd name="connsiteX110" fmla="*/ 1555750 w 3229859"/>
              <a:gd name="connsiteY110" fmla="*/ 2489200 h 2806700"/>
              <a:gd name="connsiteX111" fmla="*/ 1511300 w 3229859"/>
              <a:gd name="connsiteY111" fmla="*/ 2495550 h 2806700"/>
              <a:gd name="connsiteX112" fmla="*/ 1352550 w 3229859"/>
              <a:gd name="connsiteY112" fmla="*/ 2514600 h 2806700"/>
              <a:gd name="connsiteX113" fmla="*/ 1301750 w 3229859"/>
              <a:gd name="connsiteY113" fmla="*/ 2520950 h 2806700"/>
              <a:gd name="connsiteX114" fmla="*/ 1181100 w 3229859"/>
              <a:gd name="connsiteY114" fmla="*/ 2533650 h 2806700"/>
              <a:gd name="connsiteX115" fmla="*/ 1136650 w 3229859"/>
              <a:gd name="connsiteY115" fmla="*/ 2546350 h 2806700"/>
              <a:gd name="connsiteX116" fmla="*/ 1092200 w 3229859"/>
              <a:gd name="connsiteY116" fmla="*/ 2552700 h 2806700"/>
              <a:gd name="connsiteX117" fmla="*/ 1054100 w 3229859"/>
              <a:gd name="connsiteY117" fmla="*/ 2559050 h 2806700"/>
              <a:gd name="connsiteX118" fmla="*/ 996950 w 3229859"/>
              <a:gd name="connsiteY118" fmla="*/ 2565400 h 2806700"/>
              <a:gd name="connsiteX119" fmla="*/ 901700 w 3229859"/>
              <a:gd name="connsiteY119" fmla="*/ 2578100 h 2806700"/>
              <a:gd name="connsiteX120" fmla="*/ 800100 w 3229859"/>
              <a:gd name="connsiteY120" fmla="*/ 2590800 h 2806700"/>
              <a:gd name="connsiteX121" fmla="*/ 768350 w 3229859"/>
              <a:gd name="connsiteY121" fmla="*/ 2603500 h 2806700"/>
              <a:gd name="connsiteX122" fmla="*/ 723900 w 3229859"/>
              <a:gd name="connsiteY122" fmla="*/ 2609850 h 2806700"/>
              <a:gd name="connsiteX123" fmla="*/ 698500 w 3229859"/>
              <a:gd name="connsiteY123" fmla="*/ 2616200 h 2806700"/>
              <a:gd name="connsiteX124" fmla="*/ 647700 w 3229859"/>
              <a:gd name="connsiteY124" fmla="*/ 2622550 h 2806700"/>
              <a:gd name="connsiteX125" fmla="*/ 603250 w 3229859"/>
              <a:gd name="connsiteY125" fmla="*/ 2635250 h 2806700"/>
              <a:gd name="connsiteX126" fmla="*/ 558800 w 3229859"/>
              <a:gd name="connsiteY126" fmla="*/ 2641600 h 2806700"/>
              <a:gd name="connsiteX127" fmla="*/ 488950 w 3229859"/>
              <a:gd name="connsiteY127" fmla="*/ 2654300 h 2806700"/>
              <a:gd name="connsiteX128" fmla="*/ 457200 w 3229859"/>
              <a:gd name="connsiteY128" fmla="*/ 2660650 h 2806700"/>
              <a:gd name="connsiteX129" fmla="*/ 438150 w 3229859"/>
              <a:gd name="connsiteY129" fmla="*/ 2667000 h 2806700"/>
              <a:gd name="connsiteX130" fmla="*/ 412750 w 3229859"/>
              <a:gd name="connsiteY130" fmla="*/ 2673350 h 2806700"/>
              <a:gd name="connsiteX131" fmla="*/ 374650 w 3229859"/>
              <a:gd name="connsiteY131" fmla="*/ 2686050 h 2806700"/>
              <a:gd name="connsiteX132" fmla="*/ 349250 w 3229859"/>
              <a:gd name="connsiteY132" fmla="*/ 2692400 h 2806700"/>
              <a:gd name="connsiteX133" fmla="*/ 266700 w 3229859"/>
              <a:gd name="connsiteY133" fmla="*/ 2724150 h 2806700"/>
              <a:gd name="connsiteX134" fmla="*/ 241300 w 3229859"/>
              <a:gd name="connsiteY134" fmla="*/ 2743200 h 2806700"/>
              <a:gd name="connsiteX135" fmla="*/ 196850 w 3229859"/>
              <a:gd name="connsiteY135" fmla="*/ 2768600 h 2806700"/>
              <a:gd name="connsiteX136" fmla="*/ 158750 w 3229859"/>
              <a:gd name="connsiteY136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3229859" h="2806700">
                <a:moveTo>
                  <a:pt x="0" y="558800"/>
                </a:moveTo>
                <a:cubicBezTo>
                  <a:pt x="6350" y="563033"/>
                  <a:pt x="11418" y="571500"/>
                  <a:pt x="19050" y="571500"/>
                </a:cubicBezTo>
                <a:cubicBezTo>
                  <a:pt x="61594" y="571500"/>
                  <a:pt x="103863" y="564303"/>
                  <a:pt x="146050" y="558800"/>
                </a:cubicBezTo>
                <a:cubicBezTo>
                  <a:pt x="159645" y="557027"/>
                  <a:pt x="179527" y="544738"/>
                  <a:pt x="190500" y="539750"/>
                </a:cubicBezTo>
                <a:cubicBezTo>
                  <a:pt x="205175" y="533079"/>
                  <a:pt x="220532" y="527909"/>
                  <a:pt x="234950" y="520700"/>
                </a:cubicBezTo>
                <a:cubicBezTo>
                  <a:pt x="315054" y="480648"/>
                  <a:pt x="244359" y="506980"/>
                  <a:pt x="317500" y="482600"/>
                </a:cubicBezTo>
                <a:lnTo>
                  <a:pt x="336550" y="476250"/>
                </a:lnTo>
                <a:cubicBezTo>
                  <a:pt x="342900" y="469900"/>
                  <a:pt x="350779" y="464776"/>
                  <a:pt x="355600" y="457200"/>
                </a:cubicBezTo>
                <a:cubicBezTo>
                  <a:pt x="365764" y="441228"/>
                  <a:pt x="381000" y="406400"/>
                  <a:pt x="381000" y="406400"/>
                </a:cubicBezTo>
                <a:cubicBezTo>
                  <a:pt x="378883" y="374650"/>
                  <a:pt x="384141" y="341522"/>
                  <a:pt x="374650" y="311150"/>
                </a:cubicBezTo>
                <a:cubicBezTo>
                  <a:pt x="372047" y="302820"/>
                  <a:pt x="357609" y="307308"/>
                  <a:pt x="349250" y="304800"/>
                </a:cubicBezTo>
                <a:cubicBezTo>
                  <a:pt x="336428" y="300953"/>
                  <a:pt x="323124" y="298087"/>
                  <a:pt x="311150" y="292100"/>
                </a:cubicBezTo>
                <a:cubicBezTo>
                  <a:pt x="302683" y="287867"/>
                  <a:pt x="294730" y="282393"/>
                  <a:pt x="285750" y="279400"/>
                </a:cubicBezTo>
                <a:cubicBezTo>
                  <a:pt x="262774" y="271741"/>
                  <a:pt x="222429" y="263547"/>
                  <a:pt x="196850" y="260350"/>
                </a:cubicBezTo>
                <a:cubicBezTo>
                  <a:pt x="175742" y="257712"/>
                  <a:pt x="154517" y="256117"/>
                  <a:pt x="133350" y="254000"/>
                </a:cubicBezTo>
                <a:cubicBezTo>
                  <a:pt x="124883" y="251883"/>
                  <a:pt x="116309" y="250158"/>
                  <a:pt x="107950" y="247650"/>
                </a:cubicBezTo>
                <a:cubicBezTo>
                  <a:pt x="95128" y="243803"/>
                  <a:pt x="82550" y="239183"/>
                  <a:pt x="69850" y="234950"/>
                </a:cubicBezTo>
                <a:cubicBezTo>
                  <a:pt x="63500" y="232833"/>
                  <a:pt x="57294" y="230223"/>
                  <a:pt x="50800" y="228600"/>
                </a:cubicBezTo>
                <a:lnTo>
                  <a:pt x="25400" y="222250"/>
                </a:lnTo>
                <a:cubicBezTo>
                  <a:pt x="21167" y="215900"/>
                  <a:pt x="12319" y="210822"/>
                  <a:pt x="12700" y="203200"/>
                </a:cubicBezTo>
                <a:cubicBezTo>
                  <a:pt x="12847" y="200265"/>
                  <a:pt x="20732" y="98311"/>
                  <a:pt x="44450" y="69850"/>
                </a:cubicBezTo>
                <a:cubicBezTo>
                  <a:pt x="49336" y="63987"/>
                  <a:pt x="57150" y="61383"/>
                  <a:pt x="63500" y="57150"/>
                </a:cubicBezTo>
                <a:cubicBezTo>
                  <a:pt x="67733" y="50800"/>
                  <a:pt x="70804" y="43496"/>
                  <a:pt x="76200" y="38100"/>
                </a:cubicBezTo>
                <a:cubicBezTo>
                  <a:pt x="89687" y="24613"/>
                  <a:pt x="97773" y="25248"/>
                  <a:pt x="114300" y="19050"/>
                </a:cubicBezTo>
                <a:cubicBezTo>
                  <a:pt x="164862" y="89"/>
                  <a:pt x="128311" y="8884"/>
                  <a:pt x="190500" y="0"/>
                </a:cubicBezTo>
                <a:lnTo>
                  <a:pt x="946150" y="12700"/>
                </a:lnTo>
                <a:cubicBezTo>
                  <a:pt x="965307" y="13318"/>
                  <a:pt x="984224" y="17180"/>
                  <a:pt x="1003300" y="19050"/>
                </a:cubicBezTo>
                <a:lnTo>
                  <a:pt x="1346200" y="50800"/>
                </a:lnTo>
                <a:lnTo>
                  <a:pt x="1441450" y="57150"/>
                </a:lnTo>
                <a:cubicBezTo>
                  <a:pt x="1583257" y="89875"/>
                  <a:pt x="1464213" y="66735"/>
                  <a:pt x="1606550" y="82550"/>
                </a:cubicBezTo>
                <a:cubicBezTo>
                  <a:pt x="1636301" y="85856"/>
                  <a:pt x="1665892" y="90521"/>
                  <a:pt x="1695450" y="95250"/>
                </a:cubicBezTo>
                <a:cubicBezTo>
                  <a:pt x="1718818" y="98989"/>
                  <a:pt x="1741695" y="106264"/>
                  <a:pt x="1765300" y="107950"/>
                </a:cubicBezTo>
                <a:cubicBezTo>
                  <a:pt x="1830784" y="112627"/>
                  <a:pt x="1896533" y="112183"/>
                  <a:pt x="1962150" y="114300"/>
                </a:cubicBezTo>
                <a:lnTo>
                  <a:pt x="2000250" y="120650"/>
                </a:lnTo>
                <a:cubicBezTo>
                  <a:pt x="2015043" y="122926"/>
                  <a:pt x="2029961" y="124399"/>
                  <a:pt x="2044700" y="127000"/>
                </a:cubicBezTo>
                <a:cubicBezTo>
                  <a:pt x="2065957" y="130751"/>
                  <a:pt x="2086908" y="136151"/>
                  <a:pt x="2108200" y="139700"/>
                </a:cubicBezTo>
                <a:cubicBezTo>
                  <a:pt x="2175389" y="150898"/>
                  <a:pt x="2155993" y="140748"/>
                  <a:pt x="2235200" y="158750"/>
                </a:cubicBezTo>
                <a:cubicBezTo>
                  <a:pt x="2256749" y="163648"/>
                  <a:pt x="2277202" y="172681"/>
                  <a:pt x="2298700" y="177800"/>
                </a:cubicBezTo>
                <a:cubicBezTo>
                  <a:pt x="2428753" y="208765"/>
                  <a:pt x="2311637" y="173183"/>
                  <a:pt x="2425700" y="203200"/>
                </a:cubicBezTo>
                <a:cubicBezTo>
                  <a:pt x="2447071" y="208824"/>
                  <a:pt x="2468235" y="215262"/>
                  <a:pt x="2489200" y="222250"/>
                </a:cubicBezTo>
                <a:cubicBezTo>
                  <a:pt x="2506357" y="227969"/>
                  <a:pt x="2522526" y="236640"/>
                  <a:pt x="2540000" y="241300"/>
                </a:cubicBezTo>
                <a:cubicBezTo>
                  <a:pt x="2554462" y="245156"/>
                  <a:pt x="2569633" y="245533"/>
                  <a:pt x="2584450" y="247650"/>
                </a:cubicBezTo>
                <a:cubicBezTo>
                  <a:pt x="2597150" y="251883"/>
                  <a:pt x="2609728" y="256503"/>
                  <a:pt x="2622550" y="260350"/>
                </a:cubicBezTo>
                <a:cubicBezTo>
                  <a:pt x="2659974" y="271577"/>
                  <a:pt x="2641149" y="261439"/>
                  <a:pt x="2686050" y="279400"/>
                </a:cubicBezTo>
                <a:cubicBezTo>
                  <a:pt x="2696633" y="283633"/>
                  <a:pt x="2708212" y="285936"/>
                  <a:pt x="2717800" y="292100"/>
                </a:cubicBezTo>
                <a:cubicBezTo>
                  <a:pt x="2796965" y="342991"/>
                  <a:pt x="2752331" y="319140"/>
                  <a:pt x="2794000" y="355600"/>
                </a:cubicBezTo>
                <a:cubicBezTo>
                  <a:pt x="2870980" y="422957"/>
                  <a:pt x="2771536" y="326786"/>
                  <a:pt x="2870200" y="425450"/>
                </a:cubicBezTo>
                <a:lnTo>
                  <a:pt x="2889250" y="444500"/>
                </a:lnTo>
                <a:cubicBezTo>
                  <a:pt x="2893483" y="455083"/>
                  <a:pt x="2895627" y="466766"/>
                  <a:pt x="2901950" y="476250"/>
                </a:cubicBezTo>
                <a:cubicBezTo>
                  <a:pt x="2908592" y="486213"/>
                  <a:pt x="2919465" y="492639"/>
                  <a:pt x="2927350" y="501650"/>
                </a:cubicBezTo>
                <a:cubicBezTo>
                  <a:pt x="2934319" y="509615"/>
                  <a:pt x="2940677" y="518148"/>
                  <a:pt x="2946400" y="527050"/>
                </a:cubicBezTo>
                <a:cubicBezTo>
                  <a:pt x="2959748" y="547814"/>
                  <a:pt x="2972253" y="569118"/>
                  <a:pt x="2984500" y="590550"/>
                </a:cubicBezTo>
                <a:cubicBezTo>
                  <a:pt x="2989196" y="598769"/>
                  <a:pt x="2993283" y="607332"/>
                  <a:pt x="2997200" y="615950"/>
                </a:cubicBezTo>
                <a:cubicBezTo>
                  <a:pt x="3003871" y="630625"/>
                  <a:pt x="3007308" y="646987"/>
                  <a:pt x="3016250" y="660400"/>
                </a:cubicBezTo>
                <a:cubicBezTo>
                  <a:pt x="3020483" y="666750"/>
                  <a:pt x="3028950" y="668867"/>
                  <a:pt x="3035300" y="673100"/>
                </a:cubicBezTo>
                <a:cubicBezTo>
                  <a:pt x="3049166" y="696210"/>
                  <a:pt x="3063627" y="721453"/>
                  <a:pt x="3079750" y="742950"/>
                </a:cubicBezTo>
                <a:lnTo>
                  <a:pt x="3098800" y="768350"/>
                </a:lnTo>
                <a:cubicBezTo>
                  <a:pt x="3100917" y="776817"/>
                  <a:pt x="3101909" y="785647"/>
                  <a:pt x="3105150" y="793750"/>
                </a:cubicBezTo>
                <a:cubicBezTo>
                  <a:pt x="3116382" y="821829"/>
                  <a:pt x="3122361" y="829091"/>
                  <a:pt x="3136900" y="850900"/>
                </a:cubicBezTo>
                <a:cubicBezTo>
                  <a:pt x="3152842" y="930610"/>
                  <a:pt x="3129496" y="832390"/>
                  <a:pt x="3162300" y="914400"/>
                </a:cubicBezTo>
                <a:cubicBezTo>
                  <a:pt x="3166308" y="924421"/>
                  <a:pt x="3166032" y="935679"/>
                  <a:pt x="3168650" y="946150"/>
                </a:cubicBezTo>
                <a:cubicBezTo>
                  <a:pt x="3170273" y="952644"/>
                  <a:pt x="3172883" y="958850"/>
                  <a:pt x="3175000" y="965200"/>
                </a:cubicBezTo>
                <a:cubicBezTo>
                  <a:pt x="3179233" y="994833"/>
                  <a:pt x="3184394" y="1024349"/>
                  <a:pt x="3187700" y="1054100"/>
                </a:cubicBezTo>
                <a:cubicBezTo>
                  <a:pt x="3189817" y="1073150"/>
                  <a:pt x="3191339" y="1092275"/>
                  <a:pt x="3194050" y="1111250"/>
                </a:cubicBezTo>
                <a:cubicBezTo>
                  <a:pt x="3195576" y="1121934"/>
                  <a:pt x="3198759" y="1132333"/>
                  <a:pt x="3200400" y="1143000"/>
                </a:cubicBezTo>
                <a:cubicBezTo>
                  <a:pt x="3202995" y="1159867"/>
                  <a:pt x="3204633" y="1176867"/>
                  <a:pt x="3206750" y="1193800"/>
                </a:cubicBezTo>
                <a:cubicBezTo>
                  <a:pt x="3200096" y="1486584"/>
                  <a:pt x="3229859" y="1384823"/>
                  <a:pt x="3187700" y="1511300"/>
                </a:cubicBezTo>
                <a:lnTo>
                  <a:pt x="3187700" y="1511300"/>
                </a:lnTo>
                <a:cubicBezTo>
                  <a:pt x="3185583" y="1521883"/>
                  <a:pt x="3185140" y="1532944"/>
                  <a:pt x="3181350" y="1543050"/>
                </a:cubicBezTo>
                <a:cubicBezTo>
                  <a:pt x="3178670" y="1550196"/>
                  <a:pt x="3172436" y="1555474"/>
                  <a:pt x="3168650" y="1562100"/>
                </a:cubicBezTo>
                <a:cubicBezTo>
                  <a:pt x="3163954" y="1570319"/>
                  <a:pt x="3160967" y="1579473"/>
                  <a:pt x="3155950" y="1587500"/>
                </a:cubicBezTo>
                <a:cubicBezTo>
                  <a:pt x="3150341" y="1596475"/>
                  <a:pt x="3142509" y="1603925"/>
                  <a:pt x="3136900" y="1612900"/>
                </a:cubicBezTo>
                <a:cubicBezTo>
                  <a:pt x="3131883" y="1620927"/>
                  <a:pt x="3128797" y="1630025"/>
                  <a:pt x="3124200" y="1638300"/>
                </a:cubicBezTo>
                <a:cubicBezTo>
                  <a:pt x="3118206" y="1649089"/>
                  <a:pt x="3110670" y="1659011"/>
                  <a:pt x="3105150" y="1670050"/>
                </a:cubicBezTo>
                <a:cubicBezTo>
                  <a:pt x="3100052" y="1680245"/>
                  <a:pt x="3099075" y="1692525"/>
                  <a:pt x="3092450" y="1701800"/>
                </a:cubicBezTo>
                <a:cubicBezTo>
                  <a:pt x="3088014" y="1708010"/>
                  <a:pt x="3078505" y="1708827"/>
                  <a:pt x="3073400" y="1714500"/>
                </a:cubicBezTo>
                <a:cubicBezTo>
                  <a:pt x="3059240" y="1730233"/>
                  <a:pt x="3047041" y="1747688"/>
                  <a:pt x="3035300" y="1765300"/>
                </a:cubicBezTo>
                <a:cubicBezTo>
                  <a:pt x="3026833" y="1778000"/>
                  <a:pt x="3018926" y="1791091"/>
                  <a:pt x="3009900" y="1803400"/>
                </a:cubicBezTo>
                <a:cubicBezTo>
                  <a:pt x="2995628" y="1822862"/>
                  <a:pt x="2978837" y="1840470"/>
                  <a:pt x="2965450" y="1860550"/>
                </a:cubicBezTo>
                <a:cubicBezTo>
                  <a:pt x="2956983" y="1873250"/>
                  <a:pt x="2944877" y="1884170"/>
                  <a:pt x="2940050" y="1898650"/>
                </a:cubicBezTo>
                <a:cubicBezTo>
                  <a:pt x="2937933" y="1905000"/>
                  <a:pt x="2937413" y="1912131"/>
                  <a:pt x="2933700" y="1917700"/>
                </a:cubicBezTo>
                <a:cubicBezTo>
                  <a:pt x="2928719" y="1925172"/>
                  <a:pt x="2920494" y="1929932"/>
                  <a:pt x="2914650" y="1936750"/>
                </a:cubicBezTo>
                <a:cubicBezTo>
                  <a:pt x="2907762" y="1944785"/>
                  <a:pt x="2902719" y="1954319"/>
                  <a:pt x="2895600" y="1962150"/>
                </a:cubicBezTo>
                <a:cubicBezTo>
                  <a:pt x="2801838" y="2065289"/>
                  <a:pt x="2884580" y="1975567"/>
                  <a:pt x="2832100" y="2019300"/>
                </a:cubicBezTo>
                <a:cubicBezTo>
                  <a:pt x="2825201" y="2025049"/>
                  <a:pt x="2820139" y="2032837"/>
                  <a:pt x="2813050" y="2038350"/>
                </a:cubicBezTo>
                <a:cubicBezTo>
                  <a:pt x="2801002" y="2047721"/>
                  <a:pt x="2785743" y="2052957"/>
                  <a:pt x="2774950" y="2063750"/>
                </a:cubicBezTo>
                <a:cubicBezTo>
                  <a:pt x="2766483" y="2072217"/>
                  <a:pt x="2758561" y="2081265"/>
                  <a:pt x="2749550" y="2089150"/>
                </a:cubicBezTo>
                <a:cubicBezTo>
                  <a:pt x="2731103" y="2105291"/>
                  <a:pt x="2723539" y="2107729"/>
                  <a:pt x="2705100" y="2120900"/>
                </a:cubicBezTo>
                <a:cubicBezTo>
                  <a:pt x="2686517" y="2134174"/>
                  <a:pt x="2661064" y="2155618"/>
                  <a:pt x="2641600" y="2165350"/>
                </a:cubicBezTo>
                <a:cubicBezTo>
                  <a:pt x="2633133" y="2169583"/>
                  <a:pt x="2624419" y="2173354"/>
                  <a:pt x="2616200" y="2178050"/>
                </a:cubicBezTo>
                <a:cubicBezTo>
                  <a:pt x="2609574" y="2181836"/>
                  <a:pt x="2603976" y="2187337"/>
                  <a:pt x="2597150" y="2190750"/>
                </a:cubicBezTo>
                <a:cubicBezTo>
                  <a:pt x="2591163" y="2193743"/>
                  <a:pt x="2584087" y="2194107"/>
                  <a:pt x="2578100" y="2197100"/>
                </a:cubicBezTo>
                <a:cubicBezTo>
                  <a:pt x="2567061" y="2202620"/>
                  <a:pt x="2557628" y="2211137"/>
                  <a:pt x="2546350" y="2216150"/>
                </a:cubicBezTo>
                <a:cubicBezTo>
                  <a:pt x="2538375" y="2219694"/>
                  <a:pt x="2529341" y="2220102"/>
                  <a:pt x="2520950" y="2222500"/>
                </a:cubicBezTo>
                <a:cubicBezTo>
                  <a:pt x="2514514" y="2224339"/>
                  <a:pt x="2508052" y="2226213"/>
                  <a:pt x="2501900" y="2228850"/>
                </a:cubicBezTo>
                <a:cubicBezTo>
                  <a:pt x="2457144" y="2248031"/>
                  <a:pt x="2493574" y="2236855"/>
                  <a:pt x="2438400" y="2266950"/>
                </a:cubicBezTo>
                <a:cubicBezTo>
                  <a:pt x="2411478" y="2281635"/>
                  <a:pt x="2398937" y="2280935"/>
                  <a:pt x="2368550" y="2286000"/>
                </a:cubicBezTo>
                <a:cubicBezTo>
                  <a:pt x="2351775" y="2292710"/>
                  <a:pt x="2335170" y="2300073"/>
                  <a:pt x="2317750" y="2305050"/>
                </a:cubicBezTo>
                <a:cubicBezTo>
                  <a:pt x="2309359" y="2307448"/>
                  <a:pt x="2300691" y="2308833"/>
                  <a:pt x="2292350" y="2311400"/>
                </a:cubicBezTo>
                <a:cubicBezTo>
                  <a:pt x="2197841" y="2340480"/>
                  <a:pt x="2267319" y="2322420"/>
                  <a:pt x="2209800" y="2336800"/>
                </a:cubicBezTo>
                <a:cubicBezTo>
                  <a:pt x="2176317" y="2359122"/>
                  <a:pt x="2206355" y="2342182"/>
                  <a:pt x="2165350" y="2355850"/>
                </a:cubicBezTo>
                <a:cubicBezTo>
                  <a:pt x="2154536" y="2359455"/>
                  <a:pt x="2144597" y="2365551"/>
                  <a:pt x="2133600" y="2368550"/>
                </a:cubicBezTo>
                <a:cubicBezTo>
                  <a:pt x="2123908" y="2371193"/>
                  <a:pt x="2058060" y="2380249"/>
                  <a:pt x="2051050" y="2381250"/>
                </a:cubicBezTo>
                <a:cubicBezTo>
                  <a:pt x="1951224" y="2424033"/>
                  <a:pt x="2069991" y="2376745"/>
                  <a:pt x="1943100" y="2413000"/>
                </a:cubicBezTo>
                <a:cubicBezTo>
                  <a:pt x="1928283" y="2417233"/>
                  <a:pt x="1913599" y="2421963"/>
                  <a:pt x="1898650" y="2425700"/>
                </a:cubicBezTo>
                <a:cubicBezTo>
                  <a:pt x="1877736" y="2430928"/>
                  <a:pt x="1849559" y="2434626"/>
                  <a:pt x="1828800" y="2438400"/>
                </a:cubicBezTo>
                <a:cubicBezTo>
                  <a:pt x="1818181" y="2440331"/>
                  <a:pt x="1807633" y="2442633"/>
                  <a:pt x="1797050" y="2444750"/>
                </a:cubicBezTo>
                <a:cubicBezTo>
                  <a:pt x="1788583" y="2448983"/>
                  <a:pt x="1780630" y="2454457"/>
                  <a:pt x="1771650" y="2457450"/>
                </a:cubicBezTo>
                <a:cubicBezTo>
                  <a:pt x="1743858" y="2466714"/>
                  <a:pt x="1682286" y="2467827"/>
                  <a:pt x="1663700" y="2470150"/>
                </a:cubicBezTo>
                <a:cubicBezTo>
                  <a:pt x="1638148" y="2473344"/>
                  <a:pt x="1612859" y="2478375"/>
                  <a:pt x="1587500" y="2482850"/>
                </a:cubicBezTo>
                <a:cubicBezTo>
                  <a:pt x="1576871" y="2484726"/>
                  <a:pt x="1566396" y="2487426"/>
                  <a:pt x="1555750" y="2489200"/>
                </a:cubicBezTo>
                <a:cubicBezTo>
                  <a:pt x="1540987" y="2491661"/>
                  <a:pt x="1526152" y="2493694"/>
                  <a:pt x="1511300" y="2495550"/>
                </a:cubicBezTo>
                <a:lnTo>
                  <a:pt x="1352550" y="2514600"/>
                </a:lnTo>
                <a:cubicBezTo>
                  <a:pt x="1335609" y="2516653"/>
                  <a:pt x="1318745" y="2519405"/>
                  <a:pt x="1301750" y="2520950"/>
                </a:cubicBezTo>
                <a:cubicBezTo>
                  <a:pt x="1214905" y="2528845"/>
                  <a:pt x="1255099" y="2524400"/>
                  <a:pt x="1181100" y="2533650"/>
                </a:cubicBezTo>
                <a:cubicBezTo>
                  <a:pt x="1166283" y="2537883"/>
                  <a:pt x="1151718" y="2543121"/>
                  <a:pt x="1136650" y="2546350"/>
                </a:cubicBezTo>
                <a:cubicBezTo>
                  <a:pt x="1122015" y="2549486"/>
                  <a:pt x="1106993" y="2550424"/>
                  <a:pt x="1092200" y="2552700"/>
                </a:cubicBezTo>
                <a:cubicBezTo>
                  <a:pt x="1079475" y="2554658"/>
                  <a:pt x="1066862" y="2557348"/>
                  <a:pt x="1054100" y="2559050"/>
                </a:cubicBezTo>
                <a:cubicBezTo>
                  <a:pt x="1035101" y="2561583"/>
                  <a:pt x="1015969" y="2563023"/>
                  <a:pt x="996950" y="2565400"/>
                </a:cubicBezTo>
                <a:lnTo>
                  <a:pt x="901700" y="2578100"/>
                </a:lnTo>
                <a:cubicBezTo>
                  <a:pt x="844816" y="2597061"/>
                  <a:pt x="937367" y="2567922"/>
                  <a:pt x="800100" y="2590800"/>
                </a:cubicBezTo>
                <a:cubicBezTo>
                  <a:pt x="788856" y="2592674"/>
                  <a:pt x="779408" y="2600735"/>
                  <a:pt x="768350" y="2603500"/>
                </a:cubicBezTo>
                <a:cubicBezTo>
                  <a:pt x="753830" y="2607130"/>
                  <a:pt x="738626" y="2607173"/>
                  <a:pt x="723900" y="2609850"/>
                </a:cubicBezTo>
                <a:cubicBezTo>
                  <a:pt x="715314" y="2611411"/>
                  <a:pt x="707108" y="2614765"/>
                  <a:pt x="698500" y="2616200"/>
                </a:cubicBezTo>
                <a:cubicBezTo>
                  <a:pt x="681667" y="2619005"/>
                  <a:pt x="664533" y="2619745"/>
                  <a:pt x="647700" y="2622550"/>
                </a:cubicBezTo>
                <a:cubicBezTo>
                  <a:pt x="553008" y="2638332"/>
                  <a:pt x="678744" y="2620151"/>
                  <a:pt x="603250" y="2635250"/>
                </a:cubicBezTo>
                <a:cubicBezTo>
                  <a:pt x="588574" y="2638185"/>
                  <a:pt x="573563" y="2639139"/>
                  <a:pt x="558800" y="2641600"/>
                </a:cubicBezTo>
                <a:cubicBezTo>
                  <a:pt x="535457" y="2645491"/>
                  <a:pt x="512210" y="2649939"/>
                  <a:pt x="488950" y="2654300"/>
                </a:cubicBezTo>
                <a:cubicBezTo>
                  <a:pt x="478342" y="2656289"/>
                  <a:pt x="467671" y="2658032"/>
                  <a:pt x="457200" y="2660650"/>
                </a:cubicBezTo>
                <a:cubicBezTo>
                  <a:pt x="450706" y="2662273"/>
                  <a:pt x="444586" y="2665161"/>
                  <a:pt x="438150" y="2667000"/>
                </a:cubicBezTo>
                <a:cubicBezTo>
                  <a:pt x="429759" y="2669398"/>
                  <a:pt x="421109" y="2670842"/>
                  <a:pt x="412750" y="2673350"/>
                </a:cubicBezTo>
                <a:cubicBezTo>
                  <a:pt x="399928" y="2677197"/>
                  <a:pt x="387637" y="2682803"/>
                  <a:pt x="374650" y="2686050"/>
                </a:cubicBezTo>
                <a:cubicBezTo>
                  <a:pt x="366183" y="2688167"/>
                  <a:pt x="357306" y="2689043"/>
                  <a:pt x="349250" y="2692400"/>
                </a:cubicBezTo>
                <a:cubicBezTo>
                  <a:pt x="265545" y="2727277"/>
                  <a:pt x="330270" y="2711436"/>
                  <a:pt x="266700" y="2724150"/>
                </a:cubicBezTo>
                <a:cubicBezTo>
                  <a:pt x="258233" y="2730500"/>
                  <a:pt x="250275" y="2737591"/>
                  <a:pt x="241300" y="2743200"/>
                </a:cubicBezTo>
                <a:cubicBezTo>
                  <a:pt x="221933" y="2755304"/>
                  <a:pt x="213409" y="2753881"/>
                  <a:pt x="196850" y="2768600"/>
                </a:cubicBezTo>
                <a:cubicBezTo>
                  <a:pt x="183426" y="2780532"/>
                  <a:pt x="158750" y="2806700"/>
                  <a:pt x="158750" y="28067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7422" y="1285860"/>
            <a:ext cx="188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다른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를 통해서</a:t>
            </a:r>
            <a:endParaRPr lang="en-US" altLang="ko-KR" sz="1200" dirty="0" smtClean="0"/>
          </a:p>
          <a:p>
            <a:r>
              <a:rPr lang="ko-KR" altLang="en-US" sz="1200" dirty="0" smtClean="0"/>
              <a:t>응답가</a:t>
            </a:r>
            <a:r>
              <a:rPr lang="ko-KR" altLang="en-US" sz="1200" dirty="0"/>
              <a:t>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43504" y="1428736"/>
            <a:ext cx="3596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-redirect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ViewResolver</a:t>
            </a:r>
            <a:r>
              <a:rPr lang="ko-KR" altLang="en-US" sz="1400" dirty="0" smtClean="0"/>
              <a:t>를 거치치 않고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요청한다</a:t>
            </a:r>
            <a:r>
              <a:rPr lang="en-US" altLang="ko-KR" sz="1400" dirty="0" smtClean="0"/>
              <a:t>. (prefix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suffix</a:t>
            </a:r>
            <a:r>
              <a:rPr lang="ko-KR" altLang="en-US" sz="1400" dirty="0" smtClean="0"/>
              <a:t>가 붙지 않는다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-.do, .html, .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가능</a:t>
            </a:r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rot="10800000">
            <a:off x="5072066" y="278605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86380" y="2786058"/>
            <a:ext cx="3696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-.do : </a:t>
            </a:r>
            <a:r>
              <a:rPr lang="en-US" altLang="ko-KR" sz="1400" dirty="0" err="1" smtClean="0"/>
              <a:t>DispatcherServlet</a:t>
            </a:r>
            <a:r>
              <a:rPr lang="ko-KR" altLang="en-US" sz="1400" dirty="0" smtClean="0"/>
              <a:t>으로 요청을 보낸다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public String method(){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return </a:t>
            </a:r>
            <a:r>
              <a:rPr lang="en-US" altLang="ko-KR" sz="1400" b="1" dirty="0" smtClean="0"/>
              <a:t>“</a:t>
            </a:r>
            <a:r>
              <a:rPr lang="en-US" altLang="ko-KR" sz="1400" b="1" dirty="0" err="1" smtClean="0"/>
              <a:t>redirect:do</a:t>
            </a:r>
            <a:r>
              <a:rPr lang="ko-KR" altLang="en-US" sz="1400" b="1" dirty="0" smtClean="0"/>
              <a:t>명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4786314" y="435769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43504" y="4429132"/>
            <a:ext cx="3799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dirty="0" smtClean="0"/>
              <a:t>*.jsp, *.html</a:t>
            </a:r>
            <a:r>
              <a:rPr lang="ko-KR" altLang="en-US" sz="1400" dirty="0" smtClean="0"/>
              <a:t>요청 </a:t>
            </a:r>
            <a:r>
              <a:rPr lang="en-US" altLang="ko-KR" sz="1400" dirty="0" smtClean="0"/>
              <a:t>: html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직접 요청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Stirng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mehtod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return </a:t>
            </a:r>
            <a:r>
              <a:rPr lang="en-US" altLang="ko-KR" sz="1400" b="1" dirty="0" smtClean="0"/>
              <a:t>“</a:t>
            </a:r>
            <a:r>
              <a:rPr lang="en-US" altLang="ko-KR" sz="1400" b="1" dirty="0" err="1" smtClean="0"/>
              <a:t>redirect:xxx.jsp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5400000" flipH="1" flipV="1">
            <a:off x="6500826" y="542926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7752" y="5715016"/>
            <a:ext cx="4307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ViewResolver</a:t>
            </a:r>
            <a:r>
              <a:rPr lang="ko-KR" altLang="en-US" sz="1400" dirty="0" smtClean="0"/>
              <a:t>를 거치지 않기 때문에</a:t>
            </a:r>
            <a:endParaRPr lang="en-US" altLang="ko-KR" sz="1400" dirty="0" smtClean="0"/>
          </a:p>
          <a:p>
            <a:r>
              <a:rPr lang="ko-KR" altLang="en-US" sz="1400" dirty="0" smtClean="0"/>
              <a:t>요청</a:t>
            </a:r>
            <a:r>
              <a:rPr lang="ko-KR" altLang="en-US" sz="1400" dirty="0" smtClean="0"/>
              <a:t>하</a:t>
            </a:r>
            <a:r>
              <a:rPr lang="ko-KR" altLang="en-US" sz="1400" dirty="0" smtClean="0"/>
              <a:t>려면 </a:t>
            </a:r>
            <a:r>
              <a:rPr lang="ko-KR" altLang="en-US" sz="1400" dirty="0" smtClean="0"/>
              <a:t>폴더명과 </a:t>
            </a:r>
            <a:r>
              <a:rPr lang="ko-KR" altLang="en-US" sz="1400" dirty="0" err="1" smtClean="0"/>
              <a:t>확장자를</a:t>
            </a:r>
            <a:r>
              <a:rPr lang="ko-KR" altLang="en-US" sz="1400" dirty="0" smtClean="0"/>
              <a:t> 모두 기술해야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URL</a:t>
            </a:r>
            <a:r>
              <a:rPr lang="ko-KR" altLang="en-US" sz="1400" dirty="0" smtClean="0"/>
              <a:t>가능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214678" y="857232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4929190" y="85723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2066" y="92867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*.do</a:t>
            </a:r>
            <a:r>
              <a:rPr lang="ko-KR" altLang="en-US" sz="1100" dirty="0" smtClean="0"/>
              <a:t>로 이동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14290"/>
            <a:ext cx="4957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*do</a:t>
            </a:r>
            <a:r>
              <a:rPr lang="ko-KR" altLang="en-US" dirty="0" smtClean="0"/>
              <a:t>에서 다른</a:t>
            </a:r>
            <a:r>
              <a:rPr lang="en-US" altLang="ko-KR" dirty="0" smtClean="0"/>
              <a:t> do</a:t>
            </a:r>
            <a:r>
              <a:rPr lang="ko-KR" altLang="en-US" dirty="0" smtClean="0"/>
              <a:t>를 직접 </a:t>
            </a:r>
            <a:r>
              <a:rPr lang="ko-KR" altLang="en-US" dirty="0" smtClean="0"/>
              <a:t>요청하기</a:t>
            </a:r>
            <a:r>
              <a:rPr lang="en-US" altLang="ko-KR" dirty="0" smtClean="0"/>
              <a:t>. ( do chain)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사용하지 않고 요청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57356" y="1571612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28662" y="17859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224" y="1428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128586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a.do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000496" y="1571612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71802" y="17859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364" y="1428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2" y="128586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b.do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286512" y="1571612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57818" y="17859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6380" y="1428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57950" y="128586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최종 호출 </a:t>
            </a:r>
            <a:r>
              <a:rPr lang="en-US" altLang="ko-KR" sz="1200" dirty="0" err="1" smtClean="0"/>
              <a:t>c.do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6786578" y="221455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71492" y="2714620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42930" y="242886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4000496" y="221455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65243" y="2366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4572000" y="92867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4876" y="642918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a.do</a:t>
            </a:r>
            <a:r>
              <a:rPr lang="ko-KR" altLang="en-US" sz="1200" dirty="0" smtClean="0"/>
              <a:t>를 통해서 호출 될 수 도 있고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직접 호출 될 수 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2928934"/>
            <a:ext cx="33235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public String method(){</a:t>
            </a:r>
          </a:p>
          <a:p>
            <a:r>
              <a:rPr lang="en-US" altLang="ko-KR" sz="1600" dirty="0" smtClean="0"/>
              <a:t>  return “</a:t>
            </a:r>
            <a:r>
              <a:rPr lang="en-US" altLang="ko-KR" sz="1600" b="1" dirty="0" smtClean="0"/>
              <a:t>forward:</a:t>
            </a:r>
            <a:r>
              <a:rPr lang="ko-KR" altLang="en-US" sz="1600" dirty="0" smtClean="0"/>
              <a:t>요청할 </a:t>
            </a:r>
            <a:r>
              <a:rPr lang="en-US" altLang="ko-KR" sz="1600" dirty="0" smtClean="0"/>
              <a:t>do URI”;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(“/</a:t>
            </a:r>
            <a:r>
              <a:rPr lang="en-US" altLang="ko-KR" sz="1600" dirty="0" err="1" smtClean="0"/>
              <a:t>a.do</a:t>
            </a:r>
            <a:r>
              <a:rPr lang="en-US" altLang="ko-KR" sz="1600" dirty="0" smtClean="0"/>
              <a:t>”)</a:t>
            </a:r>
            <a:endParaRPr lang="en-US" altLang="ko-KR" sz="1600" dirty="0" smtClean="0"/>
          </a:p>
          <a:p>
            <a:r>
              <a:rPr lang="en-US" altLang="ko-KR" sz="1600" dirty="0" smtClean="0"/>
              <a:t>public String method(){</a:t>
            </a:r>
          </a:p>
          <a:p>
            <a:r>
              <a:rPr lang="en-US" altLang="ko-KR" sz="1600" dirty="0" smtClean="0"/>
              <a:t>  return “</a:t>
            </a:r>
            <a:r>
              <a:rPr lang="en-US" altLang="ko-KR" sz="1600" b="1" dirty="0" err="1" smtClean="0"/>
              <a:t>forward:</a:t>
            </a:r>
            <a:r>
              <a:rPr lang="en-US" altLang="ko-KR" sz="1600" dirty="0" err="1" smtClean="0"/>
              <a:t>b.do</a:t>
            </a:r>
            <a:r>
              <a:rPr lang="en-US" altLang="ko-KR" sz="1600" dirty="0" smtClean="0"/>
              <a:t>”;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(“/</a:t>
            </a:r>
            <a:r>
              <a:rPr lang="en-US" altLang="ko-KR" sz="1600" dirty="0" err="1" smtClean="0"/>
              <a:t>b.do</a:t>
            </a:r>
            <a:r>
              <a:rPr lang="en-US" altLang="ko-KR" sz="1600" dirty="0" smtClean="0"/>
              <a:t>”)</a:t>
            </a:r>
            <a:endParaRPr lang="en-US" altLang="ko-KR" sz="1600" dirty="0" smtClean="0"/>
          </a:p>
          <a:p>
            <a:r>
              <a:rPr lang="en-US" altLang="ko-KR" sz="1600" dirty="0" smtClean="0"/>
              <a:t>public String method(){</a:t>
            </a:r>
          </a:p>
          <a:p>
            <a:r>
              <a:rPr lang="en-US" altLang="ko-KR" sz="1600" dirty="0" smtClean="0"/>
              <a:t>  return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요청할 </a:t>
            </a:r>
            <a:r>
              <a:rPr lang="en-US" altLang="ko-KR" sz="1600" dirty="0" smtClean="0"/>
              <a:t>do URI”;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23" name="자유형 22"/>
          <p:cNvSpPr/>
          <p:nvPr/>
        </p:nvSpPr>
        <p:spPr>
          <a:xfrm>
            <a:off x="311150" y="4032250"/>
            <a:ext cx="2349500" cy="266700"/>
          </a:xfrm>
          <a:custGeom>
            <a:avLst/>
            <a:gdLst>
              <a:gd name="connsiteX0" fmla="*/ 0 w 2349500"/>
              <a:gd name="connsiteY0" fmla="*/ 266700 h 266700"/>
              <a:gd name="connsiteX1" fmla="*/ 31750 w 2349500"/>
              <a:gd name="connsiteY1" fmla="*/ 254000 h 266700"/>
              <a:gd name="connsiteX2" fmla="*/ 95250 w 2349500"/>
              <a:gd name="connsiteY2" fmla="*/ 209550 h 266700"/>
              <a:gd name="connsiteX3" fmla="*/ 120650 w 2349500"/>
              <a:gd name="connsiteY3" fmla="*/ 196850 h 266700"/>
              <a:gd name="connsiteX4" fmla="*/ 139700 w 2349500"/>
              <a:gd name="connsiteY4" fmla="*/ 184150 h 266700"/>
              <a:gd name="connsiteX5" fmla="*/ 177800 w 2349500"/>
              <a:gd name="connsiteY5" fmla="*/ 171450 h 266700"/>
              <a:gd name="connsiteX6" fmla="*/ 222250 w 2349500"/>
              <a:gd name="connsiteY6" fmla="*/ 152400 h 266700"/>
              <a:gd name="connsiteX7" fmla="*/ 247650 w 2349500"/>
              <a:gd name="connsiteY7" fmla="*/ 139700 h 266700"/>
              <a:gd name="connsiteX8" fmla="*/ 266700 w 2349500"/>
              <a:gd name="connsiteY8" fmla="*/ 133350 h 266700"/>
              <a:gd name="connsiteX9" fmla="*/ 292100 w 2349500"/>
              <a:gd name="connsiteY9" fmla="*/ 120650 h 266700"/>
              <a:gd name="connsiteX10" fmla="*/ 311150 w 2349500"/>
              <a:gd name="connsiteY10" fmla="*/ 107950 h 266700"/>
              <a:gd name="connsiteX11" fmla="*/ 349250 w 2349500"/>
              <a:gd name="connsiteY11" fmla="*/ 95250 h 266700"/>
              <a:gd name="connsiteX12" fmla="*/ 393700 w 2349500"/>
              <a:gd name="connsiteY12" fmla="*/ 82550 h 266700"/>
              <a:gd name="connsiteX13" fmla="*/ 412750 w 2349500"/>
              <a:gd name="connsiteY13" fmla="*/ 76200 h 266700"/>
              <a:gd name="connsiteX14" fmla="*/ 438150 w 2349500"/>
              <a:gd name="connsiteY14" fmla="*/ 69850 h 266700"/>
              <a:gd name="connsiteX15" fmla="*/ 457200 w 2349500"/>
              <a:gd name="connsiteY15" fmla="*/ 63500 h 266700"/>
              <a:gd name="connsiteX16" fmla="*/ 482600 w 2349500"/>
              <a:gd name="connsiteY16" fmla="*/ 57150 h 266700"/>
              <a:gd name="connsiteX17" fmla="*/ 501650 w 2349500"/>
              <a:gd name="connsiteY17" fmla="*/ 50800 h 266700"/>
              <a:gd name="connsiteX18" fmla="*/ 673100 w 2349500"/>
              <a:gd name="connsiteY18" fmla="*/ 31750 h 266700"/>
              <a:gd name="connsiteX19" fmla="*/ 704850 w 2349500"/>
              <a:gd name="connsiteY19" fmla="*/ 25400 h 266700"/>
              <a:gd name="connsiteX20" fmla="*/ 895350 w 2349500"/>
              <a:gd name="connsiteY20" fmla="*/ 0 h 266700"/>
              <a:gd name="connsiteX21" fmla="*/ 1619250 w 2349500"/>
              <a:gd name="connsiteY21" fmla="*/ 6350 h 266700"/>
              <a:gd name="connsiteX22" fmla="*/ 1682750 w 2349500"/>
              <a:gd name="connsiteY22" fmla="*/ 19050 h 266700"/>
              <a:gd name="connsiteX23" fmla="*/ 1765300 w 2349500"/>
              <a:gd name="connsiteY23" fmla="*/ 31750 h 266700"/>
              <a:gd name="connsiteX24" fmla="*/ 1835150 w 2349500"/>
              <a:gd name="connsiteY24" fmla="*/ 44450 h 266700"/>
              <a:gd name="connsiteX25" fmla="*/ 1873250 w 2349500"/>
              <a:gd name="connsiteY25" fmla="*/ 57150 h 266700"/>
              <a:gd name="connsiteX26" fmla="*/ 1955800 w 2349500"/>
              <a:gd name="connsiteY26" fmla="*/ 76200 h 266700"/>
              <a:gd name="connsiteX27" fmla="*/ 2006600 w 2349500"/>
              <a:gd name="connsiteY27" fmla="*/ 88900 h 266700"/>
              <a:gd name="connsiteX28" fmla="*/ 2038350 w 2349500"/>
              <a:gd name="connsiteY28" fmla="*/ 95250 h 266700"/>
              <a:gd name="connsiteX29" fmla="*/ 2095500 w 2349500"/>
              <a:gd name="connsiteY29" fmla="*/ 120650 h 266700"/>
              <a:gd name="connsiteX30" fmla="*/ 2152650 w 2349500"/>
              <a:gd name="connsiteY30" fmla="*/ 133350 h 266700"/>
              <a:gd name="connsiteX31" fmla="*/ 2190750 w 2349500"/>
              <a:gd name="connsiteY31" fmla="*/ 146050 h 266700"/>
              <a:gd name="connsiteX32" fmla="*/ 2228850 w 2349500"/>
              <a:gd name="connsiteY32" fmla="*/ 158750 h 266700"/>
              <a:gd name="connsiteX33" fmla="*/ 2247900 w 2349500"/>
              <a:gd name="connsiteY33" fmla="*/ 165100 h 266700"/>
              <a:gd name="connsiteX34" fmla="*/ 2273300 w 2349500"/>
              <a:gd name="connsiteY34" fmla="*/ 171450 h 266700"/>
              <a:gd name="connsiteX35" fmla="*/ 2311400 w 2349500"/>
              <a:gd name="connsiteY35" fmla="*/ 203200 h 266700"/>
              <a:gd name="connsiteX36" fmla="*/ 2330450 w 2349500"/>
              <a:gd name="connsiteY36" fmla="*/ 215900 h 266700"/>
              <a:gd name="connsiteX37" fmla="*/ 2349500 w 2349500"/>
              <a:gd name="connsiteY37" fmla="*/ 2222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49500" h="266700">
                <a:moveTo>
                  <a:pt x="0" y="266700"/>
                </a:moveTo>
                <a:cubicBezTo>
                  <a:pt x="10583" y="262467"/>
                  <a:pt x="21743" y="259458"/>
                  <a:pt x="31750" y="254000"/>
                </a:cubicBezTo>
                <a:cubicBezTo>
                  <a:pt x="92419" y="220908"/>
                  <a:pt x="48096" y="239021"/>
                  <a:pt x="95250" y="209550"/>
                </a:cubicBezTo>
                <a:cubicBezTo>
                  <a:pt x="103277" y="204533"/>
                  <a:pt x="112431" y="201546"/>
                  <a:pt x="120650" y="196850"/>
                </a:cubicBezTo>
                <a:cubicBezTo>
                  <a:pt x="127276" y="193064"/>
                  <a:pt x="132726" y="187250"/>
                  <a:pt x="139700" y="184150"/>
                </a:cubicBezTo>
                <a:cubicBezTo>
                  <a:pt x="151933" y="178713"/>
                  <a:pt x="165826" y="177437"/>
                  <a:pt x="177800" y="171450"/>
                </a:cubicBezTo>
                <a:cubicBezTo>
                  <a:pt x="262041" y="129329"/>
                  <a:pt x="156846" y="180430"/>
                  <a:pt x="222250" y="152400"/>
                </a:cubicBezTo>
                <a:cubicBezTo>
                  <a:pt x="230951" y="148671"/>
                  <a:pt x="238949" y="143429"/>
                  <a:pt x="247650" y="139700"/>
                </a:cubicBezTo>
                <a:cubicBezTo>
                  <a:pt x="253802" y="137063"/>
                  <a:pt x="260548" y="135987"/>
                  <a:pt x="266700" y="133350"/>
                </a:cubicBezTo>
                <a:cubicBezTo>
                  <a:pt x="275401" y="129621"/>
                  <a:pt x="283881" y="125346"/>
                  <a:pt x="292100" y="120650"/>
                </a:cubicBezTo>
                <a:cubicBezTo>
                  <a:pt x="298726" y="116864"/>
                  <a:pt x="304176" y="111050"/>
                  <a:pt x="311150" y="107950"/>
                </a:cubicBezTo>
                <a:cubicBezTo>
                  <a:pt x="323383" y="102513"/>
                  <a:pt x="336550" y="99483"/>
                  <a:pt x="349250" y="95250"/>
                </a:cubicBezTo>
                <a:cubicBezTo>
                  <a:pt x="394925" y="80025"/>
                  <a:pt x="337886" y="98497"/>
                  <a:pt x="393700" y="82550"/>
                </a:cubicBezTo>
                <a:cubicBezTo>
                  <a:pt x="400136" y="80711"/>
                  <a:pt x="406314" y="78039"/>
                  <a:pt x="412750" y="76200"/>
                </a:cubicBezTo>
                <a:cubicBezTo>
                  <a:pt x="421141" y="73802"/>
                  <a:pt x="429759" y="72248"/>
                  <a:pt x="438150" y="69850"/>
                </a:cubicBezTo>
                <a:cubicBezTo>
                  <a:pt x="444586" y="68011"/>
                  <a:pt x="450764" y="65339"/>
                  <a:pt x="457200" y="63500"/>
                </a:cubicBezTo>
                <a:cubicBezTo>
                  <a:pt x="465591" y="61102"/>
                  <a:pt x="474209" y="59548"/>
                  <a:pt x="482600" y="57150"/>
                </a:cubicBezTo>
                <a:cubicBezTo>
                  <a:pt x="489036" y="55311"/>
                  <a:pt x="495038" y="51844"/>
                  <a:pt x="501650" y="50800"/>
                </a:cubicBezTo>
                <a:cubicBezTo>
                  <a:pt x="565164" y="40772"/>
                  <a:pt x="611241" y="37374"/>
                  <a:pt x="673100" y="31750"/>
                </a:cubicBezTo>
                <a:cubicBezTo>
                  <a:pt x="683683" y="29633"/>
                  <a:pt x="694183" y="27041"/>
                  <a:pt x="704850" y="25400"/>
                </a:cubicBezTo>
                <a:cubicBezTo>
                  <a:pt x="818005" y="7991"/>
                  <a:pt x="810294" y="9451"/>
                  <a:pt x="895350" y="0"/>
                </a:cubicBezTo>
                <a:lnTo>
                  <a:pt x="1619250" y="6350"/>
                </a:lnTo>
                <a:cubicBezTo>
                  <a:pt x="1640830" y="6872"/>
                  <a:pt x="1661415" y="15768"/>
                  <a:pt x="1682750" y="19050"/>
                </a:cubicBezTo>
                <a:cubicBezTo>
                  <a:pt x="1710267" y="23283"/>
                  <a:pt x="1737883" y="26912"/>
                  <a:pt x="1765300" y="31750"/>
                </a:cubicBezTo>
                <a:cubicBezTo>
                  <a:pt x="1892546" y="54205"/>
                  <a:pt x="1632299" y="15471"/>
                  <a:pt x="1835150" y="44450"/>
                </a:cubicBezTo>
                <a:cubicBezTo>
                  <a:pt x="1847850" y="48683"/>
                  <a:pt x="1860263" y="53903"/>
                  <a:pt x="1873250" y="57150"/>
                </a:cubicBezTo>
                <a:cubicBezTo>
                  <a:pt x="1943687" y="74759"/>
                  <a:pt x="1831758" y="47014"/>
                  <a:pt x="1955800" y="76200"/>
                </a:cubicBezTo>
                <a:cubicBezTo>
                  <a:pt x="1972790" y="80198"/>
                  <a:pt x="1989484" y="85477"/>
                  <a:pt x="2006600" y="88900"/>
                </a:cubicBezTo>
                <a:cubicBezTo>
                  <a:pt x="2017183" y="91017"/>
                  <a:pt x="2028012" y="92149"/>
                  <a:pt x="2038350" y="95250"/>
                </a:cubicBezTo>
                <a:cubicBezTo>
                  <a:pt x="2071171" y="105096"/>
                  <a:pt x="2066314" y="108142"/>
                  <a:pt x="2095500" y="120650"/>
                </a:cubicBezTo>
                <a:cubicBezTo>
                  <a:pt x="2120935" y="131551"/>
                  <a:pt x="2119160" y="124978"/>
                  <a:pt x="2152650" y="133350"/>
                </a:cubicBezTo>
                <a:cubicBezTo>
                  <a:pt x="2165637" y="136597"/>
                  <a:pt x="2178050" y="141817"/>
                  <a:pt x="2190750" y="146050"/>
                </a:cubicBezTo>
                <a:lnTo>
                  <a:pt x="2228850" y="158750"/>
                </a:lnTo>
                <a:cubicBezTo>
                  <a:pt x="2235200" y="160867"/>
                  <a:pt x="2241406" y="163477"/>
                  <a:pt x="2247900" y="165100"/>
                </a:cubicBezTo>
                <a:lnTo>
                  <a:pt x="2273300" y="171450"/>
                </a:lnTo>
                <a:cubicBezTo>
                  <a:pt x="2320598" y="202982"/>
                  <a:pt x="2262507" y="162456"/>
                  <a:pt x="2311400" y="203200"/>
                </a:cubicBezTo>
                <a:cubicBezTo>
                  <a:pt x="2317263" y="208086"/>
                  <a:pt x="2323624" y="212487"/>
                  <a:pt x="2330450" y="215900"/>
                </a:cubicBezTo>
                <a:cubicBezTo>
                  <a:pt x="2336437" y="218893"/>
                  <a:pt x="2349500" y="222250"/>
                  <a:pt x="2349500" y="222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955800" y="3949700"/>
            <a:ext cx="2501900" cy="1499356"/>
          </a:xfrm>
          <a:custGeom>
            <a:avLst/>
            <a:gdLst>
              <a:gd name="connsiteX0" fmla="*/ 247650 w 2501900"/>
              <a:gd name="connsiteY0" fmla="*/ 889000 h 1499356"/>
              <a:gd name="connsiteX1" fmla="*/ 133350 w 2501900"/>
              <a:gd name="connsiteY1" fmla="*/ 882650 h 1499356"/>
              <a:gd name="connsiteX2" fmla="*/ 76200 w 2501900"/>
              <a:gd name="connsiteY2" fmla="*/ 831850 h 1499356"/>
              <a:gd name="connsiteX3" fmla="*/ 44450 w 2501900"/>
              <a:gd name="connsiteY3" fmla="*/ 793750 h 1499356"/>
              <a:gd name="connsiteX4" fmla="*/ 19050 w 2501900"/>
              <a:gd name="connsiteY4" fmla="*/ 730250 h 1499356"/>
              <a:gd name="connsiteX5" fmla="*/ 12700 w 2501900"/>
              <a:gd name="connsiteY5" fmla="*/ 704850 h 1499356"/>
              <a:gd name="connsiteX6" fmla="*/ 0 w 2501900"/>
              <a:gd name="connsiteY6" fmla="*/ 609600 h 1499356"/>
              <a:gd name="connsiteX7" fmla="*/ 6350 w 2501900"/>
              <a:gd name="connsiteY7" fmla="*/ 419100 h 1499356"/>
              <a:gd name="connsiteX8" fmla="*/ 19050 w 2501900"/>
              <a:gd name="connsiteY8" fmla="*/ 393700 h 1499356"/>
              <a:gd name="connsiteX9" fmla="*/ 31750 w 2501900"/>
              <a:gd name="connsiteY9" fmla="*/ 349250 h 1499356"/>
              <a:gd name="connsiteX10" fmla="*/ 50800 w 2501900"/>
              <a:gd name="connsiteY10" fmla="*/ 323850 h 1499356"/>
              <a:gd name="connsiteX11" fmla="*/ 69850 w 2501900"/>
              <a:gd name="connsiteY11" fmla="*/ 292100 h 1499356"/>
              <a:gd name="connsiteX12" fmla="*/ 82550 w 2501900"/>
              <a:gd name="connsiteY12" fmla="*/ 266700 h 1499356"/>
              <a:gd name="connsiteX13" fmla="*/ 88900 w 2501900"/>
              <a:gd name="connsiteY13" fmla="*/ 247650 h 1499356"/>
              <a:gd name="connsiteX14" fmla="*/ 114300 w 2501900"/>
              <a:gd name="connsiteY14" fmla="*/ 209550 h 1499356"/>
              <a:gd name="connsiteX15" fmla="*/ 120650 w 2501900"/>
              <a:gd name="connsiteY15" fmla="*/ 190500 h 1499356"/>
              <a:gd name="connsiteX16" fmla="*/ 165100 w 2501900"/>
              <a:gd name="connsiteY16" fmla="*/ 127000 h 1499356"/>
              <a:gd name="connsiteX17" fmla="*/ 177800 w 2501900"/>
              <a:gd name="connsiteY17" fmla="*/ 101600 h 1499356"/>
              <a:gd name="connsiteX18" fmla="*/ 196850 w 2501900"/>
              <a:gd name="connsiteY18" fmla="*/ 88900 h 1499356"/>
              <a:gd name="connsiteX19" fmla="*/ 215900 w 2501900"/>
              <a:gd name="connsiteY19" fmla="*/ 69850 h 1499356"/>
              <a:gd name="connsiteX20" fmla="*/ 234950 w 2501900"/>
              <a:gd name="connsiteY20" fmla="*/ 57150 h 1499356"/>
              <a:gd name="connsiteX21" fmla="*/ 260350 w 2501900"/>
              <a:gd name="connsiteY21" fmla="*/ 38100 h 1499356"/>
              <a:gd name="connsiteX22" fmla="*/ 279400 w 2501900"/>
              <a:gd name="connsiteY22" fmla="*/ 31750 h 1499356"/>
              <a:gd name="connsiteX23" fmla="*/ 311150 w 2501900"/>
              <a:gd name="connsiteY23" fmla="*/ 12700 h 1499356"/>
              <a:gd name="connsiteX24" fmla="*/ 374650 w 2501900"/>
              <a:gd name="connsiteY24" fmla="*/ 0 h 1499356"/>
              <a:gd name="connsiteX25" fmla="*/ 889000 w 2501900"/>
              <a:gd name="connsiteY25" fmla="*/ 6350 h 1499356"/>
              <a:gd name="connsiteX26" fmla="*/ 971550 w 2501900"/>
              <a:gd name="connsiteY26" fmla="*/ 12700 h 1499356"/>
              <a:gd name="connsiteX27" fmla="*/ 1016000 w 2501900"/>
              <a:gd name="connsiteY27" fmla="*/ 25400 h 1499356"/>
              <a:gd name="connsiteX28" fmla="*/ 1066800 w 2501900"/>
              <a:gd name="connsiteY28" fmla="*/ 31750 h 1499356"/>
              <a:gd name="connsiteX29" fmla="*/ 1123950 w 2501900"/>
              <a:gd name="connsiteY29" fmla="*/ 38100 h 1499356"/>
              <a:gd name="connsiteX30" fmla="*/ 1174750 w 2501900"/>
              <a:gd name="connsiteY30" fmla="*/ 44450 h 1499356"/>
              <a:gd name="connsiteX31" fmla="*/ 1231900 w 2501900"/>
              <a:gd name="connsiteY31" fmla="*/ 50800 h 1499356"/>
              <a:gd name="connsiteX32" fmla="*/ 1301750 w 2501900"/>
              <a:gd name="connsiteY32" fmla="*/ 63500 h 1499356"/>
              <a:gd name="connsiteX33" fmla="*/ 1346200 w 2501900"/>
              <a:gd name="connsiteY33" fmla="*/ 69850 h 1499356"/>
              <a:gd name="connsiteX34" fmla="*/ 1384300 w 2501900"/>
              <a:gd name="connsiteY34" fmla="*/ 76200 h 1499356"/>
              <a:gd name="connsiteX35" fmla="*/ 1473200 w 2501900"/>
              <a:gd name="connsiteY35" fmla="*/ 88900 h 1499356"/>
              <a:gd name="connsiteX36" fmla="*/ 1517650 w 2501900"/>
              <a:gd name="connsiteY36" fmla="*/ 95250 h 1499356"/>
              <a:gd name="connsiteX37" fmla="*/ 1587500 w 2501900"/>
              <a:gd name="connsiteY37" fmla="*/ 101600 h 1499356"/>
              <a:gd name="connsiteX38" fmla="*/ 1625600 w 2501900"/>
              <a:gd name="connsiteY38" fmla="*/ 114300 h 1499356"/>
              <a:gd name="connsiteX39" fmla="*/ 1695450 w 2501900"/>
              <a:gd name="connsiteY39" fmla="*/ 120650 h 1499356"/>
              <a:gd name="connsiteX40" fmla="*/ 1739900 w 2501900"/>
              <a:gd name="connsiteY40" fmla="*/ 127000 h 1499356"/>
              <a:gd name="connsiteX41" fmla="*/ 1778000 w 2501900"/>
              <a:gd name="connsiteY41" fmla="*/ 133350 h 1499356"/>
              <a:gd name="connsiteX42" fmla="*/ 1835150 w 2501900"/>
              <a:gd name="connsiteY42" fmla="*/ 146050 h 1499356"/>
              <a:gd name="connsiteX43" fmla="*/ 1924050 w 2501900"/>
              <a:gd name="connsiteY43" fmla="*/ 152400 h 1499356"/>
              <a:gd name="connsiteX44" fmla="*/ 1987550 w 2501900"/>
              <a:gd name="connsiteY44" fmla="*/ 171450 h 1499356"/>
              <a:gd name="connsiteX45" fmla="*/ 2012950 w 2501900"/>
              <a:gd name="connsiteY45" fmla="*/ 184150 h 1499356"/>
              <a:gd name="connsiteX46" fmla="*/ 2051050 w 2501900"/>
              <a:gd name="connsiteY46" fmla="*/ 190500 h 1499356"/>
              <a:gd name="connsiteX47" fmla="*/ 2076450 w 2501900"/>
              <a:gd name="connsiteY47" fmla="*/ 209550 h 1499356"/>
              <a:gd name="connsiteX48" fmla="*/ 2114550 w 2501900"/>
              <a:gd name="connsiteY48" fmla="*/ 215900 h 1499356"/>
              <a:gd name="connsiteX49" fmla="*/ 2171700 w 2501900"/>
              <a:gd name="connsiteY49" fmla="*/ 228600 h 1499356"/>
              <a:gd name="connsiteX50" fmla="*/ 2197100 w 2501900"/>
              <a:gd name="connsiteY50" fmla="*/ 241300 h 1499356"/>
              <a:gd name="connsiteX51" fmla="*/ 2241550 w 2501900"/>
              <a:gd name="connsiteY51" fmla="*/ 254000 h 1499356"/>
              <a:gd name="connsiteX52" fmla="*/ 2279650 w 2501900"/>
              <a:gd name="connsiteY52" fmla="*/ 279400 h 1499356"/>
              <a:gd name="connsiteX53" fmla="*/ 2298700 w 2501900"/>
              <a:gd name="connsiteY53" fmla="*/ 292100 h 1499356"/>
              <a:gd name="connsiteX54" fmla="*/ 2324100 w 2501900"/>
              <a:gd name="connsiteY54" fmla="*/ 317500 h 1499356"/>
              <a:gd name="connsiteX55" fmla="*/ 2349500 w 2501900"/>
              <a:gd name="connsiteY55" fmla="*/ 330200 h 1499356"/>
              <a:gd name="connsiteX56" fmla="*/ 2362200 w 2501900"/>
              <a:gd name="connsiteY56" fmla="*/ 349250 h 1499356"/>
              <a:gd name="connsiteX57" fmla="*/ 2387600 w 2501900"/>
              <a:gd name="connsiteY57" fmla="*/ 368300 h 1499356"/>
              <a:gd name="connsiteX58" fmla="*/ 2393950 w 2501900"/>
              <a:gd name="connsiteY58" fmla="*/ 400050 h 1499356"/>
              <a:gd name="connsiteX59" fmla="*/ 2413000 w 2501900"/>
              <a:gd name="connsiteY59" fmla="*/ 425450 h 1499356"/>
              <a:gd name="connsiteX60" fmla="*/ 2425700 w 2501900"/>
              <a:gd name="connsiteY60" fmla="*/ 457200 h 1499356"/>
              <a:gd name="connsiteX61" fmla="*/ 2438400 w 2501900"/>
              <a:gd name="connsiteY61" fmla="*/ 482600 h 1499356"/>
              <a:gd name="connsiteX62" fmla="*/ 2444750 w 2501900"/>
              <a:gd name="connsiteY62" fmla="*/ 501650 h 1499356"/>
              <a:gd name="connsiteX63" fmla="*/ 2451100 w 2501900"/>
              <a:gd name="connsiteY63" fmla="*/ 533400 h 1499356"/>
              <a:gd name="connsiteX64" fmla="*/ 2470150 w 2501900"/>
              <a:gd name="connsiteY64" fmla="*/ 552450 h 1499356"/>
              <a:gd name="connsiteX65" fmla="*/ 2476500 w 2501900"/>
              <a:gd name="connsiteY65" fmla="*/ 596900 h 1499356"/>
              <a:gd name="connsiteX66" fmla="*/ 2489200 w 2501900"/>
              <a:gd name="connsiteY66" fmla="*/ 647700 h 1499356"/>
              <a:gd name="connsiteX67" fmla="*/ 2495550 w 2501900"/>
              <a:gd name="connsiteY67" fmla="*/ 666750 h 1499356"/>
              <a:gd name="connsiteX68" fmla="*/ 2501900 w 2501900"/>
              <a:gd name="connsiteY68" fmla="*/ 704850 h 1499356"/>
              <a:gd name="connsiteX69" fmla="*/ 2495550 w 2501900"/>
              <a:gd name="connsiteY69" fmla="*/ 952500 h 1499356"/>
              <a:gd name="connsiteX70" fmla="*/ 2482850 w 2501900"/>
              <a:gd name="connsiteY70" fmla="*/ 977900 h 1499356"/>
              <a:gd name="connsiteX71" fmla="*/ 2463800 w 2501900"/>
              <a:gd name="connsiteY71" fmla="*/ 1035050 h 1499356"/>
              <a:gd name="connsiteX72" fmla="*/ 2425700 w 2501900"/>
              <a:gd name="connsiteY72" fmla="*/ 1092200 h 1499356"/>
              <a:gd name="connsiteX73" fmla="*/ 2413000 w 2501900"/>
              <a:gd name="connsiteY73" fmla="*/ 1111250 h 1499356"/>
              <a:gd name="connsiteX74" fmla="*/ 2393950 w 2501900"/>
              <a:gd name="connsiteY74" fmla="*/ 1136650 h 1499356"/>
              <a:gd name="connsiteX75" fmla="*/ 2355850 w 2501900"/>
              <a:gd name="connsiteY75" fmla="*/ 1162050 h 1499356"/>
              <a:gd name="connsiteX76" fmla="*/ 2336800 w 2501900"/>
              <a:gd name="connsiteY76" fmla="*/ 1174750 h 1499356"/>
              <a:gd name="connsiteX77" fmla="*/ 2311400 w 2501900"/>
              <a:gd name="connsiteY77" fmla="*/ 1187450 h 1499356"/>
              <a:gd name="connsiteX78" fmla="*/ 2273300 w 2501900"/>
              <a:gd name="connsiteY78" fmla="*/ 1212850 h 1499356"/>
              <a:gd name="connsiteX79" fmla="*/ 2190750 w 2501900"/>
              <a:gd name="connsiteY79" fmla="*/ 1225550 h 1499356"/>
              <a:gd name="connsiteX80" fmla="*/ 2171700 w 2501900"/>
              <a:gd name="connsiteY80" fmla="*/ 1231900 h 1499356"/>
              <a:gd name="connsiteX81" fmla="*/ 2127250 w 2501900"/>
              <a:gd name="connsiteY81" fmla="*/ 1238250 h 1499356"/>
              <a:gd name="connsiteX82" fmla="*/ 2101850 w 2501900"/>
              <a:gd name="connsiteY82" fmla="*/ 1244600 h 1499356"/>
              <a:gd name="connsiteX83" fmla="*/ 2051050 w 2501900"/>
              <a:gd name="connsiteY83" fmla="*/ 1250950 h 1499356"/>
              <a:gd name="connsiteX84" fmla="*/ 2012950 w 2501900"/>
              <a:gd name="connsiteY84" fmla="*/ 1257300 h 1499356"/>
              <a:gd name="connsiteX85" fmla="*/ 1968500 w 2501900"/>
              <a:gd name="connsiteY85" fmla="*/ 1263650 h 1499356"/>
              <a:gd name="connsiteX86" fmla="*/ 1930400 w 2501900"/>
              <a:gd name="connsiteY86" fmla="*/ 1270000 h 1499356"/>
              <a:gd name="connsiteX87" fmla="*/ 1193800 w 2501900"/>
              <a:gd name="connsiteY87" fmla="*/ 1276350 h 1499356"/>
              <a:gd name="connsiteX88" fmla="*/ 1136650 w 2501900"/>
              <a:gd name="connsiteY88" fmla="*/ 1282700 h 1499356"/>
              <a:gd name="connsiteX89" fmla="*/ 1117600 w 2501900"/>
              <a:gd name="connsiteY89" fmla="*/ 1289050 h 1499356"/>
              <a:gd name="connsiteX90" fmla="*/ 1066800 w 2501900"/>
              <a:gd name="connsiteY90" fmla="*/ 1295400 h 1499356"/>
              <a:gd name="connsiteX91" fmla="*/ 1041400 w 2501900"/>
              <a:gd name="connsiteY91" fmla="*/ 1301750 h 1499356"/>
              <a:gd name="connsiteX92" fmla="*/ 965200 w 2501900"/>
              <a:gd name="connsiteY92" fmla="*/ 1314450 h 1499356"/>
              <a:gd name="connsiteX93" fmla="*/ 939800 w 2501900"/>
              <a:gd name="connsiteY93" fmla="*/ 1320800 h 1499356"/>
              <a:gd name="connsiteX94" fmla="*/ 920750 w 2501900"/>
              <a:gd name="connsiteY94" fmla="*/ 1327150 h 1499356"/>
              <a:gd name="connsiteX95" fmla="*/ 882650 w 2501900"/>
              <a:gd name="connsiteY95" fmla="*/ 1333500 h 1499356"/>
              <a:gd name="connsiteX96" fmla="*/ 863600 w 2501900"/>
              <a:gd name="connsiteY96" fmla="*/ 1339850 h 1499356"/>
              <a:gd name="connsiteX97" fmla="*/ 838200 w 2501900"/>
              <a:gd name="connsiteY97" fmla="*/ 1346200 h 1499356"/>
              <a:gd name="connsiteX98" fmla="*/ 755650 w 2501900"/>
              <a:gd name="connsiteY98" fmla="*/ 1371600 h 1499356"/>
              <a:gd name="connsiteX99" fmla="*/ 736600 w 2501900"/>
              <a:gd name="connsiteY99" fmla="*/ 1377950 h 1499356"/>
              <a:gd name="connsiteX100" fmla="*/ 717550 w 2501900"/>
              <a:gd name="connsiteY100" fmla="*/ 1384300 h 1499356"/>
              <a:gd name="connsiteX101" fmla="*/ 679450 w 2501900"/>
              <a:gd name="connsiteY101" fmla="*/ 1409700 h 1499356"/>
              <a:gd name="connsiteX102" fmla="*/ 660400 w 2501900"/>
              <a:gd name="connsiteY102" fmla="*/ 1422400 h 1499356"/>
              <a:gd name="connsiteX103" fmla="*/ 628650 w 2501900"/>
              <a:gd name="connsiteY103" fmla="*/ 1454150 h 1499356"/>
              <a:gd name="connsiteX104" fmla="*/ 615950 w 2501900"/>
              <a:gd name="connsiteY104" fmla="*/ 1473200 h 1499356"/>
              <a:gd name="connsiteX105" fmla="*/ 590550 w 2501900"/>
              <a:gd name="connsiteY105" fmla="*/ 1492250 h 149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501900" h="1499356">
                <a:moveTo>
                  <a:pt x="247650" y="889000"/>
                </a:moveTo>
                <a:cubicBezTo>
                  <a:pt x="209550" y="886883"/>
                  <a:pt x="170707" y="890433"/>
                  <a:pt x="133350" y="882650"/>
                </a:cubicBezTo>
                <a:cubicBezTo>
                  <a:pt x="101802" y="876078"/>
                  <a:pt x="93759" y="852336"/>
                  <a:pt x="76200" y="831850"/>
                </a:cubicBezTo>
                <a:cubicBezTo>
                  <a:pt x="53686" y="805583"/>
                  <a:pt x="60489" y="821819"/>
                  <a:pt x="44450" y="793750"/>
                </a:cubicBezTo>
                <a:cubicBezTo>
                  <a:pt x="32771" y="773313"/>
                  <a:pt x="24832" y="753379"/>
                  <a:pt x="19050" y="730250"/>
                </a:cubicBezTo>
                <a:cubicBezTo>
                  <a:pt x="16933" y="721783"/>
                  <a:pt x="14061" y="713470"/>
                  <a:pt x="12700" y="704850"/>
                </a:cubicBezTo>
                <a:cubicBezTo>
                  <a:pt x="7704" y="673211"/>
                  <a:pt x="4233" y="641350"/>
                  <a:pt x="0" y="609600"/>
                </a:cubicBezTo>
                <a:cubicBezTo>
                  <a:pt x="2117" y="546100"/>
                  <a:pt x="766" y="482389"/>
                  <a:pt x="6350" y="419100"/>
                </a:cubicBezTo>
                <a:cubicBezTo>
                  <a:pt x="7182" y="409671"/>
                  <a:pt x="15726" y="402563"/>
                  <a:pt x="19050" y="393700"/>
                </a:cubicBezTo>
                <a:cubicBezTo>
                  <a:pt x="22424" y="384702"/>
                  <a:pt x="26168" y="359019"/>
                  <a:pt x="31750" y="349250"/>
                </a:cubicBezTo>
                <a:cubicBezTo>
                  <a:pt x="37001" y="340061"/>
                  <a:pt x="44929" y="332656"/>
                  <a:pt x="50800" y="323850"/>
                </a:cubicBezTo>
                <a:cubicBezTo>
                  <a:pt x="57646" y="313581"/>
                  <a:pt x="63856" y="302889"/>
                  <a:pt x="69850" y="292100"/>
                </a:cubicBezTo>
                <a:cubicBezTo>
                  <a:pt x="74447" y="283825"/>
                  <a:pt x="78821" y="275401"/>
                  <a:pt x="82550" y="266700"/>
                </a:cubicBezTo>
                <a:cubicBezTo>
                  <a:pt x="85187" y="260548"/>
                  <a:pt x="85649" y="253501"/>
                  <a:pt x="88900" y="247650"/>
                </a:cubicBezTo>
                <a:cubicBezTo>
                  <a:pt x="96313" y="234307"/>
                  <a:pt x="106887" y="222893"/>
                  <a:pt x="114300" y="209550"/>
                </a:cubicBezTo>
                <a:cubicBezTo>
                  <a:pt x="117551" y="203699"/>
                  <a:pt x="117329" y="196312"/>
                  <a:pt x="120650" y="190500"/>
                </a:cubicBezTo>
                <a:cubicBezTo>
                  <a:pt x="152507" y="134750"/>
                  <a:pt x="128567" y="200067"/>
                  <a:pt x="165100" y="127000"/>
                </a:cubicBezTo>
                <a:cubicBezTo>
                  <a:pt x="169333" y="118533"/>
                  <a:pt x="171740" y="108872"/>
                  <a:pt x="177800" y="101600"/>
                </a:cubicBezTo>
                <a:cubicBezTo>
                  <a:pt x="182686" y="95737"/>
                  <a:pt x="190987" y="93786"/>
                  <a:pt x="196850" y="88900"/>
                </a:cubicBezTo>
                <a:cubicBezTo>
                  <a:pt x="203749" y="83151"/>
                  <a:pt x="209001" y="75599"/>
                  <a:pt x="215900" y="69850"/>
                </a:cubicBezTo>
                <a:cubicBezTo>
                  <a:pt x="221763" y="64964"/>
                  <a:pt x="228740" y="61586"/>
                  <a:pt x="234950" y="57150"/>
                </a:cubicBezTo>
                <a:cubicBezTo>
                  <a:pt x="243562" y="50999"/>
                  <a:pt x="251161" y="43351"/>
                  <a:pt x="260350" y="38100"/>
                </a:cubicBezTo>
                <a:cubicBezTo>
                  <a:pt x="266162" y="34779"/>
                  <a:pt x="273413" y="34743"/>
                  <a:pt x="279400" y="31750"/>
                </a:cubicBezTo>
                <a:cubicBezTo>
                  <a:pt x="290439" y="26230"/>
                  <a:pt x="299441" y="16603"/>
                  <a:pt x="311150" y="12700"/>
                </a:cubicBezTo>
                <a:cubicBezTo>
                  <a:pt x="331628" y="5874"/>
                  <a:pt x="353483" y="4233"/>
                  <a:pt x="374650" y="0"/>
                </a:cubicBezTo>
                <a:lnTo>
                  <a:pt x="889000" y="6350"/>
                </a:lnTo>
                <a:cubicBezTo>
                  <a:pt x="916592" y="6937"/>
                  <a:pt x="944257" y="8606"/>
                  <a:pt x="971550" y="12700"/>
                </a:cubicBezTo>
                <a:cubicBezTo>
                  <a:pt x="986789" y="14986"/>
                  <a:pt x="1000890" y="22378"/>
                  <a:pt x="1016000" y="25400"/>
                </a:cubicBezTo>
                <a:cubicBezTo>
                  <a:pt x="1032734" y="28747"/>
                  <a:pt x="1049852" y="29756"/>
                  <a:pt x="1066800" y="31750"/>
                </a:cubicBezTo>
                <a:lnTo>
                  <a:pt x="1123950" y="38100"/>
                </a:lnTo>
                <a:lnTo>
                  <a:pt x="1174750" y="44450"/>
                </a:lnTo>
                <a:cubicBezTo>
                  <a:pt x="1193786" y="46690"/>
                  <a:pt x="1212901" y="48267"/>
                  <a:pt x="1231900" y="50800"/>
                </a:cubicBezTo>
                <a:cubicBezTo>
                  <a:pt x="1284836" y="57858"/>
                  <a:pt x="1253862" y="55519"/>
                  <a:pt x="1301750" y="63500"/>
                </a:cubicBezTo>
                <a:cubicBezTo>
                  <a:pt x="1316513" y="65961"/>
                  <a:pt x="1331407" y="67574"/>
                  <a:pt x="1346200" y="69850"/>
                </a:cubicBezTo>
                <a:cubicBezTo>
                  <a:pt x="1358925" y="71808"/>
                  <a:pt x="1371567" y="74290"/>
                  <a:pt x="1384300" y="76200"/>
                </a:cubicBezTo>
                <a:lnTo>
                  <a:pt x="1473200" y="88900"/>
                </a:lnTo>
                <a:cubicBezTo>
                  <a:pt x="1488017" y="91017"/>
                  <a:pt x="1502744" y="93895"/>
                  <a:pt x="1517650" y="95250"/>
                </a:cubicBezTo>
                <a:lnTo>
                  <a:pt x="1587500" y="101600"/>
                </a:lnTo>
                <a:cubicBezTo>
                  <a:pt x="1600200" y="105833"/>
                  <a:pt x="1612417" y="111974"/>
                  <a:pt x="1625600" y="114300"/>
                </a:cubicBezTo>
                <a:cubicBezTo>
                  <a:pt x="1648624" y="118363"/>
                  <a:pt x="1672214" y="118068"/>
                  <a:pt x="1695450" y="120650"/>
                </a:cubicBezTo>
                <a:cubicBezTo>
                  <a:pt x="1710326" y="122303"/>
                  <a:pt x="1725107" y="124724"/>
                  <a:pt x="1739900" y="127000"/>
                </a:cubicBezTo>
                <a:cubicBezTo>
                  <a:pt x="1752625" y="128958"/>
                  <a:pt x="1765375" y="130825"/>
                  <a:pt x="1778000" y="133350"/>
                </a:cubicBezTo>
                <a:cubicBezTo>
                  <a:pt x="1797136" y="137177"/>
                  <a:pt x="1815799" y="143526"/>
                  <a:pt x="1835150" y="146050"/>
                </a:cubicBezTo>
                <a:cubicBezTo>
                  <a:pt x="1864609" y="149893"/>
                  <a:pt x="1894417" y="150283"/>
                  <a:pt x="1924050" y="152400"/>
                </a:cubicBezTo>
                <a:cubicBezTo>
                  <a:pt x="1959786" y="159547"/>
                  <a:pt x="1953374" y="156261"/>
                  <a:pt x="1987550" y="171450"/>
                </a:cubicBezTo>
                <a:cubicBezTo>
                  <a:pt x="1996200" y="175295"/>
                  <a:pt x="2003883" y="181430"/>
                  <a:pt x="2012950" y="184150"/>
                </a:cubicBezTo>
                <a:cubicBezTo>
                  <a:pt x="2025282" y="187850"/>
                  <a:pt x="2038350" y="188383"/>
                  <a:pt x="2051050" y="190500"/>
                </a:cubicBezTo>
                <a:cubicBezTo>
                  <a:pt x="2059517" y="196850"/>
                  <a:pt x="2066624" y="205619"/>
                  <a:pt x="2076450" y="209550"/>
                </a:cubicBezTo>
                <a:cubicBezTo>
                  <a:pt x="2088404" y="214332"/>
                  <a:pt x="2101925" y="213375"/>
                  <a:pt x="2114550" y="215900"/>
                </a:cubicBezTo>
                <a:cubicBezTo>
                  <a:pt x="2133686" y="219727"/>
                  <a:pt x="2152650" y="224367"/>
                  <a:pt x="2171700" y="228600"/>
                </a:cubicBezTo>
                <a:cubicBezTo>
                  <a:pt x="2180167" y="232833"/>
                  <a:pt x="2188204" y="238065"/>
                  <a:pt x="2197100" y="241300"/>
                </a:cubicBezTo>
                <a:cubicBezTo>
                  <a:pt x="2211582" y="246566"/>
                  <a:pt x="2227559" y="247542"/>
                  <a:pt x="2241550" y="254000"/>
                </a:cubicBezTo>
                <a:cubicBezTo>
                  <a:pt x="2255409" y="260396"/>
                  <a:pt x="2266950" y="270933"/>
                  <a:pt x="2279650" y="279400"/>
                </a:cubicBezTo>
                <a:cubicBezTo>
                  <a:pt x="2286000" y="283633"/>
                  <a:pt x="2293304" y="286704"/>
                  <a:pt x="2298700" y="292100"/>
                </a:cubicBezTo>
                <a:cubicBezTo>
                  <a:pt x="2307167" y="300567"/>
                  <a:pt x="2314521" y="310316"/>
                  <a:pt x="2324100" y="317500"/>
                </a:cubicBezTo>
                <a:cubicBezTo>
                  <a:pt x="2331673" y="323180"/>
                  <a:pt x="2341033" y="325967"/>
                  <a:pt x="2349500" y="330200"/>
                </a:cubicBezTo>
                <a:cubicBezTo>
                  <a:pt x="2353733" y="336550"/>
                  <a:pt x="2356804" y="343854"/>
                  <a:pt x="2362200" y="349250"/>
                </a:cubicBezTo>
                <a:cubicBezTo>
                  <a:pt x="2369684" y="356734"/>
                  <a:pt x="2381991" y="359325"/>
                  <a:pt x="2387600" y="368300"/>
                </a:cubicBezTo>
                <a:cubicBezTo>
                  <a:pt x="2393320" y="377452"/>
                  <a:pt x="2389567" y="390187"/>
                  <a:pt x="2393950" y="400050"/>
                </a:cubicBezTo>
                <a:cubicBezTo>
                  <a:pt x="2398248" y="409721"/>
                  <a:pt x="2407860" y="416199"/>
                  <a:pt x="2413000" y="425450"/>
                </a:cubicBezTo>
                <a:cubicBezTo>
                  <a:pt x="2418536" y="435414"/>
                  <a:pt x="2421071" y="446784"/>
                  <a:pt x="2425700" y="457200"/>
                </a:cubicBezTo>
                <a:cubicBezTo>
                  <a:pt x="2429545" y="465850"/>
                  <a:pt x="2434671" y="473899"/>
                  <a:pt x="2438400" y="482600"/>
                </a:cubicBezTo>
                <a:cubicBezTo>
                  <a:pt x="2441037" y="488752"/>
                  <a:pt x="2443127" y="495156"/>
                  <a:pt x="2444750" y="501650"/>
                </a:cubicBezTo>
                <a:cubicBezTo>
                  <a:pt x="2447368" y="512121"/>
                  <a:pt x="2446273" y="523747"/>
                  <a:pt x="2451100" y="533400"/>
                </a:cubicBezTo>
                <a:cubicBezTo>
                  <a:pt x="2455116" y="541432"/>
                  <a:pt x="2463800" y="546100"/>
                  <a:pt x="2470150" y="552450"/>
                </a:cubicBezTo>
                <a:cubicBezTo>
                  <a:pt x="2472267" y="567267"/>
                  <a:pt x="2473565" y="582224"/>
                  <a:pt x="2476500" y="596900"/>
                </a:cubicBezTo>
                <a:cubicBezTo>
                  <a:pt x="2479923" y="614016"/>
                  <a:pt x="2483680" y="631141"/>
                  <a:pt x="2489200" y="647700"/>
                </a:cubicBezTo>
                <a:cubicBezTo>
                  <a:pt x="2491317" y="654050"/>
                  <a:pt x="2494098" y="660216"/>
                  <a:pt x="2495550" y="666750"/>
                </a:cubicBezTo>
                <a:cubicBezTo>
                  <a:pt x="2498343" y="679319"/>
                  <a:pt x="2499783" y="692150"/>
                  <a:pt x="2501900" y="704850"/>
                </a:cubicBezTo>
                <a:cubicBezTo>
                  <a:pt x="2499783" y="787400"/>
                  <a:pt x="2501297" y="870123"/>
                  <a:pt x="2495550" y="952500"/>
                </a:cubicBezTo>
                <a:cubicBezTo>
                  <a:pt x="2494891" y="961943"/>
                  <a:pt x="2486248" y="969065"/>
                  <a:pt x="2482850" y="977900"/>
                </a:cubicBezTo>
                <a:cubicBezTo>
                  <a:pt x="2475642" y="996642"/>
                  <a:pt x="2474939" y="1018342"/>
                  <a:pt x="2463800" y="1035050"/>
                </a:cubicBezTo>
                <a:lnTo>
                  <a:pt x="2425700" y="1092200"/>
                </a:lnTo>
                <a:cubicBezTo>
                  <a:pt x="2421467" y="1098550"/>
                  <a:pt x="2417579" y="1105145"/>
                  <a:pt x="2413000" y="1111250"/>
                </a:cubicBezTo>
                <a:cubicBezTo>
                  <a:pt x="2406650" y="1119717"/>
                  <a:pt x="2401860" y="1129619"/>
                  <a:pt x="2393950" y="1136650"/>
                </a:cubicBezTo>
                <a:cubicBezTo>
                  <a:pt x="2382542" y="1146791"/>
                  <a:pt x="2368550" y="1153583"/>
                  <a:pt x="2355850" y="1162050"/>
                </a:cubicBezTo>
                <a:cubicBezTo>
                  <a:pt x="2349500" y="1166283"/>
                  <a:pt x="2343626" y="1171337"/>
                  <a:pt x="2336800" y="1174750"/>
                </a:cubicBezTo>
                <a:cubicBezTo>
                  <a:pt x="2328333" y="1178983"/>
                  <a:pt x="2319517" y="1182580"/>
                  <a:pt x="2311400" y="1187450"/>
                </a:cubicBezTo>
                <a:cubicBezTo>
                  <a:pt x="2298312" y="1195303"/>
                  <a:pt x="2288410" y="1210691"/>
                  <a:pt x="2273300" y="1212850"/>
                </a:cubicBezTo>
                <a:cubicBezTo>
                  <a:pt x="2259121" y="1214876"/>
                  <a:pt x="2206609" y="1222026"/>
                  <a:pt x="2190750" y="1225550"/>
                </a:cubicBezTo>
                <a:cubicBezTo>
                  <a:pt x="2184216" y="1227002"/>
                  <a:pt x="2178264" y="1230587"/>
                  <a:pt x="2171700" y="1231900"/>
                </a:cubicBezTo>
                <a:cubicBezTo>
                  <a:pt x="2157024" y="1234835"/>
                  <a:pt x="2141976" y="1235573"/>
                  <a:pt x="2127250" y="1238250"/>
                </a:cubicBezTo>
                <a:cubicBezTo>
                  <a:pt x="2118664" y="1239811"/>
                  <a:pt x="2110458" y="1243165"/>
                  <a:pt x="2101850" y="1244600"/>
                </a:cubicBezTo>
                <a:cubicBezTo>
                  <a:pt x="2085017" y="1247405"/>
                  <a:pt x="2067944" y="1248537"/>
                  <a:pt x="2051050" y="1250950"/>
                </a:cubicBezTo>
                <a:cubicBezTo>
                  <a:pt x="2038304" y="1252771"/>
                  <a:pt x="2025675" y="1255342"/>
                  <a:pt x="2012950" y="1257300"/>
                </a:cubicBezTo>
                <a:cubicBezTo>
                  <a:pt x="1998157" y="1259576"/>
                  <a:pt x="1983293" y="1261374"/>
                  <a:pt x="1968500" y="1263650"/>
                </a:cubicBezTo>
                <a:cubicBezTo>
                  <a:pt x="1955775" y="1265608"/>
                  <a:pt x="1943273" y="1269789"/>
                  <a:pt x="1930400" y="1270000"/>
                </a:cubicBezTo>
                <a:lnTo>
                  <a:pt x="1193800" y="1276350"/>
                </a:lnTo>
                <a:cubicBezTo>
                  <a:pt x="1174750" y="1278467"/>
                  <a:pt x="1155556" y="1279549"/>
                  <a:pt x="1136650" y="1282700"/>
                </a:cubicBezTo>
                <a:cubicBezTo>
                  <a:pt x="1130048" y="1283800"/>
                  <a:pt x="1124186" y="1287853"/>
                  <a:pt x="1117600" y="1289050"/>
                </a:cubicBezTo>
                <a:cubicBezTo>
                  <a:pt x="1100810" y="1292103"/>
                  <a:pt x="1083633" y="1292595"/>
                  <a:pt x="1066800" y="1295400"/>
                </a:cubicBezTo>
                <a:cubicBezTo>
                  <a:pt x="1058192" y="1296835"/>
                  <a:pt x="1049978" y="1300142"/>
                  <a:pt x="1041400" y="1301750"/>
                </a:cubicBezTo>
                <a:cubicBezTo>
                  <a:pt x="1016091" y="1306495"/>
                  <a:pt x="990182" y="1308205"/>
                  <a:pt x="965200" y="1314450"/>
                </a:cubicBezTo>
                <a:cubicBezTo>
                  <a:pt x="956733" y="1316567"/>
                  <a:pt x="948191" y="1318402"/>
                  <a:pt x="939800" y="1320800"/>
                </a:cubicBezTo>
                <a:cubicBezTo>
                  <a:pt x="933364" y="1322639"/>
                  <a:pt x="927284" y="1325698"/>
                  <a:pt x="920750" y="1327150"/>
                </a:cubicBezTo>
                <a:cubicBezTo>
                  <a:pt x="908181" y="1329943"/>
                  <a:pt x="895219" y="1330707"/>
                  <a:pt x="882650" y="1333500"/>
                </a:cubicBezTo>
                <a:cubicBezTo>
                  <a:pt x="876116" y="1334952"/>
                  <a:pt x="870036" y="1338011"/>
                  <a:pt x="863600" y="1339850"/>
                </a:cubicBezTo>
                <a:cubicBezTo>
                  <a:pt x="855209" y="1342248"/>
                  <a:pt x="846620" y="1343904"/>
                  <a:pt x="838200" y="1346200"/>
                </a:cubicBezTo>
                <a:cubicBezTo>
                  <a:pt x="793161" y="1358483"/>
                  <a:pt x="797698" y="1357584"/>
                  <a:pt x="755650" y="1371600"/>
                </a:cubicBezTo>
                <a:lnTo>
                  <a:pt x="736600" y="1377950"/>
                </a:lnTo>
                <a:cubicBezTo>
                  <a:pt x="730250" y="1380067"/>
                  <a:pt x="723119" y="1380587"/>
                  <a:pt x="717550" y="1384300"/>
                </a:cubicBezTo>
                <a:lnTo>
                  <a:pt x="679450" y="1409700"/>
                </a:lnTo>
                <a:lnTo>
                  <a:pt x="660400" y="1422400"/>
                </a:lnTo>
                <a:cubicBezTo>
                  <a:pt x="626533" y="1473200"/>
                  <a:pt x="670983" y="1411817"/>
                  <a:pt x="628650" y="1454150"/>
                </a:cubicBezTo>
                <a:cubicBezTo>
                  <a:pt x="623254" y="1459546"/>
                  <a:pt x="621909" y="1468432"/>
                  <a:pt x="615950" y="1473200"/>
                </a:cubicBezTo>
                <a:cubicBezTo>
                  <a:pt x="583255" y="1499356"/>
                  <a:pt x="606367" y="1460617"/>
                  <a:pt x="590550" y="14922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4500562" y="457200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7752" y="4429132"/>
            <a:ext cx="24911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ViewResolver</a:t>
            </a:r>
            <a:r>
              <a:rPr lang="ko-KR" altLang="en-US" sz="1400" dirty="0" smtClean="0"/>
              <a:t>를 거치지 않고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do</a:t>
            </a:r>
            <a:r>
              <a:rPr lang="ko-KR" altLang="en-US" sz="1400" dirty="0" smtClean="0"/>
              <a:t>를 직접 요청한다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응답되지 않음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755424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*include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한번에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중복 디자인이나 중복코드를 줄일 목적으로 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&lt;%@ include %&gt; -  </a:t>
            </a:r>
            <a:r>
              <a:rPr lang="ko-KR" altLang="en-US" sz="1600" dirty="0" smtClean="0"/>
              <a:t>중복코드를 처리할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&gt;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&lt;c:import&gt;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*JSP include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webapp</a:t>
            </a:r>
            <a:r>
              <a:rPr lang="ko-KR" altLang="en-US" sz="1600" dirty="0" smtClean="0"/>
              <a:t>폴더 하위에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존재하는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page=“/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-WEB-INF/views </a:t>
            </a:r>
            <a:r>
              <a:rPr lang="ko-KR" altLang="en-US" sz="1600" dirty="0" smtClean="0"/>
              <a:t>폴더 하위에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존재하는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page=“/WEB-INF/views/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 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*do include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표준액션</a:t>
            </a:r>
            <a:r>
              <a:rPr lang="en-US" altLang="ko-KR" sz="1600" dirty="0" smtClean="0"/>
              <a:t>, JSLT</a:t>
            </a:r>
            <a:r>
              <a:rPr lang="ko-KR" altLang="en-US" sz="1600" dirty="0" smtClean="0"/>
              <a:t>만 가능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지시자</a:t>
            </a:r>
            <a:r>
              <a:rPr lang="en-US" altLang="ko-KR" sz="1600" dirty="0" smtClean="0"/>
              <a:t>(&lt;%@ include )</a:t>
            </a:r>
            <a:r>
              <a:rPr lang="ko-KR" altLang="en-US" sz="1600" dirty="0" smtClean="0"/>
              <a:t>를 사용할 수 없다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코드의 병합</a:t>
            </a:r>
            <a:r>
              <a:rPr lang="en-US" altLang="ko-KR" sz="1600" dirty="0" smtClean="0"/>
              <a:t>x)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.do”/&gt;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.do”/&gt;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-include</a:t>
            </a:r>
            <a:r>
              <a:rPr lang="ko-KR" altLang="en-US" sz="1600" dirty="0" smtClean="0"/>
              <a:t>되는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에서는 외부페이지로 요청된 </a:t>
            </a:r>
            <a:r>
              <a:rPr lang="en-US" altLang="ko-KR" sz="1600" dirty="0" smtClean="0"/>
              <a:t>web parameter </a:t>
            </a:r>
            <a:r>
              <a:rPr lang="ko-KR" altLang="en-US" sz="1600" dirty="0" smtClean="0"/>
              <a:t>받을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1785918" y="1643050"/>
            <a:ext cx="45719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5468" y="1623998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중복디자인을 처리할 때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714480" y="1643050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7422" y="192880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URI</a:t>
            </a:r>
            <a:r>
              <a:rPr lang="ko-KR" altLang="en-US" sz="1200" dirty="0" smtClean="0"/>
              <a:t>만 가능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571604" y="192880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4" y="2223307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URL, </a:t>
            </a:r>
            <a:r>
              <a:rPr lang="en-US" altLang="ko-KR" sz="1200" dirty="0" smtClean="0"/>
              <a:t>URI</a:t>
            </a:r>
            <a:r>
              <a:rPr lang="ko-KR" altLang="en-US" sz="1200" dirty="0" smtClean="0"/>
              <a:t> 모두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000364" y="2786058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3372" y="2571744"/>
            <a:ext cx="342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*.do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(controller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거치지 않고 응답되는 </a:t>
            </a:r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3428992" y="421481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0430" y="4214818"/>
            <a:ext cx="367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외부에서 직접요청은 불가능하지만 </a:t>
            </a:r>
            <a:r>
              <a:rPr lang="en-US" altLang="ko-KR" sz="1200" dirty="0" smtClean="0"/>
              <a:t>include</a:t>
            </a:r>
            <a:r>
              <a:rPr lang="ko-KR" altLang="en-US" sz="1200" dirty="0" smtClean="0"/>
              <a:t>는 가능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14744" y="4857760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714744" y="4929198"/>
            <a:ext cx="57150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909</Words>
  <Application>Microsoft Office PowerPoint</Application>
  <PresentationFormat>화면 슬라이드 쇼(4:3)</PresentationFormat>
  <Paragraphs>203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42</cp:revision>
  <dcterms:created xsi:type="dcterms:W3CDTF">2023-11-28T00:22:43Z</dcterms:created>
  <dcterms:modified xsi:type="dcterms:W3CDTF">2023-11-29T00:43:44Z</dcterms:modified>
</cp:coreProperties>
</file>