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666" autoAdjust="0"/>
    <p:restoredTop sz="94660"/>
  </p:normalViewPr>
  <p:slideViewPr>
    <p:cSldViewPr>
      <p:cViewPr>
        <p:scale>
          <a:sx n="150" d="100"/>
          <a:sy n="150" d="100"/>
        </p:scale>
        <p:origin x="-816" y="16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8C9F-05EA-46DF-9BB3-543815935BB8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7F10-D5C8-43BB-8E29-E05469C4AB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8C9F-05EA-46DF-9BB3-543815935BB8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7F10-D5C8-43BB-8E29-E05469C4AB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8C9F-05EA-46DF-9BB3-543815935BB8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7F10-D5C8-43BB-8E29-E05469C4AB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8C9F-05EA-46DF-9BB3-543815935BB8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7F10-D5C8-43BB-8E29-E05469C4AB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8C9F-05EA-46DF-9BB3-543815935BB8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7F10-D5C8-43BB-8E29-E05469C4AB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8C9F-05EA-46DF-9BB3-543815935BB8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7F10-D5C8-43BB-8E29-E05469C4AB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8C9F-05EA-46DF-9BB3-543815935BB8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7F10-D5C8-43BB-8E29-E05469C4AB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8C9F-05EA-46DF-9BB3-543815935BB8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7F10-D5C8-43BB-8E29-E05469C4AB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8C9F-05EA-46DF-9BB3-543815935BB8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7F10-D5C8-43BB-8E29-E05469C4AB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8C9F-05EA-46DF-9BB3-543815935BB8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7F10-D5C8-43BB-8E29-E05469C4AB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8C9F-05EA-46DF-9BB3-543815935BB8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7F10-D5C8-43BB-8E29-E05469C4AB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48C9F-05EA-46DF-9BB3-543815935BB8}" type="datetimeFigureOut">
              <a:rPr lang="ko-KR" altLang="en-US" smtClean="0"/>
              <a:pPr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D7F10-D5C8-43BB-8E29-E05469C4AB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142852"/>
            <a:ext cx="6815199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테두리 관련 속성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테두리를 가지는 모든 태그는 속성을 적용 받을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border – </a:t>
            </a:r>
            <a:r>
              <a:rPr lang="ko-KR" altLang="en-US" sz="1600" dirty="0" smtClean="0"/>
              <a:t>왼쪽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윗쪽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오른쪽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아래쪽 모든 선을 변경한다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border : </a:t>
            </a:r>
            <a:r>
              <a:rPr lang="ko-KR" altLang="en-US" sz="1600" dirty="0" smtClean="0"/>
              <a:t>선의두께 선의종류 </a:t>
            </a:r>
            <a:r>
              <a:rPr lang="ko-KR" altLang="en-US" sz="1600" dirty="0" err="1" smtClean="0"/>
              <a:t>선색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특정위치의 선만 제어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왼쪽선 </a:t>
            </a:r>
            <a:r>
              <a:rPr lang="en-US" altLang="ko-KR" sz="1600" dirty="0" smtClean="0"/>
              <a:t>– border-left : </a:t>
            </a:r>
            <a:r>
              <a:rPr lang="ko-KR" altLang="en-US" sz="1600" dirty="0" smtClean="0"/>
              <a:t>선의두께 선의종류 </a:t>
            </a:r>
            <a:r>
              <a:rPr lang="ko-KR" altLang="en-US" sz="1600" dirty="0" err="1" smtClean="0"/>
              <a:t>선색</a:t>
            </a:r>
            <a:r>
              <a:rPr lang="en-US" altLang="ko-KR" sz="1600" dirty="0" smtClean="0"/>
              <a:t>;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err="1"/>
              <a:t>윗</a:t>
            </a:r>
            <a:r>
              <a:rPr lang="ko-KR" altLang="en-US" sz="1600" dirty="0" err="1" smtClean="0"/>
              <a:t>쪽선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border- top : </a:t>
            </a:r>
            <a:r>
              <a:rPr lang="ko-KR" altLang="en-US" sz="1600" dirty="0" smtClean="0"/>
              <a:t>선의두께 선의종류 </a:t>
            </a:r>
            <a:r>
              <a:rPr lang="ko-KR" altLang="en-US" sz="1600" dirty="0" err="1" smtClean="0"/>
              <a:t>선색</a:t>
            </a:r>
            <a:r>
              <a:rPr lang="en-US" altLang="ko-KR" sz="1600" dirty="0" smtClean="0"/>
              <a:t>;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오른쪽선 </a:t>
            </a:r>
            <a:r>
              <a:rPr lang="en-US" altLang="ko-KR" sz="1600" dirty="0" smtClean="0"/>
              <a:t>– border-right : </a:t>
            </a:r>
            <a:r>
              <a:rPr lang="ko-KR" altLang="en-US" sz="1600" dirty="0" smtClean="0"/>
              <a:t>선의두께 선의종류 </a:t>
            </a:r>
            <a:r>
              <a:rPr lang="ko-KR" altLang="en-US" sz="1600" dirty="0" err="1" smtClean="0"/>
              <a:t>선색</a:t>
            </a:r>
            <a:r>
              <a:rPr lang="en-US" altLang="ko-KR" sz="1600" dirty="0" smtClean="0"/>
              <a:t>;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아랫쪽선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border-bottom : </a:t>
            </a:r>
            <a:r>
              <a:rPr lang="ko-KR" altLang="en-US" sz="1600" dirty="0" smtClean="0"/>
              <a:t>선의두께 선의종류 </a:t>
            </a:r>
            <a:r>
              <a:rPr lang="ko-KR" altLang="en-US" sz="1600" dirty="0" err="1" smtClean="0"/>
              <a:t>선색</a:t>
            </a:r>
            <a:r>
              <a:rPr lang="en-US" altLang="ko-KR" sz="1600" dirty="0" smtClean="0"/>
              <a:t>;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크기변경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넓이 </a:t>
            </a:r>
            <a:r>
              <a:rPr lang="en-US" altLang="ko-KR" sz="1600" dirty="0" smtClean="0"/>
              <a:t>– width : </a:t>
            </a:r>
            <a:r>
              <a:rPr lang="ko-KR" altLang="en-US" sz="1600" dirty="0" smtClean="0"/>
              <a:t>값  </a:t>
            </a:r>
            <a:r>
              <a:rPr lang="en-US" altLang="ko-KR" sz="1600" dirty="0" smtClean="0"/>
              <a:t>&lt;- </a:t>
            </a:r>
            <a:r>
              <a:rPr lang="ko-KR" altLang="en-US" sz="1600" dirty="0" smtClean="0"/>
              <a:t>고정길이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수</a:t>
            </a:r>
            <a:r>
              <a:rPr lang="ko-KR" altLang="en-US" sz="1600" dirty="0"/>
              <a:t>치</a:t>
            </a:r>
            <a:r>
              <a:rPr lang="en-US" altLang="ko-KR" sz="1600" dirty="0" err="1" smtClean="0"/>
              <a:t>px</a:t>
            </a:r>
            <a:r>
              <a:rPr lang="ko-KR" altLang="en-US" sz="1600" dirty="0" smtClean="0"/>
              <a:t>설정</a:t>
            </a:r>
            <a:r>
              <a:rPr lang="en-US" altLang="ko-KR" sz="1600" dirty="0" smtClean="0"/>
              <a:t>  ), </a:t>
            </a:r>
            <a:r>
              <a:rPr lang="ko-KR" altLang="en-US" sz="1600" dirty="0" smtClean="0"/>
              <a:t>가변길이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수치</a:t>
            </a:r>
            <a:r>
              <a:rPr lang="en-US" altLang="ko-KR" sz="1600" dirty="0" smtClean="0"/>
              <a:t>%</a:t>
            </a:r>
            <a:r>
              <a:rPr lang="ko-KR" altLang="en-US" sz="1600" dirty="0" smtClean="0"/>
              <a:t>설정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높이 </a:t>
            </a:r>
            <a:r>
              <a:rPr lang="en-US" altLang="ko-KR" sz="1600" dirty="0" smtClean="0"/>
              <a:t>– height :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&lt;- </a:t>
            </a:r>
            <a:r>
              <a:rPr lang="ko-KR" altLang="en-US" sz="1600" dirty="0" smtClean="0"/>
              <a:t>고정길이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수치</a:t>
            </a:r>
            <a:r>
              <a:rPr lang="en-US" altLang="ko-KR" sz="1600" dirty="0" err="1" smtClean="0"/>
              <a:t>px</a:t>
            </a:r>
            <a:r>
              <a:rPr lang="ko-KR" altLang="en-US" sz="1600" dirty="0" smtClean="0"/>
              <a:t>설정</a:t>
            </a:r>
            <a:r>
              <a:rPr lang="en-US" altLang="ko-KR" sz="1600" dirty="0" smtClean="0"/>
              <a:t>  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err="1" smtClean="0"/>
              <a:t>바닥색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backgound</a:t>
            </a:r>
            <a:r>
              <a:rPr lang="en-US" altLang="ko-KR" sz="1600" dirty="0" smtClean="0"/>
              <a:t>-color : </a:t>
            </a:r>
            <a:r>
              <a:rPr lang="ko-KR" altLang="en-US" sz="1600" dirty="0" smtClean="0"/>
              <a:t>색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2928926" y="714356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28926" y="785794"/>
            <a:ext cx="1305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</a:t>
            </a:r>
            <a:r>
              <a:rPr lang="en-US" altLang="ko-KR" sz="1200" dirty="0" smtClean="0"/>
              <a:t>able, </a:t>
            </a:r>
            <a:r>
              <a:rPr lang="en-US" altLang="ko-KR" sz="1200" dirty="0" err="1" smtClean="0"/>
              <a:t>img</a:t>
            </a:r>
            <a:r>
              <a:rPr lang="en-US" altLang="ko-KR" sz="1200" dirty="0" smtClean="0"/>
              <a:t>, div,,,,</a:t>
            </a:r>
            <a:endParaRPr lang="ko-KR" altLang="en-US" sz="12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500166" y="2143116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16200000" flipV="1">
            <a:off x="1623632" y="2151869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23632" y="2223307"/>
            <a:ext cx="655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숫</a:t>
            </a:r>
            <a:r>
              <a:rPr lang="ko-KR" altLang="en-US" sz="1200" dirty="0"/>
              <a:t>자</a:t>
            </a:r>
            <a:r>
              <a:rPr lang="en-US" altLang="ko-KR" sz="1200" dirty="0" err="1" smtClean="0"/>
              <a:t>px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364274" y="2143116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16200000" flipV="1">
            <a:off x="2487740" y="2151869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87740" y="2223307"/>
            <a:ext cx="3321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실선 </a:t>
            </a:r>
            <a:r>
              <a:rPr lang="en-US" altLang="ko-KR" sz="1200" dirty="0" smtClean="0"/>
              <a:t>– solid</a:t>
            </a:r>
          </a:p>
          <a:p>
            <a:r>
              <a:rPr lang="ko-KR" altLang="en-US" sz="1200" dirty="0" smtClean="0"/>
              <a:t>점선 </a:t>
            </a:r>
            <a:r>
              <a:rPr lang="en-US" altLang="ko-KR" sz="1200" dirty="0" smtClean="0"/>
              <a:t>– dotted</a:t>
            </a:r>
          </a:p>
          <a:p>
            <a:r>
              <a:rPr lang="ko-KR" altLang="en-US" sz="1200" dirty="0" err="1" smtClean="0"/>
              <a:t>긴점선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 dashed</a:t>
            </a:r>
          </a:p>
          <a:p>
            <a:r>
              <a:rPr lang="ko-KR" altLang="en-US" sz="1200" dirty="0" smtClean="0"/>
              <a:t>이중선 </a:t>
            </a:r>
            <a:r>
              <a:rPr lang="en-US" altLang="ko-KR" sz="1200" dirty="0" smtClean="0"/>
              <a:t>– double ( </a:t>
            </a:r>
            <a:r>
              <a:rPr lang="ko-KR" altLang="en-US" sz="1200" dirty="0" smtClean="0"/>
              <a:t>선의 두께가 </a:t>
            </a:r>
            <a:r>
              <a:rPr lang="en-US" altLang="ko-KR" sz="1200" dirty="0" smtClean="0"/>
              <a:t>3px</a:t>
            </a:r>
            <a:r>
              <a:rPr lang="ko-KR" altLang="en-US" sz="1200" dirty="0" smtClean="0"/>
              <a:t>부터 적용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3286116" y="2143116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16200000" flipV="1">
            <a:off x="3643307" y="2143117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43307" y="2214555"/>
            <a:ext cx="1123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영어단어</a:t>
            </a:r>
            <a:r>
              <a:rPr lang="en-US" altLang="ko-KR" sz="1200" dirty="0" smtClean="0"/>
              <a:t>,RGB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785794"/>
            <a:ext cx="29813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rot="5400000">
            <a:off x="1000100" y="642918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7224" y="357166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W:80px</a:t>
            </a:r>
            <a:endParaRPr lang="ko-KR" altLang="en-US" sz="1100" dirty="0"/>
          </a:p>
        </p:txBody>
      </p:sp>
      <p:cxnSp>
        <p:nvCxnSpPr>
          <p:cNvPr id="8" name="직선 화살표 연결선 7"/>
          <p:cNvCxnSpPr/>
          <p:nvPr/>
        </p:nvCxnSpPr>
        <p:spPr>
          <a:xfrm rot="5400000">
            <a:off x="1488762" y="714356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45886" y="428604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W:120px</a:t>
            </a:r>
            <a:endParaRPr lang="ko-KR" altLang="en-US" sz="11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0800000" flipV="1">
            <a:off x="1928794" y="642918"/>
            <a:ext cx="26884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11884" y="357166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W:90px</a:t>
            </a:r>
            <a:endParaRPr lang="ko-KR" altLang="en-US" sz="11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10800000" flipV="1">
            <a:off x="2720118" y="642918"/>
            <a:ext cx="26884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03208" y="357166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W:300px</a:t>
            </a:r>
            <a:endParaRPr lang="ko-KR" altLang="en-US" sz="11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10800000">
            <a:off x="3000364" y="92867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86182" y="738498"/>
            <a:ext cx="1904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th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는 일반글자로 보여진다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8" name="오른쪽 중괄호 17"/>
          <p:cNvSpPr/>
          <p:nvPr/>
        </p:nvSpPr>
        <p:spPr>
          <a:xfrm>
            <a:off x="3714744" y="1142984"/>
            <a:ext cx="142876" cy="785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57620" y="1381440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td</a:t>
            </a:r>
            <a:r>
              <a:rPr lang="ko-KR" altLang="en-US" sz="1100" dirty="0" smtClean="0"/>
              <a:t>의 각높이는 </a:t>
            </a:r>
            <a:r>
              <a:rPr lang="en-US" altLang="ko-KR" sz="1100" dirty="0" smtClean="0"/>
              <a:t>30px</a:t>
            </a:r>
            <a:endParaRPr lang="ko-KR" altLang="en-US" sz="11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10800000">
            <a:off x="1643042" y="2000240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28860" y="2214554"/>
            <a:ext cx="3373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th</a:t>
            </a:r>
            <a:r>
              <a:rPr lang="ko-KR" altLang="en-US" sz="1200" dirty="0" smtClean="0"/>
              <a:t>는 아래쪽 선만 </a:t>
            </a:r>
            <a:r>
              <a:rPr lang="en-US" altLang="ko-KR" sz="1200" dirty="0" smtClean="0"/>
              <a:t>2px </a:t>
            </a:r>
            <a:r>
              <a:rPr lang="ko-KR" altLang="en-US" sz="1200" dirty="0" smtClean="0"/>
              <a:t>실</a:t>
            </a:r>
            <a:r>
              <a:rPr lang="ko-KR" altLang="en-US" sz="1200" dirty="0"/>
              <a:t>선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#4A7EBB</a:t>
            </a:r>
            <a:r>
              <a:rPr lang="ko-KR" altLang="en-US" sz="1200" dirty="0" smtClean="0"/>
              <a:t>으로 설정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td</a:t>
            </a:r>
            <a:r>
              <a:rPr lang="ko-KR" altLang="en-US" sz="1200" dirty="0" smtClean="0"/>
              <a:t>는 아래쪽 선만 </a:t>
            </a:r>
            <a:r>
              <a:rPr lang="en-US" altLang="ko-KR" sz="1200" dirty="0" smtClean="0"/>
              <a:t>1px </a:t>
            </a:r>
            <a:r>
              <a:rPr lang="ko-KR" altLang="en-US" sz="1200" dirty="0" smtClean="0"/>
              <a:t>점</a:t>
            </a:r>
            <a:r>
              <a:rPr lang="ko-KR" altLang="en-US" sz="1200" dirty="0"/>
              <a:t>선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#4A7EBB</a:t>
            </a:r>
            <a:r>
              <a:rPr lang="ko-KR" altLang="en-US" sz="1200" dirty="0" smtClean="0"/>
              <a:t>으로 설정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57158" y="3143248"/>
            <a:ext cx="43960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테이블 셀간</a:t>
            </a:r>
            <a:r>
              <a:rPr lang="en-US" altLang="ko-KR" dirty="0" smtClean="0"/>
              <a:t>(td</a:t>
            </a:r>
            <a:r>
              <a:rPr lang="ko-KR" altLang="en-US" dirty="0" smtClean="0"/>
              <a:t>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 여백 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HTML</a:t>
            </a:r>
            <a:r>
              <a:rPr lang="ko-KR" altLang="en-US" sz="1600" dirty="0" smtClean="0"/>
              <a:t>에서는 </a:t>
            </a:r>
            <a:r>
              <a:rPr lang="en-US" altLang="ko-KR" sz="1600" dirty="0" err="1" smtClean="0"/>
              <a:t>cellspaing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속성으로 처리한다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border-spacing: </a:t>
            </a:r>
            <a:r>
              <a:rPr lang="ko-KR" altLang="en-US" sz="1600" dirty="0" smtClean="0"/>
              <a:t>값</a:t>
            </a:r>
            <a:endParaRPr lang="ko-KR" alt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429132"/>
            <a:ext cx="25622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" name="직선 화살표 연결선 25"/>
          <p:cNvCxnSpPr/>
          <p:nvPr/>
        </p:nvCxnSpPr>
        <p:spPr>
          <a:xfrm rot="10800000" flipV="1">
            <a:off x="2338388" y="4143379"/>
            <a:ext cx="519100" cy="490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rot="5400000">
            <a:off x="2536032" y="4460081"/>
            <a:ext cx="63341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rot="5400000">
            <a:off x="2619375" y="4257675"/>
            <a:ext cx="357188" cy="128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847975" y="4133850"/>
            <a:ext cx="638175" cy="523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8939307" cy="597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글자정렬과 객체 정렬 두 가지를 제공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b="1" dirty="0" smtClean="0"/>
              <a:t> -</a:t>
            </a:r>
            <a:r>
              <a:rPr lang="ko-KR" altLang="en-US" sz="1400" b="1" dirty="0" smtClean="0"/>
              <a:t>글자정렬</a:t>
            </a:r>
            <a:endParaRPr lang="en-US" altLang="ko-KR" sz="1400" b="1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수평정렬 </a:t>
            </a:r>
            <a:r>
              <a:rPr lang="en-US" altLang="ko-KR" sz="1400" dirty="0" smtClean="0"/>
              <a:t>: text-align : </a:t>
            </a:r>
            <a:r>
              <a:rPr lang="ko-KR" altLang="en-US" sz="1400" dirty="0" smtClean="0"/>
              <a:t>속성값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</a:t>
            </a:r>
            <a:r>
              <a:rPr lang="ko-KR" altLang="en-US" sz="1400" dirty="0" smtClean="0"/>
              <a:t>수직정렬 </a:t>
            </a:r>
            <a:r>
              <a:rPr lang="en-US" altLang="ko-KR" sz="1400" dirty="0" smtClean="0"/>
              <a:t>: vertical-align : </a:t>
            </a:r>
            <a:r>
              <a:rPr lang="ko-KR" altLang="en-US" sz="1400" dirty="0" smtClean="0"/>
              <a:t>속성값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객체 정렬 </a:t>
            </a:r>
            <a:r>
              <a:rPr lang="en-US" altLang="ko-KR" sz="1400" dirty="0" smtClean="0"/>
              <a:t>(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text-align</a:t>
            </a:r>
            <a:r>
              <a:rPr lang="ko-KR" altLang="en-US" sz="1400" dirty="0" smtClean="0"/>
              <a:t>으로 정렬되지 않는 대상들을 객체라고 한다</a:t>
            </a:r>
            <a:r>
              <a:rPr lang="en-US" altLang="ko-KR" sz="1400" dirty="0" smtClean="0"/>
              <a:t>.)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수평정렬만 가능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float, margin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 -float : </a:t>
            </a:r>
            <a:r>
              <a:rPr lang="ko-KR" altLang="en-US" sz="1400" dirty="0" smtClean="0"/>
              <a:t>왼쪽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오른쪽으로 정렬을 수행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사용법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float: </a:t>
            </a:r>
            <a:r>
              <a:rPr lang="ko-KR" altLang="en-US" sz="1400" dirty="0" smtClean="0"/>
              <a:t>속성값</a:t>
            </a:r>
            <a:r>
              <a:rPr lang="en-US" altLang="ko-KR" sz="1400" dirty="0" smtClean="0"/>
              <a:t>;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*</a:t>
            </a:r>
            <a:r>
              <a:rPr lang="ko-KR" altLang="en-US" sz="1400" dirty="0" smtClean="0"/>
              <a:t>주의 </a:t>
            </a:r>
            <a:r>
              <a:rPr lang="en-US" altLang="ko-KR" sz="1400" dirty="0" smtClean="0"/>
              <a:t>: float</a:t>
            </a:r>
            <a:r>
              <a:rPr lang="ko-KR" altLang="en-US" sz="1400" dirty="0" smtClean="0"/>
              <a:t>으로 정렬을 수행하면 </a:t>
            </a:r>
            <a:r>
              <a:rPr lang="en-US" altLang="ko-KR" sz="1400" dirty="0" smtClean="0"/>
              <a:t>float </a:t>
            </a:r>
            <a:r>
              <a:rPr lang="ko-KR" altLang="en-US" sz="1400" dirty="0" smtClean="0"/>
              <a:t>속성이 하위 객체로 전달되는 경우가 발생할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</a:t>
            </a:r>
            <a:r>
              <a:rPr lang="ko-KR" altLang="en-US" sz="1400" dirty="0" smtClean="0"/>
              <a:t>이 경우에 </a:t>
            </a:r>
            <a:r>
              <a:rPr lang="en-US" altLang="ko-KR" sz="1400" dirty="0" smtClean="0"/>
              <a:t>float</a:t>
            </a:r>
            <a:r>
              <a:rPr lang="ko-KR" altLang="en-US" sz="1400" dirty="0" smtClean="0"/>
              <a:t>속성의 하위전달을 </a:t>
            </a:r>
            <a:r>
              <a:rPr lang="ko-KR" altLang="en-US" sz="1400" dirty="0" err="1" smtClean="0"/>
              <a:t>막을려면</a:t>
            </a:r>
            <a:r>
              <a:rPr lang="ko-KR" altLang="en-US" sz="1400" dirty="0" smtClean="0"/>
              <a:t> </a:t>
            </a:r>
            <a:r>
              <a:rPr lang="en-US" altLang="ko-KR" sz="1400" b="1" dirty="0" err="1" smtClean="0"/>
              <a:t>clear:both</a:t>
            </a:r>
            <a:r>
              <a:rPr lang="ko-KR" altLang="en-US" sz="1400" dirty="0" smtClean="0"/>
              <a:t>을 사용한다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 #</a:t>
            </a:r>
            <a:r>
              <a:rPr lang="ko-KR" altLang="en-US" sz="1400" dirty="0" err="1" smtClean="0"/>
              <a:t>아이디명</a:t>
            </a:r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float:right</a:t>
            </a:r>
            <a:r>
              <a:rPr lang="en-US" altLang="ko-KR" sz="1400" dirty="0" smtClean="0"/>
              <a:t> } // div &lt;-</a:t>
            </a:r>
            <a:r>
              <a:rPr lang="ko-KR" altLang="en-US" sz="1400" dirty="0" smtClean="0"/>
              <a:t>정렬을 수행</a:t>
            </a:r>
            <a:endParaRPr lang="en-US" altLang="ko-KR" sz="1400" dirty="0" smtClean="0"/>
          </a:p>
          <a:p>
            <a:r>
              <a:rPr lang="en-US" altLang="ko-KR" sz="1400" dirty="0" smtClean="0"/>
              <a:t>    #</a:t>
            </a:r>
            <a:r>
              <a:rPr lang="ko-KR" altLang="en-US" sz="1400" dirty="0" err="1" smtClean="0"/>
              <a:t>아이디명</a:t>
            </a:r>
            <a:r>
              <a:rPr lang="en-US" altLang="ko-KR" sz="1400" dirty="0" smtClean="0"/>
              <a:t>{ </a:t>
            </a:r>
            <a:r>
              <a:rPr lang="ko-KR" altLang="en-US" sz="1400" dirty="0" smtClean="0"/>
              <a:t>정렬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속성을 가지지 않은 디자인</a:t>
            </a:r>
            <a:r>
              <a:rPr lang="en-US" altLang="ko-KR" sz="1400" dirty="0" smtClean="0"/>
              <a:t> } //div  &lt;- </a:t>
            </a:r>
            <a:r>
              <a:rPr lang="ko-KR" altLang="en-US" sz="1400" dirty="0" smtClean="0"/>
              <a:t>정렬하지 않는 </a:t>
            </a:r>
            <a:r>
              <a:rPr lang="en-US" altLang="ko-KR" sz="1400" dirty="0" smtClean="0"/>
              <a:t>div</a:t>
            </a:r>
            <a:r>
              <a:rPr lang="ko-KR" altLang="en-US" sz="1400" dirty="0" smtClean="0"/>
              <a:t>이지만 위의 </a:t>
            </a:r>
            <a:r>
              <a:rPr lang="en-US" altLang="ko-KR" sz="1400" dirty="0" smtClean="0"/>
              <a:t>float</a:t>
            </a:r>
            <a:r>
              <a:rPr lang="ko-KR" altLang="en-US" sz="1400" dirty="0" smtClean="0"/>
              <a:t>을 적용받는다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>
            <a:off x="2643174" y="1500174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86050" y="1500174"/>
            <a:ext cx="139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left,center,right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rot="10800000">
            <a:off x="2714613" y="2071678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57489" y="2071678"/>
            <a:ext cx="1829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top, middle, bottom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857752" y="642918"/>
            <a:ext cx="114300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72050" y="733408"/>
            <a:ext cx="919170" cy="50959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rot="5400000">
            <a:off x="4893471" y="535761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86314" y="142852"/>
            <a:ext cx="3165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th</a:t>
            </a:r>
            <a:r>
              <a:rPr lang="ko-KR" altLang="en-US" sz="1400" dirty="0" smtClean="0"/>
              <a:t>나 </a:t>
            </a:r>
            <a:r>
              <a:rPr lang="en-US" altLang="ko-KR" sz="1400" dirty="0" smtClean="0"/>
              <a:t>td</a:t>
            </a:r>
            <a:r>
              <a:rPr lang="ko-KR" altLang="en-US" sz="1400" dirty="0" smtClean="0"/>
              <a:t>는 데이터가 표현되는 영역이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실제 영역보다 크게 설정된다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925801" y="71435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데이터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10800000">
            <a:off x="6072198" y="100010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72264" y="866756"/>
            <a:ext cx="652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border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10800000">
            <a:off x="5929322" y="1142984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57950" y="1223175"/>
            <a:ext cx="217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데이터가 표현되는 영역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영역내에서</a:t>
            </a:r>
            <a:r>
              <a:rPr lang="ko-KR" altLang="en-US" sz="1200" dirty="0" smtClean="0"/>
              <a:t> 수직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수평정렬이</a:t>
            </a:r>
            <a:endParaRPr lang="en-US" altLang="ko-KR" sz="1200" dirty="0" smtClean="0"/>
          </a:p>
          <a:p>
            <a:r>
              <a:rPr lang="ko-KR" altLang="en-US" sz="1200" dirty="0" smtClean="0"/>
              <a:t>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000628" y="1071546"/>
            <a:ext cx="857256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5400000">
            <a:off x="5464975" y="1035827"/>
            <a:ext cx="500066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857752" y="2071678"/>
            <a:ext cx="114300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72050" y="2176457"/>
            <a:ext cx="919170" cy="21431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925801" y="215186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데이터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938714" y="1762772"/>
            <a:ext cx="4777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</a:t>
            </a:r>
            <a:r>
              <a:rPr lang="en-US" altLang="ko-KR" sz="1400" dirty="0" smtClean="0"/>
              <a:t>iv</a:t>
            </a:r>
            <a:r>
              <a:rPr lang="ko-KR" altLang="en-US" sz="1400" dirty="0" smtClean="0"/>
              <a:t>는  높이가 높더라도 데이터의 높이만큼만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</a:t>
            </a:r>
            <a:r>
              <a:rPr lang="ko-KR" altLang="en-US" sz="1400" dirty="0" smtClean="0"/>
              <a:t>높이가 형성되어 </a:t>
            </a:r>
            <a:r>
              <a:rPr lang="ko-KR" altLang="en-US" sz="1400" dirty="0" smtClean="0"/>
              <a:t>수직정렬이 </a:t>
            </a:r>
            <a:r>
              <a:rPr lang="ko-KR" altLang="en-US" sz="1400" dirty="0" smtClean="0"/>
              <a:t>되지 않는다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5000628" y="2355842"/>
            <a:ext cx="857256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rot="5400000">
            <a:off x="5536413" y="2321711"/>
            <a:ext cx="214314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rot="10800000">
            <a:off x="5929322" y="2416726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57950" y="2496917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데이터가 표현되는 영역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영역내에서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수평정렬만 가능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35" name="직선 화살표 연결선 34"/>
          <p:cNvCxnSpPr/>
          <p:nvPr/>
        </p:nvCxnSpPr>
        <p:spPr>
          <a:xfrm rot="10800000">
            <a:off x="1500167" y="4643446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43043" y="4643446"/>
            <a:ext cx="93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left, right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4643438" y="5500702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자유형 39"/>
          <p:cNvSpPr/>
          <p:nvPr/>
        </p:nvSpPr>
        <p:spPr>
          <a:xfrm>
            <a:off x="1552575" y="5476875"/>
            <a:ext cx="3267075" cy="604838"/>
          </a:xfrm>
          <a:custGeom>
            <a:avLst/>
            <a:gdLst>
              <a:gd name="connsiteX0" fmla="*/ 3267075 w 3267075"/>
              <a:gd name="connsiteY0" fmla="*/ 0 h 604838"/>
              <a:gd name="connsiteX1" fmla="*/ 3257550 w 3267075"/>
              <a:gd name="connsiteY1" fmla="*/ 76200 h 604838"/>
              <a:gd name="connsiteX2" fmla="*/ 3252788 w 3267075"/>
              <a:gd name="connsiteY2" fmla="*/ 90488 h 604838"/>
              <a:gd name="connsiteX3" fmla="*/ 3209925 w 3267075"/>
              <a:gd name="connsiteY3" fmla="*/ 133350 h 604838"/>
              <a:gd name="connsiteX4" fmla="*/ 3195638 w 3267075"/>
              <a:gd name="connsiteY4" fmla="*/ 138113 h 604838"/>
              <a:gd name="connsiteX5" fmla="*/ 3181350 w 3267075"/>
              <a:gd name="connsiteY5" fmla="*/ 147638 h 604838"/>
              <a:gd name="connsiteX6" fmla="*/ 3167063 w 3267075"/>
              <a:gd name="connsiteY6" fmla="*/ 152400 h 604838"/>
              <a:gd name="connsiteX7" fmla="*/ 3143250 w 3267075"/>
              <a:gd name="connsiteY7" fmla="*/ 161925 h 604838"/>
              <a:gd name="connsiteX8" fmla="*/ 3095625 w 3267075"/>
              <a:gd name="connsiteY8" fmla="*/ 176213 h 604838"/>
              <a:gd name="connsiteX9" fmla="*/ 3081338 w 3267075"/>
              <a:gd name="connsiteY9" fmla="*/ 180975 h 604838"/>
              <a:gd name="connsiteX10" fmla="*/ 3014663 w 3267075"/>
              <a:gd name="connsiteY10" fmla="*/ 185738 h 604838"/>
              <a:gd name="connsiteX11" fmla="*/ 590550 w 3267075"/>
              <a:gd name="connsiteY11" fmla="*/ 195263 h 604838"/>
              <a:gd name="connsiteX12" fmla="*/ 352425 w 3267075"/>
              <a:gd name="connsiteY12" fmla="*/ 209550 h 604838"/>
              <a:gd name="connsiteX13" fmla="*/ 333375 w 3267075"/>
              <a:gd name="connsiteY13" fmla="*/ 214313 h 604838"/>
              <a:gd name="connsiteX14" fmla="*/ 285750 w 3267075"/>
              <a:gd name="connsiteY14" fmla="*/ 242888 h 604838"/>
              <a:gd name="connsiteX15" fmla="*/ 271463 w 3267075"/>
              <a:gd name="connsiteY15" fmla="*/ 247650 h 604838"/>
              <a:gd name="connsiteX16" fmla="*/ 252413 w 3267075"/>
              <a:gd name="connsiteY16" fmla="*/ 261938 h 604838"/>
              <a:gd name="connsiteX17" fmla="*/ 223838 w 3267075"/>
              <a:gd name="connsiteY17" fmla="*/ 280988 h 604838"/>
              <a:gd name="connsiteX18" fmla="*/ 157163 w 3267075"/>
              <a:gd name="connsiteY18" fmla="*/ 338138 h 604838"/>
              <a:gd name="connsiteX19" fmla="*/ 119063 w 3267075"/>
              <a:gd name="connsiteY19" fmla="*/ 366713 h 604838"/>
              <a:gd name="connsiteX20" fmla="*/ 95250 w 3267075"/>
              <a:gd name="connsiteY20" fmla="*/ 395288 h 604838"/>
              <a:gd name="connsiteX21" fmla="*/ 90488 w 3267075"/>
              <a:gd name="connsiteY21" fmla="*/ 409575 h 604838"/>
              <a:gd name="connsiteX22" fmla="*/ 66675 w 3267075"/>
              <a:gd name="connsiteY22" fmla="*/ 452438 h 604838"/>
              <a:gd name="connsiteX23" fmla="*/ 47625 w 3267075"/>
              <a:gd name="connsiteY23" fmla="*/ 481013 h 604838"/>
              <a:gd name="connsiteX24" fmla="*/ 28575 w 3267075"/>
              <a:gd name="connsiteY24" fmla="*/ 523875 h 604838"/>
              <a:gd name="connsiteX25" fmla="*/ 23813 w 3267075"/>
              <a:gd name="connsiteY25" fmla="*/ 542925 h 604838"/>
              <a:gd name="connsiteX26" fmla="*/ 19050 w 3267075"/>
              <a:gd name="connsiteY26" fmla="*/ 557213 h 604838"/>
              <a:gd name="connsiteX27" fmla="*/ 14288 w 3267075"/>
              <a:gd name="connsiteY27" fmla="*/ 576263 h 604838"/>
              <a:gd name="connsiteX28" fmla="*/ 4763 w 3267075"/>
              <a:gd name="connsiteY28" fmla="*/ 590550 h 604838"/>
              <a:gd name="connsiteX29" fmla="*/ 0 w 3267075"/>
              <a:gd name="connsiteY29" fmla="*/ 604838 h 60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267075" h="604838">
                <a:moveTo>
                  <a:pt x="3267075" y="0"/>
                </a:moveTo>
                <a:cubicBezTo>
                  <a:pt x="3263900" y="25400"/>
                  <a:pt x="3261542" y="50916"/>
                  <a:pt x="3257550" y="76200"/>
                </a:cubicBezTo>
                <a:cubicBezTo>
                  <a:pt x="3256767" y="81159"/>
                  <a:pt x="3255279" y="86129"/>
                  <a:pt x="3252788" y="90488"/>
                </a:cubicBezTo>
                <a:cubicBezTo>
                  <a:pt x="3243789" y="106236"/>
                  <a:pt x="3226486" y="125069"/>
                  <a:pt x="3209925" y="133350"/>
                </a:cubicBezTo>
                <a:cubicBezTo>
                  <a:pt x="3205435" y="135595"/>
                  <a:pt x="3200128" y="135868"/>
                  <a:pt x="3195638" y="138113"/>
                </a:cubicBezTo>
                <a:cubicBezTo>
                  <a:pt x="3190518" y="140673"/>
                  <a:pt x="3186470" y="145078"/>
                  <a:pt x="3181350" y="147638"/>
                </a:cubicBezTo>
                <a:cubicBezTo>
                  <a:pt x="3176860" y="149883"/>
                  <a:pt x="3171763" y="150637"/>
                  <a:pt x="3167063" y="152400"/>
                </a:cubicBezTo>
                <a:cubicBezTo>
                  <a:pt x="3159058" y="155402"/>
                  <a:pt x="3151255" y="158923"/>
                  <a:pt x="3143250" y="161925"/>
                </a:cubicBezTo>
                <a:cubicBezTo>
                  <a:pt x="3128856" y="167323"/>
                  <a:pt x="3108793" y="172263"/>
                  <a:pt x="3095625" y="176213"/>
                </a:cubicBezTo>
                <a:cubicBezTo>
                  <a:pt x="3090817" y="177655"/>
                  <a:pt x="3086324" y="180388"/>
                  <a:pt x="3081338" y="180975"/>
                </a:cubicBezTo>
                <a:cubicBezTo>
                  <a:pt x="3059209" y="183578"/>
                  <a:pt x="3036944" y="185610"/>
                  <a:pt x="3014663" y="185738"/>
                </a:cubicBezTo>
                <a:lnTo>
                  <a:pt x="590550" y="195263"/>
                </a:lnTo>
                <a:cubicBezTo>
                  <a:pt x="507736" y="197563"/>
                  <a:pt x="431914" y="193652"/>
                  <a:pt x="352425" y="209550"/>
                </a:cubicBezTo>
                <a:cubicBezTo>
                  <a:pt x="346007" y="210834"/>
                  <a:pt x="339725" y="212725"/>
                  <a:pt x="333375" y="214313"/>
                </a:cubicBezTo>
                <a:cubicBezTo>
                  <a:pt x="313062" y="227855"/>
                  <a:pt x="306252" y="234102"/>
                  <a:pt x="285750" y="242888"/>
                </a:cubicBezTo>
                <a:cubicBezTo>
                  <a:pt x="281136" y="244865"/>
                  <a:pt x="276225" y="246063"/>
                  <a:pt x="271463" y="247650"/>
                </a:cubicBezTo>
                <a:cubicBezTo>
                  <a:pt x="265113" y="252413"/>
                  <a:pt x="258916" y="257386"/>
                  <a:pt x="252413" y="261938"/>
                </a:cubicBezTo>
                <a:cubicBezTo>
                  <a:pt x="243035" y="268503"/>
                  <a:pt x="231933" y="272893"/>
                  <a:pt x="223838" y="280988"/>
                </a:cubicBezTo>
                <a:cubicBezTo>
                  <a:pt x="184039" y="320787"/>
                  <a:pt x="206038" y="301482"/>
                  <a:pt x="157163" y="338138"/>
                </a:cubicBezTo>
                <a:cubicBezTo>
                  <a:pt x="157160" y="338140"/>
                  <a:pt x="119065" y="366710"/>
                  <a:pt x="119063" y="366713"/>
                </a:cubicBezTo>
                <a:cubicBezTo>
                  <a:pt x="105802" y="386604"/>
                  <a:pt x="113585" y="376953"/>
                  <a:pt x="95250" y="395288"/>
                </a:cubicBezTo>
                <a:cubicBezTo>
                  <a:pt x="93663" y="400050"/>
                  <a:pt x="92465" y="404961"/>
                  <a:pt x="90488" y="409575"/>
                </a:cubicBezTo>
                <a:cubicBezTo>
                  <a:pt x="84522" y="423497"/>
                  <a:pt x="74578" y="440019"/>
                  <a:pt x="66675" y="452438"/>
                </a:cubicBezTo>
                <a:cubicBezTo>
                  <a:pt x="60529" y="462096"/>
                  <a:pt x="47625" y="481013"/>
                  <a:pt x="47625" y="481013"/>
                </a:cubicBezTo>
                <a:cubicBezTo>
                  <a:pt x="36290" y="515018"/>
                  <a:pt x="43669" y="501234"/>
                  <a:pt x="28575" y="523875"/>
                </a:cubicBezTo>
                <a:cubicBezTo>
                  <a:pt x="26988" y="530225"/>
                  <a:pt x="25611" y="536631"/>
                  <a:pt x="23813" y="542925"/>
                </a:cubicBezTo>
                <a:cubicBezTo>
                  <a:pt x="22434" y="547752"/>
                  <a:pt x="20429" y="552386"/>
                  <a:pt x="19050" y="557213"/>
                </a:cubicBezTo>
                <a:cubicBezTo>
                  <a:pt x="17252" y="563507"/>
                  <a:pt x="16866" y="570247"/>
                  <a:pt x="14288" y="576263"/>
                </a:cubicBezTo>
                <a:cubicBezTo>
                  <a:pt x="12033" y="581524"/>
                  <a:pt x="7323" y="585431"/>
                  <a:pt x="4763" y="590550"/>
                </a:cubicBezTo>
                <a:cubicBezTo>
                  <a:pt x="2518" y="595040"/>
                  <a:pt x="0" y="604838"/>
                  <a:pt x="0" y="60483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6045566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객체 가운데 정렬</a:t>
            </a:r>
            <a:endParaRPr lang="en-US" altLang="ko-KR" dirty="0" smtClean="0"/>
          </a:p>
          <a:p>
            <a:r>
              <a:rPr lang="en-US" altLang="ko-KR" sz="1600" dirty="0" smtClean="0"/>
              <a:t> - table</a:t>
            </a:r>
            <a:r>
              <a:rPr lang="ko-KR" altLang="en-US" sz="1600" dirty="0" smtClean="0"/>
              <a:t>이나 </a:t>
            </a:r>
            <a:r>
              <a:rPr lang="en-US" altLang="ko-KR" sz="1600" dirty="0" smtClean="0"/>
              <a:t>div</a:t>
            </a:r>
            <a:r>
              <a:rPr lang="ko-KR" altLang="en-US" sz="1600" dirty="0" smtClean="0"/>
              <a:t>를 가운데 </a:t>
            </a:r>
            <a:r>
              <a:rPr lang="ko-KR" altLang="en-US" sz="1600" dirty="0" smtClean="0"/>
              <a:t>정렬</a:t>
            </a:r>
            <a:r>
              <a:rPr lang="ko-KR" altLang="en-US" sz="1600" dirty="0" smtClean="0"/>
              <a:t>하</a:t>
            </a:r>
            <a:r>
              <a:rPr lang="ko-KR" altLang="en-US" sz="1600" dirty="0" smtClean="0"/>
              <a:t>려면 </a:t>
            </a:r>
            <a:r>
              <a:rPr lang="en-US" altLang="ko-KR" sz="1600" dirty="0" smtClean="0"/>
              <a:t>margin </a:t>
            </a:r>
            <a:r>
              <a:rPr lang="ko-KR" altLang="en-US" sz="1600" dirty="0" smtClean="0"/>
              <a:t>속성을 사용한다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margin : x</a:t>
            </a:r>
            <a:r>
              <a:rPr lang="ko-KR" altLang="en-US" sz="1600" dirty="0" err="1" smtClean="0"/>
              <a:t>좌표값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y</a:t>
            </a:r>
            <a:r>
              <a:rPr lang="ko-KR" altLang="en-US" sz="1600" dirty="0" err="1" smtClean="0"/>
              <a:t>좌표값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가운데정렬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margin: 0px </a:t>
            </a:r>
            <a:r>
              <a:rPr lang="en-US" altLang="ko-KR" sz="1600" b="1" dirty="0" smtClean="0"/>
              <a:t>auto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이미지설정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-background : </a:t>
            </a:r>
            <a:r>
              <a:rPr lang="ko-KR" altLang="en-US" sz="1600" dirty="0" err="1" smtClean="0"/>
              <a:t>바닥색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이미지경로 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반복여부</a:t>
            </a:r>
            <a:r>
              <a:rPr lang="en-US" altLang="ko-KR" sz="1600" dirty="0" smtClean="0"/>
              <a:t>;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928794" y="321468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5400000" flipH="1" flipV="1">
            <a:off x="2035951" y="3250405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57290" y="3286124"/>
            <a:ext cx="1976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이미지가 로딩되지</a:t>
            </a: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않았을때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ko-KR" altLang="en-US" sz="1100" dirty="0" smtClean="0"/>
              <a:t>보여줄 색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6200000" flipV="1">
            <a:off x="4643438" y="3214686"/>
            <a:ext cx="7143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81127" y="3283865"/>
            <a:ext cx="1850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생략하면 바둑판형식</a:t>
            </a:r>
            <a:endParaRPr lang="en-US" altLang="ko-KR" sz="1100" dirty="0" smtClean="0"/>
          </a:p>
          <a:p>
            <a:r>
              <a:rPr lang="en-US" altLang="ko-KR" sz="1100" dirty="0" smtClean="0"/>
              <a:t>-x</a:t>
            </a:r>
            <a:r>
              <a:rPr lang="ko-KR" altLang="en-US" sz="1100" dirty="0" smtClean="0"/>
              <a:t>좌표반복 </a:t>
            </a:r>
            <a:r>
              <a:rPr lang="en-US" altLang="ko-KR" sz="1100" dirty="0" smtClean="0"/>
              <a:t>: repeat-x</a:t>
            </a:r>
          </a:p>
          <a:p>
            <a:r>
              <a:rPr lang="en-US" altLang="ko-KR" sz="1100" dirty="0" smtClean="0"/>
              <a:t>-y</a:t>
            </a:r>
            <a:r>
              <a:rPr lang="ko-KR" altLang="en-US" sz="1100" dirty="0" smtClean="0"/>
              <a:t>좌표반복 </a:t>
            </a:r>
            <a:r>
              <a:rPr lang="en-US" altLang="ko-KR" sz="1100" dirty="0" smtClean="0"/>
              <a:t>: repeat-y</a:t>
            </a:r>
          </a:p>
          <a:p>
            <a:r>
              <a:rPr lang="en-US" altLang="ko-KR" sz="1100" dirty="0" smtClean="0"/>
              <a:t>-</a:t>
            </a:r>
            <a:r>
              <a:rPr lang="ko-KR" altLang="en-US" sz="1100" dirty="0" err="1" smtClean="0"/>
              <a:t>반복하지않음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no-repeat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28604"/>
            <a:ext cx="6286544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2311384" y="1441436"/>
            <a:ext cx="214314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5786" y="4572008"/>
            <a:ext cx="65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선의 색과 </a:t>
            </a:r>
            <a:r>
              <a:rPr lang="ko-KR" altLang="en-US" dirty="0" err="1" smtClean="0"/>
              <a:t>바닥색을</a:t>
            </a:r>
            <a:r>
              <a:rPr lang="ko-KR" altLang="en-US" dirty="0" smtClean="0"/>
              <a:t> 추출하여 가급적 비슷하게 만들어 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3" y="2571744"/>
            <a:ext cx="107157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3124198"/>
            <a:ext cx="64294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5682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여백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기준선 안 여백과 기준선 밖 여백을 설정할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00100" y="1428736"/>
            <a:ext cx="3143272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571472" y="2428868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16200000" flipV="1">
            <a:off x="1285852" y="3357562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57290" y="371475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기준선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/>
          <p:nvPr/>
        </p:nvCxnSpPr>
        <p:spPr>
          <a:xfrm rot="10800000">
            <a:off x="1071538" y="292893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428728" y="300037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785786" y="3000372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4282" y="3286124"/>
            <a:ext cx="673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margin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571604" y="3152001"/>
            <a:ext cx="762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padding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rot="16200000" flipV="1">
            <a:off x="1571604" y="3071810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1472" y="4143380"/>
            <a:ext cx="65392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기준선 밖 여백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-margin</a:t>
            </a:r>
            <a:r>
              <a:rPr lang="ko-KR" altLang="en-US" sz="1600" dirty="0" smtClean="0"/>
              <a:t>으로 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대상크기에 영향을 주지 않는다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margin :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margin-left, margin-top, margin-right, margin-bottom </a:t>
            </a:r>
            <a:r>
              <a:rPr lang="ko-KR" altLang="en-US" sz="1600" dirty="0" smtClean="0"/>
              <a:t>특정 위치만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여백을 설정할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/>
          <p:nvPr/>
        </p:nvCxnSpPr>
        <p:spPr>
          <a:xfrm rot="10800000">
            <a:off x="1785919" y="5643579"/>
            <a:ext cx="223857" cy="152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28794" y="5643578"/>
            <a:ext cx="3167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</a:t>
            </a:r>
            <a:r>
              <a:rPr lang="ko-KR" altLang="en-US" sz="1200" dirty="0" smtClean="0"/>
              <a:t>방향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왼쪽</a:t>
            </a:r>
            <a:r>
              <a:rPr lang="en-US" altLang="ko-KR" sz="1200" dirty="0" smtClean="0"/>
              <a:t>,</a:t>
            </a:r>
            <a:r>
              <a:rPr lang="ko-KR" altLang="en-US" sz="1200" dirty="0"/>
              <a:t>위</a:t>
            </a:r>
            <a:r>
              <a:rPr lang="ko-KR" altLang="en-US" sz="1200" dirty="0" smtClean="0"/>
              <a:t>쪽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오른쪽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아래쪽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이 설정된다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881715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*padding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기준선 안쪽여백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대상의 크기를 변경한다</a:t>
            </a:r>
            <a:r>
              <a:rPr lang="en-US" altLang="ko-KR" sz="1600" dirty="0" smtClean="0"/>
              <a:t>. ( padding</a:t>
            </a:r>
            <a:r>
              <a:rPr lang="ko-KR" altLang="en-US" sz="1600" dirty="0" smtClean="0"/>
              <a:t>의 크기만큼을 제외한 크기로 전체 크기를 설정해야한다</a:t>
            </a:r>
            <a:r>
              <a:rPr lang="en-US" altLang="ko-KR" sz="1600" dirty="0" smtClean="0"/>
              <a:t>.)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padding: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특정위치만 변경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padding-left, padding-top, padding-right, padding-bottom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err="1" smtClean="0"/>
              <a:t>숨김설정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모든 객체는 숨기거나 보여지도록 설정할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부모태그가 숨겨지면 자식태그도 함께 숨겨진다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display: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ol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ul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li</a:t>
            </a:r>
            <a:r>
              <a:rPr lang="ko-KR" altLang="en-US" sz="1600" dirty="0" smtClean="0"/>
              <a:t>의 목록기호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도형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숨기기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list-style :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5" name="직선 화살표 연결선 4"/>
          <p:cNvCxnSpPr/>
          <p:nvPr/>
        </p:nvCxnSpPr>
        <p:spPr>
          <a:xfrm rot="10800000">
            <a:off x="1571604" y="1857364"/>
            <a:ext cx="223857" cy="152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71604" y="1857364"/>
            <a:ext cx="3167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</a:t>
            </a:r>
            <a:r>
              <a:rPr lang="ko-KR" altLang="en-US" sz="1200" dirty="0" smtClean="0"/>
              <a:t>방향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왼쪽</a:t>
            </a:r>
            <a:r>
              <a:rPr lang="en-US" altLang="ko-KR" sz="1200" dirty="0" smtClean="0"/>
              <a:t>,</a:t>
            </a:r>
            <a:r>
              <a:rPr lang="ko-KR" altLang="en-US" sz="1200" dirty="0"/>
              <a:t>위</a:t>
            </a:r>
            <a:r>
              <a:rPr lang="ko-KR" altLang="en-US" sz="1200" dirty="0" smtClean="0"/>
              <a:t>쪽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오른쪽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아래쪽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이 설정된다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 rot="10800000">
            <a:off x="1475584" y="4286257"/>
            <a:ext cx="223857" cy="152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18459" y="4286256"/>
            <a:ext cx="1635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숨기기 </a:t>
            </a:r>
            <a:r>
              <a:rPr lang="en-US" altLang="ko-KR" sz="1200" dirty="0" smtClean="0"/>
              <a:t>: none</a:t>
            </a:r>
          </a:p>
          <a:p>
            <a:r>
              <a:rPr lang="ko-KR" altLang="en-US" sz="1200" dirty="0" smtClean="0"/>
              <a:t>보이기 </a:t>
            </a:r>
            <a:r>
              <a:rPr lang="en-US" altLang="ko-KR" sz="1200" dirty="0" smtClean="0"/>
              <a:t>: block, inline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1650476" y="5539104"/>
            <a:ext cx="223857" cy="152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3351" y="5539103"/>
            <a:ext cx="1635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숨기기 </a:t>
            </a:r>
            <a:r>
              <a:rPr lang="en-US" altLang="ko-KR" sz="1200" dirty="0" smtClean="0"/>
              <a:t>: none</a:t>
            </a:r>
          </a:p>
          <a:p>
            <a:r>
              <a:rPr lang="ko-KR" altLang="en-US" sz="1200" dirty="0" smtClean="0"/>
              <a:t>보이기 </a:t>
            </a:r>
            <a:r>
              <a:rPr lang="en-US" altLang="ko-KR" sz="1200" dirty="0" smtClean="0"/>
              <a:t>: block, inline</a:t>
            </a: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663</Words>
  <Application>Microsoft Office PowerPoint</Application>
  <PresentationFormat>화면 슬라이드 쇼(4:3)</PresentationFormat>
  <Paragraphs>148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57</cp:revision>
  <dcterms:created xsi:type="dcterms:W3CDTF">2023-09-04T00:18:16Z</dcterms:created>
  <dcterms:modified xsi:type="dcterms:W3CDTF">2023-09-05T01:10:43Z</dcterms:modified>
</cp:coreProperties>
</file>