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397" autoAdjust="0"/>
    <p:restoredTop sz="94660"/>
  </p:normalViewPr>
  <p:slideViewPr>
    <p:cSldViewPr>
      <p:cViewPr>
        <p:scale>
          <a:sx n="200" d="100"/>
          <a:sy n="200" d="100"/>
        </p:scale>
        <p:origin x="-78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EFEC-E6CD-4F1C-9817-4C4A54E04A72}" type="datetimeFigureOut">
              <a:rPr lang="ko-KR" altLang="en-US" smtClean="0"/>
              <a:pPr/>
              <a:t>2023-08-28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9D6B-2CFC-40E1-9320-F43D8D1679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EFEC-E6CD-4F1C-9817-4C4A54E04A72}" type="datetimeFigureOut">
              <a:rPr lang="ko-KR" altLang="en-US" smtClean="0"/>
              <a:pPr/>
              <a:t>2023-08-28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9D6B-2CFC-40E1-9320-F43D8D1679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EFEC-E6CD-4F1C-9817-4C4A54E04A72}" type="datetimeFigureOut">
              <a:rPr lang="ko-KR" altLang="en-US" smtClean="0"/>
              <a:pPr/>
              <a:t>2023-08-28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9D6B-2CFC-40E1-9320-F43D8D1679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EFEC-E6CD-4F1C-9817-4C4A54E04A72}" type="datetimeFigureOut">
              <a:rPr lang="ko-KR" altLang="en-US" smtClean="0"/>
              <a:pPr/>
              <a:t>2023-08-28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9D6B-2CFC-40E1-9320-F43D8D1679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EFEC-E6CD-4F1C-9817-4C4A54E04A72}" type="datetimeFigureOut">
              <a:rPr lang="ko-KR" altLang="en-US" smtClean="0"/>
              <a:pPr/>
              <a:t>2023-08-28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9D6B-2CFC-40E1-9320-F43D8D1679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EFEC-E6CD-4F1C-9817-4C4A54E04A72}" type="datetimeFigureOut">
              <a:rPr lang="ko-KR" altLang="en-US" smtClean="0"/>
              <a:pPr/>
              <a:t>2023-08-28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9D6B-2CFC-40E1-9320-F43D8D1679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EFEC-E6CD-4F1C-9817-4C4A54E04A72}" type="datetimeFigureOut">
              <a:rPr lang="ko-KR" altLang="en-US" smtClean="0"/>
              <a:pPr/>
              <a:t>2023-08-28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9D6B-2CFC-40E1-9320-F43D8D1679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EFEC-E6CD-4F1C-9817-4C4A54E04A72}" type="datetimeFigureOut">
              <a:rPr lang="ko-KR" altLang="en-US" smtClean="0"/>
              <a:pPr/>
              <a:t>2023-08-28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9D6B-2CFC-40E1-9320-F43D8D1679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EFEC-E6CD-4F1C-9817-4C4A54E04A72}" type="datetimeFigureOut">
              <a:rPr lang="ko-KR" altLang="en-US" smtClean="0"/>
              <a:pPr/>
              <a:t>2023-08-28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9D6B-2CFC-40E1-9320-F43D8D1679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EFEC-E6CD-4F1C-9817-4C4A54E04A72}" type="datetimeFigureOut">
              <a:rPr lang="ko-KR" altLang="en-US" smtClean="0"/>
              <a:pPr/>
              <a:t>2023-08-28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9D6B-2CFC-40E1-9320-F43D8D1679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EFEC-E6CD-4F1C-9817-4C4A54E04A72}" type="datetimeFigureOut">
              <a:rPr lang="ko-KR" altLang="en-US" smtClean="0"/>
              <a:pPr/>
              <a:t>2023-08-28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9D6B-2CFC-40E1-9320-F43D8D1679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EEFEC-E6CD-4F1C-9817-4C4A54E04A72}" type="datetimeFigureOut">
              <a:rPr lang="ko-KR" altLang="en-US" smtClean="0"/>
              <a:pPr/>
              <a:t>2023-08-28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69D6B-2CFC-40E1-9320-F43D8D1679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7445308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*a  :  </a:t>
            </a:r>
            <a:r>
              <a:rPr lang="ko-KR" altLang="en-US" sz="1600" dirty="0" smtClean="0"/>
              <a:t>다른 자원과 연결 할 때 사용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주로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과 연결 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&lt;a </a:t>
            </a:r>
            <a:r>
              <a:rPr lang="en-US" altLang="ko-KR" sz="1600" dirty="0" err="1" smtClean="0"/>
              <a:t>href</a:t>
            </a:r>
            <a:r>
              <a:rPr lang="en-US" altLang="ko-KR" sz="1600" dirty="0" smtClean="0"/>
              <a:t>=“</a:t>
            </a:r>
            <a:r>
              <a:rPr lang="ko-KR" altLang="en-US" sz="1600" dirty="0" err="1" smtClean="0"/>
              <a:t>연결할파일의</a:t>
            </a:r>
            <a:r>
              <a:rPr lang="ko-KR" altLang="en-US" sz="1600" dirty="0" smtClean="0"/>
              <a:t> 경로</a:t>
            </a:r>
            <a:r>
              <a:rPr lang="en-US" altLang="ko-KR" sz="1600" dirty="0" smtClean="0"/>
              <a:t>” target=“frame</a:t>
            </a:r>
            <a:r>
              <a:rPr lang="ko-KR" altLang="en-US" sz="1600" dirty="0" err="1" smtClean="0"/>
              <a:t>의이름속</a:t>
            </a:r>
            <a:r>
              <a:rPr lang="ko-KR" altLang="en-US" sz="1600" dirty="0" err="1"/>
              <a:t>성</a:t>
            </a:r>
            <a:r>
              <a:rPr lang="en-US" altLang="ko-KR" sz="1600" dirty="0" smtClean="0"/>
              <a:t>” &gt;</a:t>
            </a:r>
            <a:r>
              <a:rPr lang="ko-KR" altLang="en-US" sz="1600" dirty="0" err="1" smtClean="0"/>
              <a:t>클릭할메시지</a:t>
            </a:r>
            <a:r>
              <a:rPr lang="en-US" altLang="ko-KR" sz="1600" dirty="0" smtClean="0"/>
              <a:t>&lt;/a&gt;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메일전송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&lt;a </a:t>
            </a:r>
            <a:r>
              <a:rPr lang="en-US" altLang="ko-KR" sz="1600" dirty="0" err="1" smtClean="0"/>
              <a:t>href</a:t>
            </a:r>
            <a:r>
              <a:rPr lang="en-US" altLang="ko-KR" sz="1600" dirty="0" smtClean="0"/>
              <a:t>=“mailto:</a:t>
            </a:r>
            <a:r>
              <a:rPr lang="ko-KR" altLang="en-US" sz="1600" dirty="0" smtClean="0"/>
              <a:t>수신메일주소</a:t>
            </a:r>
            <a:r>
              <a:rPr lang="en-US" altLang="ko-KR" sz="1600" dirty="0" smtClean="0"/>
              <a:t>”&gt;</a:t>
            </a:r>
            <a:r>
              <a:rPr lang="ko-KR" altLang="en-US" sz="1600" dirty="0" err="1" smtClean="0"/>
              <a:t>메일보내기</a:t>
            </a:r>
            <a:r>
              <a:rPr lang="en-US" altLang="ko-KR" sz="1600" dirty="0" smtClean="0"/>
              <a:t>&lt;/a&gt;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전화발신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&lt;a </a:t>
            </a:r>
            <a:r>
              <a:rPr lang="en-US" altLang="ko-KR" sz="1600" dirty="0" err="1" smtClean="0"/>
              <a:t>href</a:t>
            </a:r>
            <a:r>
              <a:rPr lang="en-US" altLang="ko-KR" sz="1600" dirty="0" smtClean="0"/>
              <a:t>=“</a:t>
            </a:r>
            <a:r>
              <a:rPr lang="en-US" altLang="ko-KR" sz="1600" dirty="0" err="1" smtClean="0"/>
              <a:t>tel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수선전화번호</a:t>
            </a:r>
            <a:r>
              <a:rPr lang="en-US" altLang="ko-KR" sz="1600" dirty="0" smtClean="0"/>
              <a:t>”&gt;</a:t>
            </a:r>
            <a:r>
              <a:rPr lang="ko-KR" altLang="en-US" sz="1600" dirty="0" err="1" smtClean="0"/>
              <a:t>전화걸기</a:t>
            </a:r>
            <a:r>
              <a:rPr lang="en-US" altLang="ko-KR" sz="1600" dirty="0" smtClean="0"/>
              <a:t>&lt;/a&gt;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메시지송신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&lt;a </a:t>
            </a:r>
            <a:r>
              <a:rPr lang="en-US" altLang="ko-KR" sz="1600" dirty="0" err="1" smtClean="0"/>
              <a:t>href</a:t>
            </a:r>
            <a:r>
              <a:rPr lang="en-US" altLang="ko-KR" sz="1600" dirty="0" smtClean="0"/>
              <a:t>=“</a:t>
            </a:r>
            <a:r>
              <a:rPr lang="en-US" altLang="ko-KR" sz="1600" dirty="0" err="1" smtClean="0"/>
              <a:t>sms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전화번호</a:t>
            </a:r>
            <a:r>
              <a:rPr lang="en-US" altLang="ko-KR" sz="1600" dirty="0" smtClean="0"/>
              <a:t>”&gt;</a:t>
            </a:r>
            <a:r>
              <a:rPr lang="ko-KR" altLang="en-US" sz="1600" dirty="0" err="1" smtClean="0"/>
              <a:t>메시지보내기</a:t>
            </a:r>
            <a:r>
              <a:rPr lang="en-US" altLang="ko-KR" sz="1600" dirty="0" smtClean="0"/>
              <a:t>&lt;/a&gt;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*map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tag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이미지를 자르지 않고 링크설정 할 때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5400000" flipH="1" flipV="1">
            <a:off x="1643042" y="1643050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28728" y="1785926"/>
            <a:ext cx="4693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상대경로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링크를 설정할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을 기준으로 설정</a:t>
            </a:r>
            <a:endParaRPr lang="en-US" altLang="ko-KR" sz="1600" dirty="0" smtClean="0"/>
          </a:p>
          <a:p>
            <a:r>
              <a:rPr lang="en-US" altLang="ko-KR" sz="1600" dirty="0" smtClean="0"/>
              <a:t>URL : protocol</a:t>
            </a:r>
            <a:r>
              <a:rPr lang="ko-KR" altLang="en-US" sz="1600" dirty="0" smtClean="0"/>
              <a:t>부터 모두 기술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sharing\06.이미지\seoul_ma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57166"/>
            <a:ext cx="2446815" cy="197643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4282" y="1285860"/>
            <a:ext cx="1171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&lt;a </a:t>
            </a:r>
            <a:r>
              <a:rPr lang="en-US" altLang="ko-KR" sz="1400" dirty="0" err="1" smtClean="0"/>
              <a:t>href</a:t>
            </a:r>
            <a:r>
              <a:rPr lang="en-US" altLang="ko-KR" sz="1400" dirty="0" smtClean="0"/>
              <a:t>=“”&gt;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571868" y="1214422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&lt;/a&gt;</a:t>
            </a:r>
            <a:endParaRPr lang="ko-KR" altLang="en-US" sz="1400" dirty="0"/>
          </a:p>
        </p:txBody>
      </p:sp>
      <p:sp>
        <p:nvSpPr>
          <p:cNvPr id="8" name="자유형 7"/>
          <p:cNvSpPr/>
          <p:nvPr/>
        </p:nvSpPr>
        <p:spPr>
          <a:xfrm>
            <a:off x="1076325" y="908520"/>
            <a:ext cx="842963" cy="410693"/>
          </a:xfrm>
          <a:custGeom>
            <a:avLst/>
            <a:gdLst>
              <a:gd name="connsiteX0" fmla="*/ 842963 w 842963"/>
              <a:gd name="connsiteY0" fmla="*/ 205905 h 410693"/>
              <a:gd name="connsiteX1" fmla="*/ 838200 w 842963"/>
              <a:gd name="connsiteY1" fmla="*/ 77318 h 410693"/>
              <a:gd name="connsiteX2" fmla="*/ 828675 w 842963"/>
              <a:gd name="connsiteY2" fmla="*/ 63030 h 410693"/>
              <a:gd name="connsiteX3" fmla="*/ 781050 w 842963"/>
              <a:gd name="connsiteY3" fmla="*/ 20168 h 410693"/>
              <a:gd name="connsiteX4" fmla="*/ 762000 w 842963"/>
              <a:gd name="connsiteY4" fmla="*/ 15405 h 410693"/>
              <a:gd name="connsiteX5" fmla="*/ 704850 w 842963"/>
              <a:gd name="connsiteY5" fmla="*/ 1118 h 410693"/>
              <a:gd name="connsiteX6" fmla="*/ 357188 w 842963"/>
              <a:gd name="connsiteY6" fmla="*/ 5880 h 410693"/>
              <a:gd name="connsiteX7" fmla="*/ 309563 w 842963"/>
              <a:gd name="connsiteY7" fmla="*/ 29693 h 410693"/>
              <a:gd name="connsiteX8" fmla="*/ 295275 w 842963"/>
              <a:gd name="connsiteY8" fmla="*/ 34455 h 410693"/>
              <a:gd name="connsiteX9" fmla="*/ 276225 w 842963"/>
              <a:gd name="connsiteY9" fmla="*/ 43980 h 410693"/>
              <a:gd name="connsiteX10" fmla="*/ 261938 w 842963"/>
              <a:gd name="connsiteY10" fmla="*/ 58268 h 410693"/>
              <a:gd name="connsiteX11" fmla="*/ 247650 w 842963"/>
              <a:gd name="connsiteY11" fmla="*/ 63030 h 410693"/>
              <a:gd name="connsiteX12" fmla="*/ 233363 w 842963"/>
              <a:gd name="connsiteY12" fmla="*/ 72555 h 410693"/>
              <a:gd name="connsiteX13" fmla="*/ 195263 w 842963"/>
              <a:gd name="connsiteY13" fmla="*/ 96368 h 410693"/>
              <a:gd name="connsiteX14" fmla="*/ 171450 w 842963"/>
              <a:gd name="connsiteY14" fmla="*/ 124943 h 410693"/>
              <a:gd name="connsiteX15" fmla="*/ 142875 w 842963"/>
              <a:gd name="connsiteY15" fmla="*/ 153518 h 410693"/>
              <a:gd name="connsiteX16" fmla="*/ 123825 w 842963"/>
              <a:gd name="connsiteY16" fmla="*/ 182093 h 410693"/>
              <a:gd name="connsiteX17" fmla="*/ 95250 w 842963"/>
              <a:gd name="connsiteY17" fmla="*/ 210668 h 410693"/>
              <a:gd name="connsiteX18" fmla="*/ 66675 w 842963"/>
              <a:gd name="connsiteY18" fmla="*/ 244005 h 410693"/>
              <a:gd name="connsiteX19" fmla="*/ 47625 w 842963"/>
              <a:gd name="connsiteY19" fmla="*/ 282105 h 410693"/>
              <a:gd name="connsiteX20" fmla="*/ 23813 w 842963"/>
              <a:gd name="connsiteY20" fmla="*/ 315443 h 410693"/>
              <a:gd name="connsiteX21" fmla="*/ 19050 w 842963"/>
              <a:gd name="connsiteY21" fmla="*/ 339255 h 410693"/>
              <a:gd name="connsiteX22" fmla="*/ 14288 w 842963"/>
              <a:gd name="connsiteY22" fmla="*/ 353543 h 410693"/>
              <a:gd name="connsiteX23" fmla="*/ 9525 w 842963"/>
              <a:gd name="connsiteY23" fmla="*/ 377355 h 410693"/>
              <a:gd name="connsiteX24" fmla="*/ 4763 w 842963"/>
              <a:gd name="connsiteY24" fmla="*/ 396405 h 410693"/>
              <a:gd name="connsiteX25" fmla="*/ 0 w 842963"/>
              <a:gd name="connsiteY25" fmla="*/ 410693 h 41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42963" h="410693">
                <a:moveTo>
                  <a:pt x="842963" y="205905"/>
                </a:moveTo>
                <a:cubicBezTo>
                  <a:pt x="841375" y="163043"/>
                  <a:pt x="842468" y="119997"/>
                  <a:pt x="838200" y="77318"/>
                </a:cubicBezTo>
                <a:cubicBezTo>
                  <a:pt x="837630" y="71622"/>
                  <a:pt x="832504" y="67285"/>
                  <a:pt x="828675" y="63030"/>
                </a:cubicBezTo>
                <a:cubicBezTo>
                  <a:pt x="823581" y="57370"/>
                  <a:pt x="796653" y="26855"/>
                  <a:pt x="781050" y="20168"/>
                </a:cubicBezTo>
                <a:cubicBezTo>
                  <a:pt x="775034" y="17590"/>
                  <a:pt x="768210" y="17475"/>
                  <a:pt x="762000" y="15405"/>
                </a:cubicBezTo>
                <a:cubicBezTo>
                  <a:pt x="715787" y="0"/>
                  <a:pt x="762380" y="9336"/>
                  <a:pt x="704850" y="1118"/>
                </a:cubicBezTo>
                <a:lnTo>
                  <a:pt x="357188" y="5880"/>
                </a:lnTo>
                <a:cubicBezTo>
                  <a:pt x="339485" y="7160"/>
                  <a:pt x="326401" y="24081"/>
                  <a:pt x="309563" y="29693"/>
                </a:cubicBezTo>
                <a:cubicBezTo>
                  <a:pt x="304800" y="31280"/>
                  <a:pt x="299889" y="32478"/>
                  <a:pt x="295275" y="34455"/>
                </a:cubicBezTo>
                <a:cubicBezTo>
                  <a:pt x="288749" y="37252"/>
                  <a:pt x="282575" y="40805"/>
                  <a:pt x="276225" y="43980"/>
                </a:cubicBezTo>
                <a:cubicBezTo>
                  <a:pt x="271463" y="48743"/>
                  <a:pt x="267542" y="54532"/>
                  <a:pt x="261938" y="58268"/>
                </a:cubicBezTo>
                <a:cubicBezTo>
                  <a:pt x="257761" y="61053"/>
                  <a:pt x="252140" y="60785"/>
                  <a:pt x="247650" y="63030"/>
                </a:cubicBezTo>
                <a:cubicBezTo>
                  <a:pt x="242531" y="65590"/>
                  <a:pt x="238217" y="69521"/>
                  <a:pt x="233363" y="72555"/>
                </a:cubicBezTo>
                <a:cubicBezTo>
                  <a:pt x="229642" y="74881"/>
                  <a:pt x="201794" y="90925"/>
                  <a:pt x="195263" y="96368"/>
                </a:cubicBezTo>
                <a:cubicBezTo>
                  <a:pt x="167339" y="119638"/>
                  <a:pt x="192860" y="100856"/>
                  <a:pt x="171450" y="124943"/>
                </a:cubicBezTo>
                <a:cubicBezTo>
                  <a:pt x="162501" y="135011"/>
                  <a:pt x="150347" y="142310"/>
                  <a:pt x="142875" y="153518"/>
                </a:cubicBezTo>
                <a:cubicBezTo>
                  <a:pt x="136525" y="163043"/>
                  <a:pt x="133350" y="175743"/>
                  <a:pt x="123825" y="182093"/>
                </a:cubicBezTo>
                <a:cubicBezTo>
                  <a:pt x="98674" y="198861"/>
                  <a:pt x="118879" y="183101"/>
                  <a:pt x="95250" y="210668"/>
                </a:cubicBezTo>
                <a:cubicBezTo>
                  <a:pt x="55449" y="257102"/>
                  <a:pt x="108459" y="188295"/>
                  <a:pt x="66675" y="244005"/>
                </a:cubicBezTo>
                <a:cubicBezTo>
                  <a:pt x="55937" y="276223"/>
                  <a:pt x="70118" y="237120"/>
                  <a:pt x="47625" y="282105"/>
                </a:cubicBezTo>
                <a:cubicBezTo>
                  <a:pt x="31604" y="314146"/>
                  <a:pt x="48139" y="299225"/>
                  <a:pt x="23813" y="315443"/>
                </a:cubicBezTo>
                <a:cubicBezTo>
                  <a:pt x="22225" y="323380"/>
                  <a:pt x="21013" y="331402"/>
                  <a:pt x="19050" y="339255"/>
                </a:cubicBezTo>
                <a:cubicBezTo>
                  <a:pt x="17832" y="344125"/>
                  <a:pt x="15506" y="348673"/>
                  <a:pt x="14288" y="353543"/>
                </a:cubicBezTo>
                <a:cubicBezTo>
                  <a:pt x="12325" y="361396"/>
                  <a:pt x="11281" y="369453"/>
                  <a:pt x="9525" y="377355"/>
                </a:cubicBezTo>
                <a:cubicBezTo>
                  <a:pt x="8105" y="383745"/>
                  <a:pt x="6561" y="390111"/>
                  <a:pt x="4763" y="396405"/>
                </a:cubicBezTo>
                <a:cubicBezTo>
                  <a:pt x="3384" y="401232"/>
                  <a:pt x="0" y="410693"/>
                  <a:pt x="0" y="41069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2910" y="714356"/>
            <a:ext cx="5468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이미지에 링크를 설정하면 어디를 클릭하더라도 정해진 </a:t>
            </a:r>
            <a:r>
              <a:rPr lang="en-US" altLang="ko-KR" sz="1200" dirty="0" smtClean="0"/>
              <a:t>URL </a:t>
            </a:r>
            <a:r>
              <a:rPr lang="ko-KR" altLang="en-US" sz="1200" dirty="0" smtClean="0"/>
              <a:t>로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이동을 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85720" y="2428868"/>
            <a:ext cx="734944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*map </a:t>
            </a:r>
            <a:r>
              <a:rPr lang="ko-KR" altLang="en-US" sz="1600" b="1" dirty="0" smtClean="0"/>
              <a:t>사용법</a:t>
            </a:r>
            <a:endParaRPr lang="en-US" altLang="ko-KR" sz="1600" b="1" dirty="0" smtClean="0"/>
          </a:p>
          <a:p>
            <a:pPr marL="342900" indent="-342900"/>
            <a:r>
              <a:rPr lang="en-US" altLang="ko-KR" sz="1600" dirty="0" smtClean="0"/>
              <a:t>1.</a:t>
            </a:r>
            <a:r>
              <a:rPr lang="ko-KR" altLang="en-US" sz="1600" dirty="0" smtClean="0"/>
              <a:t>링크를 설정할 영역 지정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 &lt;map name=“” id=“”&gt;</a:t>
            </a:r>
          </a:p>
          <a:p>
            <a:pPr marL="342900" indent="-342900"/>
            <a:r>
              <a:rPr lang="en-US" altLang="ko-KR" sz="1600" dirty="0" smtClean="0"/>
              <a:t>	&lt;area shape=“</a:t>
            </a:r>
            <a:r>
              <a:rPr lang="ko-KR" altLang="en-US" sz="1600" dirty="0" smtClean="0"/>
              <a:t>영역종류</a:t>
            </a:r>
            <a:r>
              <a:rPr lang="en-US" altLang="ko-KR" sz="1600" dirty="0" smtClean="0"/>
              <a:t>” </a:t>
            </a:r>
            <a:r>
              <a:rPr lang="en-US" altLang="ko-KR" sz="1600" dirty="0" err="1" smtClean="0"/>
              <a:t>coords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좌표</a:t>
            </a:r>
            <a:r>
              <a:rPr lang="en-US" altLang="ko-KR" sz="1600" dirty="0" smtClean="0"/>
              <a:t>” </a:t>
            </a:r>
            <a:r>
              <a:rPr lang="en-US" altLang="ko-KR" sz="1600" dirty="0" err="1" smtClean="0"/>
              <a:t>href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링크</a:t>
            </a:r>
            <a:r>
              <a:rPr lang="en-US" altLang="ko-KR" sz="1600" dirty="0" smtClean="0"/>
              <a:t>” title=“</a:t>
            </a:r>
            <a:r>
              <a:rPr lang="ko-KR" altLang="en-US" sz="1600" dirty="0" smtClean="0"/>
              <a:t>풍선도움말</a:t>
            </a:r>
            <a:r>
              <a:rPr lang="en-US" altLang="ko-KR" sz="1600" dirty="0" smtClean="0"/>
              <a:t>”/&gt;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           .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           .</a:t>
            </a:r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 &lt;/map&gt;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 smtClean="0"/>
          </a:p>
          <a:p>
            <a:pPr marL="342900" indent="-342900"/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2.</a:t>
            </a:r>
            <a:r>
              <a:rPr lang="ko-KR" altLang="en-US" sz="1600" dirty="0" smtClean="0"/>
              <a:t>이미지에 링크가 설정된 </a:t>
            </a:r>
            <a:r>
              <a:rPr lang="en-US" altLang="ko-KR" sz="1600" dirty="0" smtClean="0"/>
              <a:t>map</a:t>
            </a:r>
            <a:r>
              <a:rPr lang="ko-KR" altLang="en-US" sz="1600" dirty="0" smtClean="0"/>
              <a:t>을 적용</a:t>
            </a:r>
            <a:r>
              <a:rPr lang="en-US" altLang="ko-KR" sz="1600" dirty="0" smtClean="0"/>
              <a:t>.</a:t>
            </a:r>
          </a:p>
          <a:p>
            <a:pPr marL="342900" indent="-342900"/>
            <a:r>
              <a:rPr lang="en-US" altLang="ko-KR" sz="1600" dirty="0" smtClean="0"/>
              <a:t>  &lt;</a:t>
            </a:r>
            <a:r>
              <a:rPr lang="en-US" altLang="ko-KR" sz="1600" dirty="0" err="1" smtClean="0"/>
              <a:t>img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src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경로</a:t>
            </a:r>
            <a:r>
              <a:rPr lang="en-US" altLang="ko-KR" sz="1600" dirty="0" smtClean="0"/>
              <a:t>”  </a:t>
            </a:r>
            <a:r>
              <a:rPr lang="en-US" altLang="ko-KR" sz="1600" dirty="0" err="1" smtClean="0"/>
              <a:t>usemap</a:t>
            </a:r>
            <a:r>
              <a:rPr lang="en-US" altLang="ko-KR" sz="1600" dirty="0" smtClean="0"/>
              <a:t>=“#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”/&gt;</a:t>
            </a:r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   </a:t>
            </a:r>
            <a:endParaRPr lang="en-US" altLang="ko-KR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10800000" flipV="1">
            <a:off x="1857356" y="2643182"/>
            <a:ext cx="121444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10800000" flipV="1">
            <a:off x="2428860" y="2643182"/>
            <a:ext cx="64294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43240" y="2428868"/>
            <a:ext cx="4297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브라우저에 따라 </a:t>
            </a:r>
            <a:r>
              <a:rPr lang="en-US" altLang="ko-KR" sz="1400" dirty="0" smtClean="0"/>
              <a:t>name</a:t>
            </a:r>
            <a:r>
              <a:rPr lang="ko-KR" altLang="en-US" sz="1400" dirty="0" smtClean="0"/>
              <a:t>속성을 인식하는 브라우저와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속성을 인식하는 브라우저가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/>
          <p:nvPr/>
        </p:nvCxnSpPr>
        <p:spPr>
          <a:xfrm rot="16200000" flipV="1">
            <a:off x="1643042" y="3286124"/>
            <a:ext cx="1857388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16200000" flipV="1">
            <a:off x="1928794" y="3571876"/>
            <a:ext cx="1857388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214546" y="3429000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rot="10800000">
            <a:off x="2857488" y="3500438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86116" y="3500438"/>
            <a:ext cx="254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rect</a:t>
            </a:r>
            <a:r>
              <a:rPr lang="en-US" altLang="ko-KR" sz="1200" dirty="0" smtClean="0"/>
              <a:t>, circle, ploy</a:t>
            </a:r>
            <a:r>
              <a:rPr lang="ko-KR" altLang="en-US" sz="1200" dirty="0" smtClean="0"/>
              <a:t>를 설정할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sharing\06.이미지\seoul_ma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642918"/>
            <a:ext cx="2571768" cy="2077371"/>
          </a:xfrm>
          <a:prstGeom prst="rect">
            <a:avLst/>
          </a:prstGeom>
          <a:noFill/>
        </p:spPr>
      </p:pic>
      <p:cxnSp>
        <p:nvCxnSpPr>
          <p:cNvPr id="6" name="직선 화살표 연결선 5"/>
          <p:cNvCxnSpPr/>
          <p:nvPr/>
        </p:nvCxnSpPr>
        <p:spPr>
          <a:xfrm rot="16200000" flipH="1">
            <a:off x="750067" y="464323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1472" y="214290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0,0</a:t>
            </a:r>
            <a:endParaRPr lang="ko-KR" altLang="en-US" sz="1200" dirty="0"/>
          </a:p>
        </p:txBody>
      </p:sp>
      <p:sp>
        <p:nvSpPr>
          <p:cNvPr id="16" name="자유형 15"/>
          <p:cNvSpPr/>
          <p:nvPr/>
        </p:nvSpPr>
        <p:spPr>
          <a:xfrm>
            <a:off x="951732" y="542925"/>
            <a:ext cx="767531" cy="157163"/>
          </a:xfrm>
          <a:custGeom>
            <a:avLst/>
            <a:gdLst>
              <a:gd name="connsiteX0" fmla="*/ 768 w 767531"/>
              <a:gd name="connsiteY0" fmla="*/ 142875 h 157163"/>
              <a:gd name="connsiteX1" fmla="*/ 19818 w 767531"/>
              <a:gd name="connsiteY1" fmla="*/ 114300 h 157163"/>
              <a:gd name="connsiteX2" fmla="*/ 29343 w 767531"/>
              <a:gd name="connsiteY2" fmla="*/ 100013 h 157163"/>
              <a:gd name="connsiteX3" fmla="*/ 72206 w 767531"/>
              <a:gd name="connsiteY3" fmla="*/ 66675 h 157163"/>
              <a:gd name="connsiteX4" fmla="*/ 86493 w 767531"/>
              <a:gd name="connsiteY4" fmla="*/ 61913 h 157163"/>
              <a:gd name="connsiteX5" fmla="*/ 100781 w 767531"/>
              <a:gd name="connsiteY5" fmla="*/ 52388 h 157163"/>
              <a:gd name="connsiteX6" fmla="*/ 153168 w 767531"/>
              <a:gd name="connsiteY6" fmla="*/ 38100 h 157163"/>
              <a:gd name="connsiteX7" fmla="*/ 205556 w 767531"/>
              <a:gd name="connsiteY7" fmla="*/ 19050 h 157163"/>
              <a:gd name="connsiteX8" fmla="*/ 248418 w 767531"/>
              <a:gd name="connsiteY8" fmla="*/ 14288 h 157163"/>
              <a:gd name="connsiteX9" fmla="*/ 262706 w 767531"/>
              <a:gd name="connsiteY9" fmla="*/ 9525 h 157163"/>
              <a:gd name="connsiteX10" fmla="*/ 291281 w 767531"/>
              <a:gd name="connsiteY10" fmla="*/ 4763 h 157163"/>
              <a:gd name="connsiteX11" fmla="*/ 315093 w 767531"/>
              <a:gd name="connsiteY11" fmla="*/ 0 h 157163"/>
              <a:gd name="connsiteX12" fmla="*/ 610368 w 767531"/>
              <a:gd name="connsiteY12" fmla="*/ 4763 h 157163"/>
              <a:gd name="connsiteX13" fmla="*/ 638943 w 767531"/>
              <a:gd name="connsiteY13" fmla="*/ 14288 h 157163"/>
              <a:gd name="connsiteX14" fmla="*/ 653231 w 767531"/>
              <a:gd name="connsiteY14" fmla="*/ 19050 h 157163"/>
              <a:gd name="connsiteX15" fmla="*/ 667518 w 767531"/>
              <a:gd name="connsiteY15" fmla="*/ 23813 h 157163"/>
              <a:gd name="connsiteX16" fmla="*/ 705618 w 767531"/>
              <a:gd name="connsiteY16" fmla="*/ 57150 h 157163"/>
              <a:gd name="connsiteX17" fmla="*/ 719906 w 767531"/>
              <a:gd name="connsiteY17" fmla="*/ 66675 h 157163"/>
              <a:gd name="connsiteX18" fmla="*/ 758006 w 767531"/>
              <a:gd name="connsiteY18" fmla="*/ 119063 h 157163"/>
              <a:gd name="connsiteX19" fmla="*/ 762768 w 767531"/>
              <a:gd name="connsiteY19" fmla="*/ 142875 h 157163"/>
              <a:gd name="connsiteX20" fmla="*/ 767531 w 767531"/>
              <a:gd name="connsiteY20" fmla="*/ 157163 h 157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67531" h="157163">
                <a:moveTo>
                  <a:pt x="768" y="142875"/>
                </a:moveTo>
                <a:cubicBezTo>
                  <a:pt x="9138" y="117768"/>
                  <a:pt x="0" y="138083"/>
                  <a:pt x="19818" y="114300"/>
                </a:cubicBezTo>
                <a:cubicBezTo>
                  <a:pt x="23482" y="109903"/>
                  <a:pt x="25679" y="104410"/>
                  <a:pt x="29343" y="100013"/>
                </a:cubicBezTo>
                <a:cubicBezTo>
                  <a:pt x="38826" y="88634"/>
                  <a:pt x="59951" y="70760"/>
                  <a:pt x="72206" y="66675"/>
                </a:cubicBezTo>
                <a:lnTo>
                  <a:pt x="86493" y="61913"/>
                </a:lnTo>
                <a:cubicBezTo>
                  <a:pt x="91256" y="58738"/>
                  <a:pt x="95550" y="54713"/>
                  <a:pt x="100781" y="52388"/>
                </a:cubicBezTo>
                <a:cubicBezTo>
                  <a:pt x="120555" y="43600"/>
                  <a:pt x="132798" y="42175"/>
                  <a:pt x="153168" y="38100"/>
                </a:cubicBezTo>
                <a:cubicBezTo>
                  <a:pt x="174801" y="27284"/>
                  <a:pt x="178015" y="24214"/>
                  <a:pt x="205556" y="19050"/>
                </a:cubicBezTo>
                <a:cubicBezTo>
                  <a:pt x="219685" y="16401"/>
                  <a:pt x="234131" y="15875"/>
                  <a:pt x="248418" y="14288"/>
                </a:cubicBezTo>
                <a:cubicBezTo>
                  <a:pt x="253181" y="12700"/>
                  <a:pt x="257805" y="10614"/>
                  <a:pt x="262706" y="9525"/>
                </a:cubicBezTo>
                <a:cubicBezTo>
                  <a:pt x="272132" y="7430"/>
                  <a:pt x="281780" y="6490"/>
                  <a:pt x="291281" y="4763"/>
                </a:cubicBezTo>
                <a:cubicBezTo>
                  <a:pt x="299245" y="3315"/>
                  <a:pt x="307156" y="1588"/>
                  <a:pt x="315093" y="0"/>
                </a:cubicBezTo>
                <a:cubicBezTo>
                  <a:pt x="413518" y="1588"/>
                  <a:pt x="512026" y="424"/>
                  <a:pt x="610368" y="4763"/>
                </a:cubicBezTo>
                <a:cubicBezTo>
                  <a:pt x="620398" y="5206"/>
                  <a:pt x="629418" y="11113"/>
                  <a:pt x="638943" y="14288"/>
                </a:cubicBezTo>
                <a:lnTo>
                  <a:pt x="653231" y="19050"/>
                </a:lnTo>
                <a:lnTo>
                  <a:pt x="667518" y="23813"/>
                </a:lnTo>
                <a:cubicBezTo>
                  <a:pt x="683393" y="47625"/>
                  <a:pt x="672281" y="34926"/>
                  <a:pt x="705618" y="57150"/>
                </a:cubicBezTo>
                <a:lnTo>
                  <a:pt x="719906" y="66675"/>
                </a:lnTo>
                <a:cubicBezTo>
                  <a:pt x="751915" y="109354"/>
                  <a:pt x="739675" y="91566"/>
                  <a:pt x="758006" y="119063"/>
                </a:cubicBezTo>
                <a:cubicBezTo>
                  <a:pt x="759593" y="127000"/>
                  <a:pt x="760805" y="135022"/>
                  <a:pt x="762768" y="142875"/>
                </a:cubicBezTo>
                <a:cubicBezTo>
                  <a:pt x="763986" y="147745"/>
                  <a:pt x="767531" y="157163"/>
                  <a:pt x="767531" y="15716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14414" y="35716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x1</a:t>
            </a:r>
            <a:endParaRPr lang="ko-KR" altLang="en-US" sz="1400" dirty="0"/>
          </a:p>
        </p:txBody>
      </p:sp>
      <p:sp>
        <p:nvSpPr>
          <p:cNvPr id="18" name="자유형 17"/>
          <p:cNvSpPr/>
          <p:nvPr/>
        </p:nvSpPr>
        <p:spPr>
          <a:xfrm>
            <a:off x="1719263" y="733425"/>
            <a:ext cx="309562" cy="852488"/>
          </a:xfrm>
          <a:custGeom>
            <a:avLst/>
            <a:gdLst>
              <a:gd name="connsiteX0" fmla="*/ 0 w 309562"/>
              <a:gd name="connsiteY0" fmla="*/ 0 h 852488"/>
              <a:gd name="connsiteX1" fmla="*/ 61912 w 309562"/>
              <a:gd name="connsiteY1" fmla="*/ 14288 h 852488"/>
              <a:gd name="connsiteX2" fmla="*/ 95250 w 309562"/>
              <a:gd name="connsiteY2" fmla="*/ 33338 h 852488"/>
              <a:gd name="connsiteX3" fmla="*/ 109537 w 309562"/>
              <a:gd name="connsiteY3" fmla="*/ 38100 h 852488"/>
              <a:gd name="connsiteX4" fmla="*/ 138112 w 309562"/>
              <a:gd name="connsiteY4" fmla="*/ 57150 h 852488"/>
              <a:gd name="connsiteX5" fmla="*/ 152400 w 309562"/>
              <a:gd name="connsiteY5" fmla="*/ 66675 h 852488"/>
              <a:gd name="connsiteX6" fmla="*/ 166687 w 309562"/>
              <a:gd name="connsiteY6" fmla="*/ 71438 h 852488"/>
              <a:gd name="connsiteX7" fmla="*/ 190500 w 309562"/>
              <a:gd name="connsiteY7" fmla="*/ 95250 h 852488"/>
              <a:gd name="connsiteX8" fmla="*/ 200025 w 309562"/>
              <a:gd name="connsiteY8" fmla="*/ 109538 h 852488"/>
              <a:gd name="connsiteX9" fmla="*/ 219075 w 309562"/>
              <a:gd name="connsiteY9" fmla="*/ 123825 h 852488"/>
              <a:gd name="connsiteX10" fmla="*/ 223837 w 309562"/>
              <a:gd name="connsiteY10" fmla="*/ 138113 h 852488"/>
              <a:gd name="connsiteX11" fmla="*/ 242887 w 309562"/>
              <a:gd name="connsiteY11" fmla="*/ 166688 h 852488"/>
              <a:gd name="connsiteX12" fmla="*/ 252412 w 309562"/>
              <a:gd name="connsiteY12" fmla="*/ 195263 h 852488"/>
              <a:gd name="connsiteX13" fmla="*/ 257175 w 309562"/>
              <a:gd name="connsiteY13" fmla="*/ 214313 h 852488"/>
              <a:gd name="connsiteX14" fmla="*/ 266700 w 309562"/>
              <a:gd name="connsiteY14" fmla="*/ 228600 h 852488"/>
              <a:gd name="connsiteX15" fmla="*/ 276225 w 309562"/>
              <a:gd name="connsiteY15" fmla="*/ 276225 h 852488"/>
              <a:gd name="connsiteX16" fmla="*/ 285750 w 309562"/>
              <a:gd name="connsiteY16" fmla="*/ 304800 h 852488"/>
              <a:gd name="connsiteX17" fmla="*/ 300037 w 309562"/>
              <a:gd name="connsiteY17" fmla="*/ 361950 h 852488"/>
              <a:gd name="connsiteX18" fmla="*/ 304800 w 309562"/>
              <a:gd name="connsiteY18" fmla="*/ 376238 h 852488"/>
              <a:gd name="connsiteX19" fmla="*/ 309562 w 309562"/>
              <a:gd name="connsiteY19" fmla="*/ 390525 h 852488"/>
              <a:gd name="connsiteX20" fmla="*/ 304800 w 309562"/>
              <a:gd name="connsiteY20" fmla="*/ 642938 h 852488"/>
              <a:gd name="connsiteX21" fmla="*/ 295275 w 309562"/>
              <a:gd name="connsiteY21" fmla="*/ 676275 h 852488"/>
              <a:gd name="connsiteX22" fmla="*/ 280987 w 309562"/>
              <a:gd name="connsiteY22" fmla="*/ 728663 h 852488"/>
              <a:gd name="connsiteX23" fmla="*/ 271462 w 309562"/>
              <a:gd name="connsiteY23" fmla="*/ 742950 h 852488"/>
              <a:gd name="connsiteX24" fmla="*/ 252412 w 309562"/>
              <a:gd name="connsiteY24" fmla="*/ 785813 h 852488"/>
              <a:gd name="connsiteX25" fmla="*/ 233362 w 309562"/>
              <a:gd name="connsiteY25" fmla="*/ 828675 h 852488"/>
              <a:gd name="connsiteX26" fmla="*/ 219075 w 309562"/>
              <a:gd name="connsiteY26" fmla="*/ 852488 h 852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09562" h="852488">
                <a:moveTo>
                  <a:pt x="0" y="0"/>
                </a:moveTo>
                <a:cubicBezTo>
                  <a:pt x="15369" y="2196"/>
                  <a:pt x="47649" y="4780"/>
                  <a:pt x="61912" y="14288"/>
                </a:cubicBezTo>
                <a:cubicBezTo>
                  <a:pt x="76260" y="23853"/>
                  <a:pt x="78333" y="26088"/>
                  <a:pt x="95250" y="33338"/>
                </a:cubicBezTo>
                <a:cubicBezTo>
                  <a:pt x="99864" y="35315"/>
                  <a:pt x="104775" y="36513"/>
                  <a:pt x="109537" y="38100"/>
                </a:cubicBezTo>
                <a:lnTo>
                  <a:pt x="138112" y="57150"/>
                </a:lnTo>
                <a:cubicBezTo>
                  <a:pt x="142875" y="60325"/>
                  <a:pt x="146970" y="64865"/>
                  <a:pt x="152400" y="66675"/>
                </a:cubicBezTo>
                <a:lnTo>
                  <a:pt x="166687" y="71438"/>
                </a:lnTo>
                <a:cubicBezTo>
                  <a:pt x="192089" y="109540"/>
                  <a:pt x="158747" y="63497"/>
                  <a:pt x="190500" y="95250"/>
                </a:cubicBezTo>
                <a:cubicBezTo>
                  <a:pt x="194547" y="99297"/>
                  <a:pt x="195978" y="105491"/>
                  <a:pt x="200025" y="109538"/>
                </a:cubicBezTo>
                <a:cubicBezTo>
                  <a:pt x="205638" y="115151"/>
                  <a:pt x="212725" y="119063"/>
                  <a:pt x="219075" y="123825"/>
                </a:cubicBezTo>
                <a:cubicBezTo>
                  <a:pt x="220662" y="128588"/>
                  <a:pt x="221399" y="133725"/>
                  <a:pt x="223837" y="138113"/>
                </a:cubicBezTo>
                <a:cubicBezTo>
                  <a:pt x="229396" y="148120"/>
                  <a:pt x="239267" y="155828"/>
                  <a:pt x="242887" y="166688"/>
                </a:cubicBezTo>
                <a:cubicBezTo>
                  <a:pt x="246062" y="176213"/>
                  <a:pt x="249977" y="185523"/>
                  <a:pt x="252412" y="195263"/>
                </a:cubicBezTo>
                <a:cubicBezTo>
                  <a:pt x="254000" y="201613"/>
                  <a:pt x="254597" y="208297"/>
                  <a:pt x="257175" y="214313"/>
                </a:cubicBezTo>
                <a:cubicBezTo>
                  <a:pt x="259430" y="219574"/>
                  <a:pt x="263525" y="223838"/>
                  <a:pt x="266700" y="228600"/>
                </a:cubicBezTo>
                <a:cubicBezTo>
                  <a:pt x="269875" y="244475"/>
                  <a:pt x="271105" y="260866"/>
                  <a:pt x="276225" y="276225"/>
                </a:cubicBezTo>
                <a:lnTo>
                  <a:pt x="285750" y="304800"/>
                </a:lnTo>
                <a:cubicBezTo>
                  <a:pt x="292162" y="343277"/>
                  <a:pt x="287459" y="324216"/>
                  <a:pt x="300037" y="361950"/>
                </a:cubicBezTo>
                <a:lnTo>
                  <a:pt x="304800" y="376238"/>
                </a:lnTo>
                <a:lnTo>
                  <a:pt x="309562" y="390525"/>
                </a:lnTo>
                <a:cubicBezTo>
                  <a:pt x="307975" y="474663"/>
                  <a:pt x="309002" y="558890"/>
                  <a:pt x="304800" y="642938"/>
                </a:cubicBezTo>
                <a:cubicBezTo>
                  <a:pt x="304223" y="654481"/>
                  <a:pt x="298078" y="665063"/>
                  <a:pt x="295275" y="676275"/>
                </a:cubicBezTo>
                <a:cubicBezTo>
                  <a:pt x="291697" y="690587"/>
                  <a:pt x="289160" y="716404"/>
                  <a:pt x="280987" y="728663"/>
                </a:cubicBezTo>
                <a:lnTo>
                  <a:pt x="271462" y="742950"/>
                </a:lnTo>
                <a:cubicBezTo>
                  <a:pt x="260127" y="776955"/>
                  <a:pt x="267506" y="763171"/>
                  <a:pt x="252412" y="785813"/>
                </a:cubicBezTo>
                <a:cubicBezTo>
                  <a:pt x="241077" y="819818"/>
                  <a:pt x="248456" y="806034"/>
                  <a:pt x="233362" y="828675"/>
                </a:cubicBezTo>
                <a:cubicBezTo>
                  <a:pt x="227180" y="847223"/>
                  <a:pt x="232150" y="839413"/>
                  <a:pt x="219075" y="85248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847138" y="1192397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y1</a:t>
            </a:r>
            <a:endParaRPr lang="ko-KR" altLang="en-US" sz="1400" dirty="0"/>
          </a:p>
        </p:txBody>
      </p:sp>
      <p:sp>
        <p:nvSpPr>
          <p:cNvPr id="20" name="자유형 19"/>
          <p:cNvSpPr/>
          <p:nvPr/>
        </p:nvSpPr>
        <p:spPr>
          <a:xfrm>
            <a:off x="990600" y="557213"/>
            <a:ext cx="1190625" cy="200025"/>
          </a:xfrm>
          <a:custGeom>
            <a:avLst/>
            <a:gdLst>
              <a:gd name="connsiteX0" fmla="*/ 0 w 1190625"/>
              <a:gd name="connsiteY0" fmla="*/ 142875 h 200025"/>
              <a:gd name="connsiteX1" fmla="*/ 23813 w 1190625"/>
              <a:gd name="connsiteY1" fmla="*/ 119062 h 200025"/>
              <a:gd name="connsiteX2" fmla="*/ 76200 w 1190625"/>
              <a:gd name="connsiteY2" fmla="*/ 85725 h 200025"/>
              <a:gd name="connsiteX3" fmla="*/ 95250 w 1190625"/>
              <a:gd name="connsiteY3" fmla="*/ 80962 h 200025"/>
              <a:gd name="connsiteX4" fmla="*/ 123825 w 1190625"/>
              <a:gd name="connsiteY4" fmla="*/ 71437 h 200025"/>
              <a:gd name="connsiteX5" fmla="*/ 142875 w 1190625"/>
              <a:gd name="connsiteY5" fmla="*/ 66675 h 200025"/>
              <a:gd name="connsiteX6" fmla="*/ 157163 w 1190625"/>
              <a:gd name="connsiteY6" fmla="*/ 61912 h 200025"/>
              <a:gd name="connsiteX7" fmla="*/ 176213 w 1190625"/>
              <a:gd name="connsiteY7" fmla="*/ 52387 h 200025"/>
              <a:gd name="connsiteX8" fmla="*/ 219075 w 1190625"/>
              <a:gd name="connsiteY8" fmla="*/ 47625 h 200025"/>
              <a:gd name="connsiteX9" fmla="*/ 252413 w 1190625"/>
              <a:gd name="connsiteY9" fmla="*/ 42862 h 200025"/>
              <a:gd name="connsiteX10" fmla="*/ 271463 w 1190625"/>
              <a:gd name="connsiteY10" fmla="*/ 38100 h 200025"/>
              <a:gd name="connsiteX11" fmla="*/ 314325 w 1190625"/>
              <a:gd name="connsiteY11" fmla="*/ 33337 h 200025"/>
              <a:gd name="connsiteX12" fmla="*/ 376238 w 1190625"/>
              <a:gd name="connsiteY12" fmla="*/ 23812 h 200025"/>
              <a:gd name="connsiteX13" fmla="*/ 409575 w 1190625"/>
              <a:gd name="connsiteY13" fmla="*/ 19050 h 200025"/>
              <a:gd name="connsiteX14" fmla="*/ 438150 w 1190625"/>
              <a:gd name="connsiteY14" fmla="*/ 14287 h 200025"/>
              <a:gd name="connsiteX15" fmla="*/ 509588 w 1190625"/>
              <a:gd name="connsiteY15" fmla="*/ 4762 h 200025"/>
              <a:gd name="connsiteX16" fmla="*/ 538163 w 1190625"/>
              <a:gd name="connsiteY16" fmla="*/ 0 h 200025"/>
              <a:gd name="connsiteX17" fmla="*/ 862013 w 1190625"/>
              <a:gd name="connsiteY17" fmla="*/ 4762 h 200025"/>
              <a:gd name="connsiteX18" fmla="*/ 909638 w 1190625"/>
              <a:gd name="connsiteY18" fmla="*/ 19050 h 200025"/>
              <a:gd name="connsiteX19" fmla="*/ 933450 w 1190625"/>
              <a:gd name="connsiteY19" fmla="*/ 23812 h 200025"/>
              <a:gd name="connsiteX20" fmla="*/ 947738 w 1190625"/>
              <a:gd name="connsiteY20" fmla="*/ 28575 h 200025"/>
              <a:gd name="connsiteX21" fmla="*/ 966788 w 1190625"/>
              <a:gd name="connsiteY21" fmla="*/ 33337 h 200025"/>
              <a:gd name="connsiteX22" fmla="*/ 995363 w 1190625"/>
              <a:gd name="connsiteY22" fmla="*/ 42862 h 200025"/>
              <a:gd name="connsiteX23" fmla="*/ 1042988 w 1190625"/>
              <a:gd name="connsiteY23" fmla="*/ 57150 h 200025"/>
              <a:gd name="connsiteX24" fmla="*/ 1071563 w 1190625"/>
              <a:gd name="connsiteY24" fmla="*/ 76200 h 200025"/>
              <a:gd name="connsiteX25" fmla="*/ 1085850 w 1190625"/>
              <a:gd name="connsiteY25" fmla="*/ 85725 h 200025"/>
              <a:gd name="connsiteX26" fmla="*/ 1100138 w 1190625"/>
              <a:gd name="connsiteY26" fmla="*/ 90487 h 200025"/>
              <a:gd name="connsiteX27" fmla="*/ 1114425 w 1190625"/>
              <a:gd name="connsiteY27" fmla="*/ 104775 h 200025"/>
              <a:gd name="connsiteX28" fmla="*/ 1123950 w 1190625"/>
              <a:gd name="connsiteY28" fmla="*/ 119062 h 200025"/>
              <a:gd name="connsiteX29" fmla="*/ 1152525 w 1190625"/>
              <a:gd name="connsiteY29" fmla="*/ 147637 h 200025"/>
              <a:gd name="connsiteX30" fmla="*/ 1176338 w 1190625"/>
              <a:gd name="connsiteY30" fmla="*/ 171450 h 200025"/>
              <a:gd name="connsiteX31" fmla="*/ 1181100 w 1190625"/>
              <a:gd name="connsiteY31" fmla="*/ 185737 h 200025"/>
              <a:gd name="connsiteX32" fmla="*/ 1190625 w 1190625"/>
              <a:gd name="connsiteY32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90625" h="200025">
                <a:moveTo>
                  <a:pt x="0" y="142875"/>
                </a:moveTo>
                <a:cubicBezTo>
                  <a:pt x="13854" y="122093"/>
                  <a:pt x="3608" y="133494"/>
                  <a:pt x="23813" y="119062"/>
                </a:cubicBezTo>
                <a:cubicBezTo>
                  <a:pt x="40818" y="106916"/>
                  <a:pt x="56275" y="93197"/>
                  <a:pt x="76200" y="85725"/>
                </a:cubicBezTo>
                <a:cubicBezTo>
                  <a:pt x="82329" y="83427"/>
                  <a:pt x="88981" y="82843"/>
                  <a:pt x="95250" y="80962"/>
                </a:cubicBezTo>
                <a:cubicBezTo>
                  <a:pt x="104867" y="78077"/>
                  <a:pt x="114084" y="73872"/>
                  <a:pt x="123825" y="71437"/>
                </a:cubicBezTo>
                <a:cubicBezTo>
                  <a:pt x="130175" y="69850"/>
                  <a:pt x="136581" y="68473"/>
                  <a:pt x="142875" y="66675"/>
                </a:cubicBezTo>
                <a:cubicBezTo>
                  <a:pt x="147702" y="65296"/>
                  <a:pt x="152549" y="63890"/>
                  <a:pt x="157163" y="61912"/>
                </a:cubicBezTo>
                <a:cubicBezTo>
                  <a:pt x="163688" y="59115"/>
                  <a:pt x="169295" y="53983"/>
                  <a:pt x="176213" y="52387"/>
                </a:cubicBezTo>
                <a:cubicBezTo>
                  <a:pt x="190220" y="49155"/>
                  <a:pt x="204811" y="49408"/>
                  <a:pt x="219075" y="47625"/>
                </a:cubicBezTo>
                <a:cubicBezTo>
                  <a:pt x="230214" y="46233"/>
                  <a:pt x="241369" y="44870"/>
                  <a:pt x="252413" y="42862"/>
                </a:cubicBezTo>
                <a:cubicBezTo>
                  <a:pt x="258853" y="41691"/>
                  <a:pt x="264994" y="39095"/>
                  <a:pt x="271463" y="38100"/>
                </a:cubicBezTo>
                <a:cubicBezTo>
                  <a:pt x="285671" y="35914"/>
                  <a:pt x="300061" y="35120"/>
                  <a:pt x="314325" y="33337"/>
                </a:cubicBezTo>
                <a:cubicBezTo>
                  <a:pt x="351203" y="28727"/>
                  <a:pt x="341768" y="29115"/>
                  <a:pt x="376238" y="23812"/>
                </a:cubicBezTo>
                <a:cubicBezTo>
                  <a:pt x="387333" y="22105"/>
                  <a:pt x="398480" y="20757"/>
                  <a:pt x="409575" y="19050"/>
                </a:cubicBezTo>
                <a:cubicBezTo>
                  <a:pt x="419119" y="17582"/>
                  <a:pt x="428606" y="15755"/>
                  <a:pt x="438150" y="14287"/>
                </a:cubicBezTo>
                <a:cubicBezTo>
                  <a:pt x="508211" y="3508"/>
                  <a:pt x="432925" y="15714"/>
                  <a:pt x="509588" y="4762"/>
                </a:cubicBezTo>
                <a:cubicBezTo>
                  <a:pt x="519147" y="3396"/>
                  <a:pt x="528638" y="1587"/>
                  <a:pt x="538163" y="0"/>
                </a:cubicBezTo>
                <a:lnTo>
                  <a:pt x="862013" y="4762"/>
                </a:lnTo>
                <a:cubicBezTo>
                  <a:pt x="926803" y="6490"/>
                  <a:pt x="872861" y="5259"/>
                  <a:pt x="909638" y="19050"/>
                </a:cubicBezTo>
                <a:cubicBezTo>
                  <a:pt x="917217" y="21892"/>
                  <a:pt x="925597" y="21849"/>
                  <a:pt x="933450" y="23812"/>
                </a:cubicBezTo>
                <a:cubicBezTo>
                  <a:pt x="938320" y="25030"/>
                  <a:pt x="942911" y="27196"/>
                  <a:pt x="947738" y="28575"/>
                </a:cubicBezTo>
                <a:cubicBezTo>
                  <a:pt x="954032" y="30373"/>
                  <a:pt x="960519" y="31456"/>
                  <a:pt x="966788" y="33337"/>
                </a:cubicBezTo>
                <a:cubicBezTo>
                  <a:pt x="976405" y="36222"/>
                  <a:pt x="985623" y="40427"/>
                  <a:pt x="995363" y="42862"/>
                </a:cubicBezTo>
                <a:cubicBezTo>
                  <a:pt x="1006011" y="45524"/>
                  <a:pt x="1036033" y="52513"/>
                  <a:pt x="1042988" y="57150"/>
                </a:cubicBezTo>
                <a:lnTo>
                  <a:pt x="1071563" y="76200"/>
                </a:lnTo>
                <a:cubicBezTo>
                  <a:pt x="1076325" y="79375"/>
                  <a:pt x="1080420" y="83915"/>
                  <a:pt x="1085850" y="85725"/>
                </a:cubicBezTo>
                <a:lnTo>
                  <a:pt x="1100138" y="90487"/>
                </a:lnTo>
                <a:cubicBezTo>
                  <a:pt x="1104900" y="95250"/>
                  <a:pt x="1110113" y="99601"/>
                  <a:pt x="1114425" y="104775"/>
                </a:cubicBezTo>
                <a:cubicBezTo>
                  <a:pt x="1118089" y="109172"/>
                  <a:pt x="1120147" y="114784"/>
                  <a:pt x="1123950" y="119062"/>
                </a:cubicBezTo>
                <a:cubicBezTo>
                  <a:pt x="1132899" y="129130"/>
                  <a:pt x="1145053" y="136429"/>
                  <a:pt x="1152525" y="147637"/>
                </a:cubicBezTo>
                <a:cubicBezTo>
                  <a:pt x="1165225" y="166688"/>
                  <a:pt x="1157287" y="158750"/>
                  <a:pt x="1176338" y="171450"/>
                </a:cubicBezTo>
                <a:cubicBezTo>
                  <a:pt x="1177925" y="176212"/>
                  <a:pt x="1178855" y="181247"/>
                  <a:pt x="1181100" y="185737"/>
                </a:cubicBezTo>
                <a:cubicBezTo>
                  <a:pt x="1183660" y="190857"/>
                  <a:pt x="1190625" y="200025"/>
                  <a:pt x="1190625" y="200025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2219325" y="790575"/>
            <a:ext cx="133350" cy="878403"/>
          </a:xfrm>
          <a:custGeom>
            <a:avLst/>
            <a:gdLst>
              <a:gd name="connsiteX0" fmla="*/ 0 w 133350"/>
              <a:gd name="connsiteY0" fmla="*/ 0 h 878403"/>
              <a:gd name="connsiteX1" fmla="*/ 14288 w 133350"/>
              <a:gd name="connsiteY1" fmla="*/ 9525 h 878403"/>
              <a:gd name="connsiteX2" fmla="*/ 33338 w 133350"/>
              <a:gd name="connsiteY2" fmla="*/ 38100 h 878403"/>
              <a:gd name="connsiteX3" fmla="*/ 52388 w 133350"/>
              <a:gd name="connsiteY3" fmla="*/ 80963 h 878403"/>
              <a:gd name="connsiteX4" fmla="*/ 66675 w 133350"/>
              <a:gd name="connsiteY4" fmla="*/ 114300 h 878403"/>
              <a:gd name="connsiteX5" fmla="*/ 80963 w 133350"/>
              <a:gd name="connsiteY5" fmla="*/ 161925 h 878403"/>
              <a:gd name="connsiteX6" fmla="*/ 85725 w 133350"/>
              <a:gd name="connsiteY6" fmla="*/ 176213 h 878403"/>
              <a:gd name="connsiteX7" fmla="*/ 100013 w 133350"/>
              <a:gd name="connsiteY7" fmla="*/ 228600 h 878403"/>
              <a:gd name="connsiteX8" fmla="*/ 104775 w 133350"/>
              <a:gd name="connsiteY8" fmla="*/ 257175 h 878403"/>
              <a:gd name="connsiteX9" fmla="*/ 114300 w 133350"/>
              <a:gd name="connsiteY9" fmla="*/ 323850 h 878403"/>
              <a:gd name="connsiteX10" fmla="*/ 119063 w 133350"/>
              <a:gd name="connsiteY10" fmla="*/ 342900 h 878403"/>
              <a:gd name="connsiteX11" fmla="*/ 133350 w 133350"/>
              <a:gd name="connsiteY11" fmla="*/ 457200 h 878403"/>
              <a:gd name="connsiteX12" fmla="*/ 128588 w 133350"/>
              <a:gd name="connsiteY12" fmla="*/ 628650 h 878403"/>
              <a:gd name="connsiteX13" fmla="*/ 119063 w 133350"/>
              <a:gd name="connsiteY13" fmla="*/ 652463 h 878403"/>
              <a:gd name="connsiteX14" fmla="*/ 114300 w 133350"/>
              <a:gd name="connsiteY14" fmla="*/ 676275 h 878403"/>
              <a:gd name="connsiteX15" fmla="*/ 100013 w 133350"/>
              <a:gd name="connsiteY15" fmla="*/ 709613 h 878403"/>
              <a:gd name="connsiteX16" fmla="*/ 85725 w 133350"/>
              <a:gd name="connsiteY16" fmla="*/ 738188 h 878403"/>
              <a:gd name="connsiteX17" fmla="*/ 80963 w 133350"/>
              <a:gd name="connsiteY17" fmla="*/ 752475 h 878403"/>
              <a:gd name="connsiteX18" fmla="*/ 71438 w 133350"/>
              <a:gd name="connsiteY18" fmla="*/ 766763 h 878403"/>
              <a:gd name="connsiteX19" fmla="*/ 66675 w 133350"/>
              <a:gd name="connsiteY19" fmla="*/ 785813 h 878403"/>
              <a:gd name="connsiteX20" fmla="*/ 61913 w 133350"/>
              <a:gd name="connsiteY20" fmla="*/ 800100 h 878403"/>
              <a:gd name="connsiteX21" fmla="*/ 57150 w 133350"/>
              <a:gd name="connsiteY21" fmla="*/ 819150 h 878403"/>
              <a:gd name="connsiteX22" fmla="*/ 42863 w 133350"/>
              <a:gd name="connsiteY22" fmla="*/ 833438 h 878403"/>
              <a:gd name="connsiteX23" fmla="*/ 28575 w 133350"/>
              <a:gd name="connsiteY23" fmla="*/ 862013 h 878403"/>
              <a:gd name="connsiteX24" fmla="*/ 14288 w 133350"/>
              <a:gd name="connsiteY24" fmla="*/ 876300 h 878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3350" h="878403">
                <a:moveTo>
                  <a:pt x="0" y="0"/>
                </a:moveTo>
                <a:cubicBezTo>
                  <a:pt x="4763" y="3175"/>
                  <a:pt x="10519" y="5217"/>
                  <a:pt x="14288" y="9525"/>
                </a:cubicBezTo>
                <a:cubicBezTo>
                  <a:pt x="21826" y="18140"/>
                  <a:pt x="27448" y="28284"/>
                  <a:pt x="33338" y="38100"/>
                </a:cubicBezTo>
                <a:cubicBezTo>
                  <a:pt x="39562" y="48473"/>
                  <a:pt x="48805" y="70214"/>
                  <a:pt x="52388" y="80963"/>
                </a:cubicBezTo>
                <a:cubicBezTo>
                  <a:pt x="62639" y="111717"/>
                  <a:pt x="49933" y="89188"/>
                  <a:pt x="66675" y="114300"/>
                </a:cubicBezTo>
                <a:cubicBezTo>
                  <a:pt x="73874" y="143095"/>
                  <a:pt x="69367" y="127134"/>
                  <a:pt x="80963" y="161925"/>
                </a:cubicBezTo>
                <a:cubicBezTo>
                  <a:pt x="82550" y="166688"/>
                  <a:pt x="84740" y="171290"/>
                  <a:pt x="85725" y="176213"/>
                </a:cubicBezTo>
                <a:cubicBezTo>
                  <a:pt x="92457" y="209870"/>
                  <a:pt x="87928" y="192346"/>
                  <a:pt x="100013" y="228600"/>
                </a:cubicBezTo>
                <a:cubicBezTo>
                  <a:pt x="101600" y="238125"/>
                  <a:pt x="103343" y="247625"/>
                  <a:pt x="104775" y="257175"/>
                </a:cubicBezTo>
                <a:cubicBezTo>
                  <a:pt x="108105" y="279377"/>
                  <a:pt x="108854" y="302070"/>
                  <a:pt x="114300" y="323850"/>
                </a:cubicBezTo>
                <a:lnTo>
                  <a:pt x="119063" y="342900"/>
                </a:lnTo>
                <a:cubicBezTo>
                  <a:pt x="129064" y="447910"/>
                  <a:pt x="117999" y="411143"/>
                  <a:pt x="133350" y="457200"/>
                </a:cubicBezTo>
                <a:cubicBezTo>
                  <a:pt x="131763" y="514350"/>
                  <a:pt x="132760" y="571630"/>
                  <a:pt x="128588" y="628650"/>
                </a:cubicBezTo>
                <a:cubicBezTo>
                  <a:pt x="127964" y="637176"/>
                  <a:pt x="121520" y="644274"/>
                  <a:pt x="119063" y="652463"/>
                </a:cubicBezTo>
                <a:cubicBezTo>
                  <a:pt x="116737" y="660216"/>
                  <a:pt x="116263" y="668422"/>
                  <a:pt x="114300" y="676275"/>
                </a:cubicBezTo>
                <a:cubicBezTo>
                  <a:pt x="109831" y="694150"/>
                  <a:pt x="108194" y="690526"/>
                  <a:pt x="100013" y="709613"/>
                </a:cubicBezTo>
                <a:cubicBezTo>
                  <a:pt x="88182" y="737216"/>
                  <a:pt x="104029" y="710731"/>
                  <a:pt x="85725" y="738188"/>
                </a:cubicBezTo>
                <a:cubicBezTo>
                  <a:pt x="84138" y="742950"/>
                  <a:pt x="83208" y="747985"/>
                  <a:pt x="80963" y="752475"/>
                </a:cubicBezTo>
                <a:cubicBezTo>
                  <a:pt x="78403" y="757595"/>
                  <a:pt x="73693" y="761502"/>
                  <a:pt x="71438" y="766763"/>
                </a:cubicBezTo>
                <a:cubicBezTo>
                  <a:pt x="68860" y="772779"/>
                  <a:pt x="68473" y="779519"/>
                  <a:pt x="66675" y="785813"/>
                </a:cubicBezTo>
                <a:cubicBezTo>
                  <a:pt x="65296" y="790640"/>
                  <a:pt x="63292" y="795273"/>
                  <a:pt x="61913" y="800100"/>
                </a:cubicBezTo>
                <a:cubicBezTo>
                  <a:pt x="60115" y="806394"/>
                  <a:pt x="60397" y="813467"/>
                  <a:pt x="57150" y="819150"/>
                </a:cubicBezTo>
                <a:cubicBezTo>
                  <a:pt x="53808" y="824998"/>
                  <a:pt x="47175" y="828264"/>
                  <a:pt x="42863" y="833438"/>
                </a:cubicBezTo>
                <a:cubicBezTo>
                  <a:pt x="5393" y="878403"/>
                  <a:pt x="57216" y="819051"/>
                  <a:pt x="28575" y="862013"/>
                </a:cubicBezTo>
                <a:cubicBezTo>
                  <a:pt x="24839" y="867617"/>
                  <a:pt x="14288" y="876300"/>
                  <a:pt x="14288" y="87630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714480" y="4286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x2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214546" y="1071546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y2</a:t>
            </a:r>
            <a:endParaRPr lang="ko-KR" altLang="en-US" sz="1400" dirty="0"/>
          </a:p>
        </p:txBody>
      </p:sp>
      <p:sp>
        <p:nvSpPr>
          <p:cNvPr id="24" name="타원 23"/>
          <p:cNvSpPr/>
          <p:nvPr/>
        </p:nvSpPr>
        <p:spPr>
          <a:xfrm>
            <a:off x="1928794" y="157161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202168" y="16668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 rot="10800000" flipV="1">
            <a:off x="2214546" y="857232"/>
            <a:ext cx="128588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71868" y="642918"/>
            <a:ext cx="440947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x</a:t>
            </a:r>
            <a:r>
              <a:rPr lang="en-US" altLang="ko-KR" sz="1400" dirty="0" smtClean="0"/>
              <a:t>1,y1, x2,y2</a:t>
            </a:r>
            <a:r>
              <a:rPr lang="ko-KR" altLang="en-US" sz="1400" dirty="0" smtClean="0"/>
              <a:t>로 지점을 찍고 두 지점간의</a:t>
            </a:r>
            <a:endParaRPr lang="en-US" altLang="ko-KR" sz="1400" dirty="0" smtClean="0"/>
          </a:p>
          <a:p>
            <a:r>
              <a:rPr lang="en-US" altLang="ko-KR" sz="1400" dirty="0" smtClean="0"/>
              <a:t>4</a:t>
            </a:r>
            <a:r>
              <a:rPr lang="ko-KR" altLang="en-US" sz="1400" dirty="0" smtClean="0"/>
              <a:t>각형을 만든다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&lt;map name=“map” id=“map”&gt;</a:t>
            </a:r>
          </a:p>
          <a:p>
            <a:r>
              <a:rPr lang="en-US" altLang="ko-KR" sz="1400" dirty="0" smtClean="0"/>
              <a:t>&lt;area shape=“</a:t>
            </a:r>
            <a:r>
              <a:rPr lang="en-US" altLang="ko-KR" sz="1400" dirty="0" err="1" smtClean="0"/>
              <a:t>rect</a:t>
            </a:r>
            <a:r>
              <a:rPr lang="en-US" altLang="ko-KR" sz="1400" dirty="0" smtClean="0"/>
              <a:t>” </a:t>
            </a:r>
            <a:r>
              <a:rPr lang="en-US" altLang="ko-KR" sz="1400" dirty="0" err="1" smtClean="0"/>
              <a:t>coods</a:t>
            </a:r>
            <a:r>
              <a:rPr lang="en-US" altLang="ko-KR" sz="1400" dirty="0" smtClean="0"/>
              <a:t>=“x1,y1,x2,y2” </a:t>
            </a:r>
            <a:r>
              <a:rPr lang="en-US" altLang="ko-KR" sz="1400" dirty="0" err="1" smtClean="0"/>
              <a:t>href</a:t>
            </a:r>
            <a:r>
              <a:rPr lang="en-US" altLang="ko-KR" sz="1400" dirty="0" smtClean="0"/>
              <a:t>=“….”/&gt;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원 </a:t>
            </a:r>
            <a:endParaRPr lang="en-US" altLang="ko-KR" sz="1400" dirty="0" smtClean="0"/>
          </a:p>
          <a:p>
            <a:r>
              <a:rPr lang="en-US" altLang="ko-KR" sz="1400" dirty="0" smtClean="0"/>
              <a:t>&lt;area shape=“circle” </a:t>
            </a:r>
            <a:r>
              <a:rPr lang="en-US" altLang="ko-KR" sz="1400" dirty="0" err="1" smtClean="0"/>
              <a:t>coods</a:t>
            </a:r>
            <a:r>
              <a:rPr lang="en-US" altLang="ko-KR" sz="1400" dirty="0" smtClean="0"/>
              <a:t>=“x1,y1,r” </a:t>
            </a:r>
            <a:r>
              <a:rPr lang="en-US" altLang="ko-KR" sz="1400" dirty="0" err="1" smtClean="0"/>
              <a:t>href</a:t>
            </a:r>
            <a:r>
              <a:rPr lang="en-US" altLang="ko-KR" sz="1400" dirty="0" smtClean="0"/>
              <a:t>=“…..”/&gt;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&lt;/map&gt;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=“map.png” </a:t>
            </a:r>
            <a:r>
              <a:rPr lang="en-US" altLang="ko-KR" sz="1400" dirty="0" err="1" smtClean="0"/>
              <a:t>usemap</a:t>
            </a:r>
            <a:r>
              <a:rPr lang="en-US" altLang="ko-KR" sz="1400" dirty="0" smtClean="0"/>
              <a:t>=“#map”/&gt;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3643306" y="928670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3857620" y="928670"/>
            <a:ext cx="1285884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124320" y="881047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500562" y="928670"/>
            <a:ext cx="121444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자유형 37"/>
          <p:cNvSpPr/>
          <p:nvPr/>
        </p:nvSpPr>
        <p:spPr>
          <a:xfrm>
            <a:off x="938213" y="466725"/>
            <a:ext cx="1643062" cy="300038"/>
          </a:xfrm>
          <a:custGeom>
            <a:avLst/>
            <a:gdLst>
              <a:gd name="connsiteX0" fmla="*/ 0 w 1643062"/>
              <a:gd name="connsiteY0" fmla="*/ 300038 h 300038"/>
              <a:gd name="connsiteX1" fmla="*/ 47625 w 1643062"/>
              <a:gd name="connsiteY1" fmla="*/ 276225 h 300038"/>
              <a:gd name="connsiteX2" fmla="*/ 85725 w 1643062"/>
              <a:gd name="connsiteY2" fmla="*/ 252413 h 300038"/>
              <a:gd name="connsiteX3" fmla="*/ 123825 w 1643062"/>
              <a:gd name="connsiteY3" fmla="*/ 228600 h 300038"/>
              <a:gd name="connsiteX4" fmla="*/ 142875 w 1643062"/>
              <a:gd name="connsiteY4" fmla="*/ 223838 h 300038"/>
              <a:gd name="connsiteX5" fmla="*/ 161925 w 1643062"/>
              <a:gd name="connsiteY5" fmla="*/ 209550 h 300038"/>
              <a:gd name="connsiteX6" fmla="*/ 180975 w 1643062"/>
              <a:gd name="connsiteY6" fmla="*/ 204788 h 300038"/>
              <a:gd name="connsiteX7" fmla="*/ 223837 w 1643062"/>
              <a:gd name="connsiteY7" fmla="*/ 185738 h 300038"/>
              <a:gd name="connsiteX8" fmla="*/ 238125 w 1643062"/>
              <a:gd name="connsiteY8" fmla="*/ 176213 h 300038"/>
              <a:gd name="connsiteX9" fmla="*/ 266700 w 1643062"/>
              <a:gd name="connsiteY9" fmla="*/ 166688 h 300038"/>
              <a:gd name="connsiteX10" fmla="*/ 300037 w 1643062"/>
              <a:gd name="connsiteY10" fmla="*/ 152400 h 300038"/>
              <a:gd name="connsiteX11" fmla="*/ 314325 w 1643062"/>
              <a:gd name="connsiteY11" fmla="*/ 142875 h 300038"/>
              <a:gd name="connsiteX12" fmla="*/ 347662 w 1643062"/>
              <a:gd name="connsiteY12" fmla="*/ 133350 h 300038"/>
              <a:gd name="connsiteX13" fmla="*/ 390525 w 1643062"/>
              <a:gd name="connsiteY13" fmla="*/ 119063 h 300038"/>
              <a:gd name="connsiteX14" fmla="*/ 409575 w 1643062"/>
              <a:gd name="connsiteY14" fmla="*/ 109538 h 300038"/>
              <a:gd name="connsiteX15" fmla="*/ 438150 w 1643062"/>
              <a:gd name="connsiteY15" fmla="*/ 100013 h 300038"/>
              <a:gd name="connsiteX16" fmla="*/ 466725 w 1643062"/>
              <a:gd name="connsiteY16" fmla="*/ 85725 h 300038"/>
              <a:gd name="connsiteX17" fmla="*/ 504825 w 1643062"/>
              <a:gd name="connsiteY17" fmla="*/ 71438 h 300038"/>
              <a:gd name="connsiteX18" fmla="*/ 519112 w 1643062"/>
              <a:gd name="connsiteY18" fmla="*/ 61913 h 300038"/>
              <a:gd name="connsiteX19" fmla="*/ 566737 w 1643062"/>
              <a:gd name="connsiteY19" fmla="*/ 52388 h 300038"/>
              <a:gd name="connsiteX20" fmla="*/ 604837 w 1643062"/>
              <a:gd name="connsiteY20" fmla="*/ 38100 h 300038"/>
              <a:gd name="connsiteX21" fmla="*/ 628650 w 1643062"/>
              <a:gd name="connsiteY21" fmla="*/ 33338 h 300038"/>
              <a:gd name="connsiteX22" fmla="*/ 695325 w 1643062"/>
              <a:gd name="connsiteY22" fmla="*/ 19050 h 300038"/>
              <a:gd name="connsiteX23" fmla="*/ 723900 w 1643062"/>
              <a:gd name="connsiteY23" fmla="*/ 14288 h 300038"/>
              <a:gd name="connsiteX24" fmla="*/ 819150 w 1643062"/>
              <a:gd name="connsiteY24" fmla="*/ 0 h 300038"/>
              <a:gd name="connsiteX25" fmla="*/ 1257300 w 1643062"/>
              <a:gd name="connsiteY25" fmla="*/ 4763 h 300038"/>
              <a:gd name="connsiteX26" fmla="*/ 1271587 w 1643062"/>
              <a:gd name="connsiteY26" fmla="*/ 9525 h 300038"/>
              <a:gd name="connsiteX27" fmla="*/ 1347787 w 1643062"/>
              <a:gd name="connsiteY27" fmla="*/ 19050 h 300038"/>
              <a:gd name="connsiteX28" fmla="*/ 1381125 w 1643062"/>
              <a:gd name="connsiteY28" fmla="*/ 28575 h 300038"/>
              <a:gd name="connsiteX29" fmla="*/ 1400175 w 1643062"/>
              <a:gd name="connsiteY29" fmla="*/ 38100 h 300038"/>
              <a:gd name="connsiteX30" fmla="*/ 1438275 w 1643062"/>
              <a:gd name="connsiteY30" fmla="*/ 47625 h 300038"/>
              <a:gd name="connsiteX31" fmla="*/ 1466850 w 1643062"/>
              <a:gd name="connsiteY31" fmla="*/ 66675 h 300038"/>
              <a:gd name="connsiteX32" fmla="*/ 1481137 w 1643062"/>
              <a:gd name="connsiteY32" fmla="*/ 76200 h 300038"/>
              <a:gd name="connsiteX33" fmla="*/ 1500187 w 1643062"/>
              <a:gd name="connsiteY33" fmla="*/ 85725 h 300038"/>
              <a:gd name="connsiteX34" fmla="*/ 1528762 w 1643062"/>
              <a:gd name="connsiteY34" fmla="*/ 114300 h 300038"/>
              <a:gd name="connsiteX35" fmla="*/ 1557337 w 1643062"/>
              <a:gd name="connsiteY35" fmla="*/ 138113 h 300038"/>
              <a:gd name="connsiteX36" fmla="*/ 1600200 w 1643062"/>
              <a:gd name="connsiteY36" fmla="*/ 166688 h 300038"/>
              <a:gd name="connsiteX37" fmla="*/ 1614487 w 1643062"/>
              <a:gd name="connsiteY37" fmla="*/ 176213 h 300038"/>
              <a:gd name="connsiteX38" fmla="*/ 1619250 w 1643062"/>
              <a:gd name="connsiteY38" fmla="*/ 190500 h 300038"/>
              <a:gd name="connsiteX39" fmla="*/ 1643062 w 1643062"/>
              <a:gd name="connsiteY39" fmla="*/ 214313 h 300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643062" h="300038">
                <a:moveTo>
                  <a:pt x="0" y="300038"/>
                </a:moveTo>
                <a:cubicBezTo>
                  <a:pt x="31682" y="292117"/>
                  <a:pt x="10935" y="299573"/>
                  <a:pt x="47625" y="276225"/>
                </a:cubicBezTo>
                <a:cubicBezTo>
                  <a:pt x="68007" y="263255"/>
                  <a:pt x="68892" y="264437"/>
                  <a:pt x="85725" y="252413"/>
                </a:cubicBezTo>
                <a:cubicBezTo>
                  <a:pt x="102287" y="240583"/>
                  <a:pt x="104980" y="235666"/>
                  <a:pt x="123825" y="228600"/>
                </a:cubicBezTo>
                <a:cubicBezTo>
                  <a:pt x="129954" y="226302"/>
                  <a:pt x="136525" y="225425"/>
                  <a:pt x="142875" y="223838"/>
                </a:cubicBezTo>
                <a:cubicBezTo>
                  <a:pt x="149225" y="219075"/>
                  <a:pt x="154825" y="213100"/>
                  <a:pt x="161925" y="209550"/>
                </a:cubicBezTo>
                <a:cubicBezTo>
                  <a:pt x="167779" y="206623"/>
                  <a:pt x="174765" y="206858"/>
                  <a:pt x="180975" y="204788"/>
                </a:cubicBezTo>
                <a:cubicBezTo>
                  <a:pt x="193221" y="200706"/>
                  <a:pt x="212220" y="192376"/>
                  <a:pt x="223837" y="185738"/>
                </a:cubicBezTo>
                <a:cubicBezTo>
                  <a:pt x="228807" y="182898"/>
                  <a:pt x="232894" y="178538"/>
                  <a:pt x="238125" y="176213"/>
                </a:cubicBezTo>
                <a:cubicBezTo>
                  <a:pt x="247300" y="172135"/>
                  <a:pt x="266700" y="166688"/>
                  <a:pt x="266700" y="166688"/>
                </a:cubicBezTo>
                <a:cubicBezTo>
                  <a:pt x="302566" y="142777"/>
                  <a:pt x="256985" y="170851"/>
                  <a:pt x="300037" y="152400"/>
                </a:cubicBezTo>
                <a:cubicBezTo>
                  <a:pt x="305298" y="150145"/>
                  <a:pt x="309205" y="145435"/>
                  <a:pt x="314325" y="142875"/>
                </a:cubicBezTo>
                <a:cubicBezTo>
                  <a:pt x="323493" y="138291"/>
                  <a:pt x="338513" y="136400"/>
                  <a:pt x="347662" y="133350"/>
                </a:cubicBezTo>
                <a:cubicBezTo>
                  <a:pt x="401449" y="115421"/>
                  <a:pt x="344885" y="130472"/>
                  <a:pt x="390525" y="119063"/>
                </a:cubicBezTo>
                <a:cubicBezTo>
                  <a:pt x="396875" y="115888"/>
                  <a:pt x="402983" y="112175"/>
                  <a:pt x="409575" y="109538"/>
                </a:cubicBezTo>
                <a:cubicBezTo>
                  <a:pt x="418897" y="105809"/>
                  <a:pt x="438150" y="100013"/>
                  <a:pt x="438150" y="100013"/>
                </a:cubicBezTo>
                <a:cubicBezTo>
                  <a:pt x="465604" y="81709"/>
                  <a:pt x="439122" y="97555"/>
                  <a:pt x="466725" y="85725"/>
                </a:cubicBezTo>
                <a:cubicBezTo>
                  <a:pt x="501588" y="70783"/>
                  <a:pt x="469706" y="80217"/>
                  <a:pt x="504825" y="71438"/>
                </a:cubicBezTo>
                <a:cubicBezTo>
                  <a:pt x="509587" y="68263"/>
                  <a:pt x="513851" y="64168"/>
                  <a:pt x="519112" y="61913"/>
                </a:cubicBezTo>
                <a:cubicBezTo>
                  <a:pt x="528157" y="58036"/>
                  <a:pt x="560285" y="53463"/>
                  <a:pt x="566737" y="52388"/>
                </a:cubicBezTo>
                <a:cubicBezTo>
                  <a:pt x="574008" y="49480"/>
                  <a:pt x="594890" y="40587"/>
                  <a:pt x="604837" y="38100"/>
                </a:cubicBezTo>
                <a:cubicBezTo>
                  <a:pt x="612690" y="36137"/>
                  <a:pt x="620712" y="34925"/>
                  <a:pt x="628650" y="33338"/>
                </a:cubicBezTo>
                <a:cubicBezTo>
                  <a:pt x="663592" y="15867"/>
                  <a:pt x="636991" y="26342"/>
                  <a:pt x="695325" y="19050"/>
                </a:cubicBezTo>
                <a:cubicBezTo>
                  <a:pt x="704907" y="17852"/>
                  <a:pt x="714341" y="15654"/>
                  <a:pt x="723900" y="14288"/>
                </a:cubicBezTo>
                <a:cubicBezTo>
                  <a:pt x="816592" y="1047"/>
                  <a:pt x="767322" y="10366"/>
                  <a:pt x="819150" y="0"/>
                </a:cubicBezTo>
                <a:lnTo>
                  <a:pt x="1257300" y="4763"/>
                </a:lnTo>
                <a:cubicBezTo>
                  <a:pt x="1262319" y="4869"/>
                  <a:pt x="1266665" y="8541"/>
                  <a:pt x="1271587" y="9525"/>
                </a:cubicBezTo>
                <a:cubicBezTo>
                  <a:pt x="1288586" y="12925"/>
                  <a:pt x="1332915" y="17398"/>
                  <a:pt x="1347787" y="19050"/>
                </a:cubicBezTo>
                <a:cubicBezTo>
                  <a:pt x="1357446" y="21465"/>
                  <a:pt x="1371565" y="24478"/>
                  <a:pt x="1381125" y="28575"/>
                </a:cubicBezTo>
                <a:cubicBezTo>
                  <a:pt x="1387651" y="31372"/>
                  <a:pt x="1393440" y="35855"/>
                  <a:pt x="1400175" y="38100"/>
                </a:cubicBezTo>
                <a:cubicBezTo>
                  <a:pt x="1412594" y="42240"/>
                  <a:pt x="1438275" y="47625"/>
                  <a:pt x="1438275" y="47625"/>
                </a:cubicBezTo>
                <a:lnTo>
                  <a:pt x="1466850" y="66675"/>
                </a:lnTo>
                <a:cubicBezTo>
                  <a:pt x="1471612" y="69850"/>
                  <a:pt x="1476018" y="73640"/>
                  <a:pt x="1481137" y="76200"/>
                </a:cubicBezTo>
                <a:cubicBezTo>
                  <a:pt x="1487487" y="79375"/>
                  <a:pt x="1494643" y="81290"/>
                  <a:pt x="1500187" y="85725"/>
                </a:cubicBezTo>
                <a:cubicBezTo>
                  <a:pt x="1510706" y="94140"/>
                  <a:pt x="1517554" y="106828"/>
                  <a:pt x="1528762" y="114300"/>
                </a:cubicBezTo>
                <a:cubicBezTo>
                  <a:pt x="1579812" y="148332"/>
                  <a:pt x="1502341" y="95337"/>
                  <a:pt x="1557337" y="138113"/>
                </a:cubicBezTo>
                <a:cubicBezTo>
                  <a:pt x="1557347" y="138121"/>
                  <a:pt x="1593051" y="161922"/>
                  <a:pt x="1600200" y="166688"/>
                </a:cubicBezTo>
                <a:lnTo>
                  <a:pt x="1614487" y="176213"/>
                </a:lnTo>
                <a:cubicBezTo>
                  <a:pt x="1616075" y="180975"/>
                  <a:pt x="1616465" y="186323"/>
                  <a:pt x="1619250" y="190500"/>
                </a:cubicBezTo>
                <a:cubicBezTo>
                  <a:pt x="1619252" y="190504"/>
                  <a:pt x="1640414" y="211665"/>
                  <a:pt x="1643062" y="214313"/>
                </a:cubicBezTo>
              </a:path>
            </a:pathLst>
          </a:custGeom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>
            <a:off x="2590800" y="723900"/>
            <a:ext cx="204788" cy="890588"/>
          </a:xfrm>
          <a:custGeom>
            <a:avLst/>
            <a:gdLst>
              <a:gd name="connsiteX0" fmla="*/ 0 w 204788"/>
              <a:gd name="connsiteY0" fmla="*/ 0 h 890588"/>
              <a:gd name="connsiteX1" fmla="*/ 28575 w 204788"/>
              <a:gd name="connsiteY1" fmla="*/ 4763 h 890588"/>
              <a:gd name="connsiteX2" fmla="*/ 66675 w 204788"/>
              <a:gd name="connsiteY2" fmla="*/ 28575 h 890588"/>
              <a:gd name="connsiteX3" fmla="*/ 90488 w 204788"/>
              <a:gd name="connsiteY3" fmla="*/ 61913 h 890588"/>
              <a:gd name="connsiteX4" fmla="*/ 100013 w 204788"/>
              <a:gd name="connsiteY4" fmla="*/ 80963 h 890588"/>
              <a:gd name="connsiteX5" fmla="*/ 114300 w 204788"/>
              <a:gd name="connsiteY5" fmla="*/ 95250 h 890588"/>
              <a:gd name="connsiteX6" fmla="*/ 133350 w 204788"/>
              <a:gd name="connsiteY6" fmla="*/ 128588 h 890588"/>
              <a:gd name="connsiteX7" fmla="*/ 138113 w 204788"/>
              <a:gd name="connsiteY7" fmla="*/ 142875 h 890588"/>
              <a:gd name="connsiteX8" fmla="*/ 147638 w 204788"/>
              <a:gd name="connsiteY8" fmla="*/ 157163 h 890588"/>
              <a:gd name="connsiteX9" fmla="*/ 161925 w 204788"/>
              <a:gd name="connsiteY9" fmla="*/ 219075 h 890588"/>
              <a:gd name="connsiteX10" fmla="*/ 166688 w 204788"/>
              <a:gd name="connsiteY10" fmla="*/ 233363 h 890588"/>
              <a:gd name="connsiteX11" fmla="*/ 176213 w 204788"/>
              <a:gd name="connsiteY11" fmla="*/ 271463 h 890588"/>
              <a:gd name="connsiteX12" fmla="*/ 185738 w 204788"/>
              <a:gd name="connsiteY12" fmla="*/ 285750 h 890588"/>
              <a:gd name="connsiteX13" fmla="*/ 190500 w 204788"/>
              <a:gd name="connsiteY13" fmla="*/ 347663 h 890588"/>
              <a:gd name="connsiteX14" fmla="*/ 200025 w 204788"/>
              <a:gd name="connsiteY14" fmla="*/ 409575 h 890588"/>
              <a:gd name="connsiteX15" fmla="*/ 204788 w 204788"/>
              <a:gd name="connsiteY15" fmla="*/ 442913 h 890588"/>
              <a:gd name="connsiteX16" fmla="*/ 200025 w 204788"/>
              <a:gd name="connsiteY16" fmla="*/ 666750 h 890588"/>
              <a:gd name="connsiteX17" fmla="*/ 195263 w 204788"/>
              <a:gd name="connsiteY17" fmla="*/ 681038 h 890588"/>
              <a:gd name="connsiteX18" fmla="*/ 185738 w 204788"/>
              <a:gd name="connsiteY18" fmla="*/ 695325 h 890588"/>
              <a:gd name="connsiteX19" fmla="*/ 176213 w 204788"/>
              <a:gd name="connsiteY19" fmla="*/ 723900 h 890588"/>
              <a:gd name="connsiteX20" fmla="*/ 166688 w 204788"/>
              <a:gd name="connsiteY20" fmla="*/ 742950 h 890588"/>
              <a:gd name="connsiteX21" fmla="*/ 157163 w 204788"/>
              <a:gd name="connsiteY21" fmla="*/ 757238 h 890588"/>
              <a:gd name="connsiteX22" fmla="*/ 152400 w 204788"/>
              <a:gd name="connsiteY22" fmla="*/ 771525 h 890588"/>
              <a:gd name="connsiteX23" fmla="*/ 133350 w 204788"/>
              <a:gd name="connsiteY23" fmla="*/ 800100 h 890588"/>
              <a:gd name="connsiteX24" fmla="*/ 123825 w 204788"/>
              <a:gd name="connsiteY24" fmla="*/ 814388 h 890588"/>
              <a:gd name="connsiteX25" fmla="*/ 109538 w 204788"/>
              <a:gd name="connsiteY25" fmla="*/ 842963 h 890588"/>
              <a:gd name="connsiteX26" fmla="*/ 104775 w 204788"/>
              <a:gd name="connsiteY26" fmla="*/ 857250 h 890588"/>
              <a:gd name="connsiteX27" fmla="*/ 76200 w 204788"/>
              <a:gd name="connsiteY27" fmla="*/ 876300 h 890588"/>
              <a:gd name="connsiteX28" fmla="*/ 66675 w 204788"/>
              <a:gd name="connsiteY28" fmla="*/ 890588 h 89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4788" h="890588">
                <a:moveTo>
                  <a:pt x="0" y="0"/>
                </a:moveTo>
                <a:cubicBezTo>
                  <a:pt x="9525" y="1588"/>
                  <a:pt x="19326" y="1988"/>
                  <a:pt x="28575" y="4763"/>
                </a:cubicBezTo>
                <a:cubicBezTo>
                  <a:pt x="39353" y="7997"/>
                  <a:pt x="59131" y="21031"/>
                  <a:pt x="66675" y="28575"/>
                </a:cubicBezTo>
                <a:cubicBezTo>
                  <a:pt x="70085" y="31985"/>
                  <a:pt x="86881" y="55601"/>
                  <a:pt x="90488" y="61913"/>
                </a:cubicBezTo>
                <a:cubicBezTo>
                  <a:pt x="94010" y="68077"/>
                  <a:pt x="95887" y="75186"/>
                  <a:pt x="100013" y="80963"/>
                </a:cubicBezTo>
                <a:cubicBezTo>
                  <a:pt x="103928" y="86443"/>
                  <a:pt x="109538" y="90488"/>
                  <a:pt x="114300" y="95250"/>
                </a:cubicBezTo>
                <a:cubicBezTo>
                  <a:pt x="125220" y="128008"/>
                  <a:pt x="110285" y="88224"/>
                  <a:pt x="133350" y="128588"/>
                </a:cubicBezTo>
                <a:cubicBezTo>
                  <a:pt x="135841" y="132947"/>
                  <a:pt x="135868" y="138385"/>
                  <a:pt x="138113" y="142875"/>
                </a:cubicBezTo>
                <a:cubicBezTo>
                  <a:pt x="140673" y="147995"/>
                  <a:pt x="144463" y="152400"/>
                  <a:pt x="147638" y="157163"/>
                </a:cubicBezTo>
                <a:cubicBezTo>
                  <a:pt x="151416" y="176053"/>
                  <a:pt x="156180" y="201842"/>
                  <a:pt x="161925" y="219075"/>
                </a:cubicBezTo>
                <a:cubicBezTo>
                  <a:pt x="163513" y="223838"/>
                  <a:pt x="165470" y="228493"/>
                  <a:pt x="166688" y="233363"/>
                </a:cubicBezTo>
                <a:cubicBezTo>
                  <a:pt x="169406" y="244237"/>
                  <a:pt x="170768" y="260574"/>
                  <a:pt x="176213" y="271463"/>
                </a:cubicBezTo>
                <a:cubicBezTo>
                  <a:pt x="178773" y="276582"/>
                  <a:pt x="182563" y="280988"/>
                  <a:pt x="185738" y="285750"/>
                </a:cubicBezTo>
                <a:cubicBezTo>
                  <a:pt x="187325" y="306388"/>
                  <a:pt x="188440" y="327067"/>
                  <a:pt x="190500" y="347663"/>
                </a:cubicBezTo>
                <a:cubicBezTo>
                  <a:pt x="192470" y="367363"/>
                  <a:pt x="196995" y="389882"/>
                  <a:pt x="200025" y="409575"/>
                </a:cubicBezTo>
                <a:cubicBezTo>
                  <a:pt x="201732" y="420670"/>
                  <a:pt x="203200" y="431800"/>
                  <a:pt x="204788" y="442913"/>
                </a:cubicBezTo>
                <a:cubicBezTo>
                  <a:pt x="203200" y="517525"/>
                  <a:pt x="203008" y="592180"/>
                  <a:pt x="200025" y="666750"/>
                </a:cubicBezTo>
                <a:cubicBezTo>
                  <a:pt x="199824" y="671766"/>
                  <a:pt x="197508" y="676548"/>
                  <a:pt x="195263" y="681038"/>
                </a:cubicBezTo>
                <a:cubicBezTo>
                  <a:pt x="192703" y="686157"/>
                  <a:pt x="188063" y="690095"/>
                  <a:pt x="185738" y="695325"/>
                </a:cubicBezTo>
                <a:cubicBezTo>
                  <a:pt x="181660" y="704500"/>
                  <a:pt x="180703" y="714920"/>
                  <a:pt x="176213" y="723900"/>
                </a:cubicBezTo>
                <a:cubicBezTo>
                  <a:pt x="173038" y="730250"/>
                  <a:pt x="170210" y="736786"/>
                  <a:pt x="166688" y="742950"/>
                </a:cubicBezTo>
                <a:cubicBezTo>
                  <a:pt x="163848" y="747920"/>
                  <a:pt x="159723" y="752118"/>
                  <a:pt x="157163" y="757238"/>
                </a:cubicBezTo>
                <a:cubicBezTo>
                  <a:pt x="154918" y="761728"/>
                  <a:pt x="154838" y="767137"/>
                  <a:pt x="152400" y="771525"/>
                </a:cubicBezTo>
                <a:cubicBezTo>
                  <a:pt x="146840" y="781532"/>
                  <a:pt x="139700" y="790575"/>
                  <a:pt x="133350" y="800100"/>
                </a:cubicBezTo>
                <a:lnTo>
                  <a:pt x="123825" y="814388"/>
                </a:lnTo>
                <a:cubicBezTo>
                  <a:pt x="111858" y="850291"/>
                  <a:pt x="127999" y="806042"/>
                  <a:pt x="109538" y="842963"/>
                </a:cubicBezTo>
                <a:cubicBezTo>
                  <a:pt x="107293" y="847453"/>
                  <a:pt x="108325" y="853700"/>
                  <a:pt x="104775" y="857250"/>
                </a:cubicBezTo>
                <a:cubicBezTo>
                  <a:pt x="96680" y="865345"/>
                  <a:pt x="76200" y="876300"/>
                  <a:pt x="76200" y="876300"/>
                </a:cubicBezTo>
                <a:lnTo>
                  <a:pt x="66675" y="890588"/>
                </a:lnTo>
              </a:path>
            </a:pathLst>
          </a:custGeom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2643174" y="157161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>
            <a:stCxn id="40" idx="7"/>
          </p:cNvCxnSpPr>
          <p:nvPr/>
        </p:nvCxnSpPr>
        <p:spPr>
          <a:xfrm rot="5400000" flipH="1" flipV="1">
            <a:off x="2766496" y="1487315"/>
            <a:ext cx="6695" cy="175290"/>
          </a:xfrm>
          <a:prstGeom prst="line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자유형 42"/>
          <p:cNvSpPr/>
          <p:nvPr/>
        </p:nvSpPr>
        <p:spPr>
          <a:xfrm>
            <a:off x="2510420" y="1468827"/>
            <a:ext cx="337555" cy="274248"/>
          </a:xfrm>
          <a:custGeom>
            <a:avLst/>
            <a:gdLst>
              <a:gd name="connsiteX0" fmla="*/ 332793 w 337555"/>
              <a:gd name="connsiteY0" fmla="*/ 107561 h 274248"/>
              <a:gd name="connsiteX1" fmla="*/ 323268 w 337555"/>
              <a:gd name="connsiteY1" fmla="*/ 59936 h 274248"/>
              <a:gd name="connsiteX2" fmla="*/ 304218 w 337555"/>
              <a:gd name="connsiteY2" fmla="*/ 31361 h 274248"/>
              <a:gd name="connsiteX3" fmla="*/ 289930 w 337555"/>
              <a:gd name="connsiteY3" fmla="*/ 21836 h 274248"/>
              <a:gd name="connsiteX4" fmla="*/ 261355 w 337555"/>
              <a:gd name="connsiteY4" fmla="*/ 12311 h 274248"/>
              <a:gd name="connsiteX5" fmla="*/ 175630 w 337555"/>
              <a:gd name="connsiteY5" fmla="*/ 2786 h 274248"/>
              <a:gd name="connsiteX6" fmla="*/ 85143 w 337555"/>
              <a:gd name="connsiteY6" fmla="*/ 7548 h 274248"/>
              <a:gd name="connsiteX7" fmla="*/ 66093 w 337555"/>
              <a:gd name="connsiteY7" fmla="*/ 12311 h 274248"/>
              <a:gd name="connsiteX8" fmla="*/ 37518 w 337555"/>
              <a:gd name="connsiteY8" fmla="*/ 26598 h 274248"/>
              <a:gd name="connsiteX9" fmla="*/ 18468 w 337555"/>
              <a:gd name="connsiteY9" fmla="*/ 55173 h 274248"/>
              <a:gd name="connsiteX10" fmla="*/ 4180 w 337555"/>
              <a:gd name="connsiteY10" fmla="*/ 83748 h 274248"/>
              <a:gd name="connsiteX11" fmla="*/ 8943 w 337555"/>
              <a:gd name="connsiteY11" fmla="*/ 183761 h 274248"/>
              <a:gd name="connsiteX12" fmla="*/ 13705 w 337555"/>
              <a:gd name="connsiteY12" fmla="*/ 198048 h 274248"/>
              <a:gd name="connsiteX13" fmla="*/ 27993 w 337555"/>
              <a:gd name="connsiteY13" fmla="*/ 212336 h 274248"/>
              <a:gd name="connsiteX14" fmla="*/ 42280 w 337555"/>
              <a:gd name="connsiteY14" fmla="*/ 231386 h 274248"/>
              <a:gd name="connsiteX15" fmla="*/ 70855 w 337555"/>
              <a:gd name="connsiteY15" fmla="*/ 245673 h 274248"/>
              <a:gd name="connsiteX16" fmla="*/ 128005 w 337555"/>
              <a:gd name="connsiteY16" fmla="*/ 264723 h 274248"/>
              <a:gd name="connsiteX17" fmla="*/ 175630 w 337555"/>
              <a:gd name="connsiteY17" fmla="*/ 274248 h 274248"/>
              <a:gd name="connsiteX18" fmla="*/ 242305 w 337555"/>
              <a:gd name="connsiteY18" fmla="*/ 259961 h 274248"/>
              <a:gd name="connsiteX19" fmla="*/ 256593 w 337555"/>
              <a:gd name="connsiteY19" fmla="*/ 255198 h 274248"/>
              <a:gd name="connsiteX20" fmla="*/ 270880 w 337555"/>
              <a:gd name="connsiteY20" fmla="*/ 250436 h 274248"/>
              <a:gd name="connsiteX21" fmla="*/ 285168 w 337555"/>
              <a:gd name="connsiteY21" fmla="*/ 240911 h 274248"/>
              <a:gd name="connsiteX22" fmla="*/ 308980 w 337555"/>
              <a:gd name="connsiteY22" fmla="*/ 217098 h 274248"/>
              <a:gd name="connsiteX23" fmla="*/ 318505 w 337555"/>
              <a:gd name="connsiteY23" fmla="*/ 188523 h 274248"/>
              <a:gd name="connsiteX24" fmla="*/ 337555 w 337555"/>
              <a:gd name="connsiteY24" fmla="*/ 145661 h 274248"/>
              <a:gd name="connsiteX25" fmla="*/ 332793 w 337555"/>
              <a:gd name="connsiteY25" fmla="*/ 107561 h 27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37555" h="274248">
                <a:moveTo>
                  <a:pt x="332793" y="107561"/>
                </a:moveTo>
                <a:cubicBezTo>
                  <a:pt x="332196" y="103978"/>
                  <a:pt x="326819" y="67037"/>
                  <a:pt x="323268" y="59936"/>
                </a:cubicBezTo>
                <a:cubicBezTo>
                  <a:pt x="318149" y="49697"/>
                  <a:pt x="313743" y="37711"/>
                  <a:pt x="304218" y="31361"/>
                </a:cubicBezTo>
                <a:cubicBezTo>
                  <a:pt x="299455" y="28186"/>
                  <a:pt x="295161" y="24161"/>
                  <a:pt x="289930" y="21836"/>
                </a:cubicBezTo>
                <a:cubicBezTo>
                  <a:pt x="280755" y="17758"/>
                  <a:pt x="270880" y="15486"/>
                  <a:pt x="261355" y="12311"/>
                </a:cubicBezTo>
                <a:cubicBezTo>
                  <a:pt x="224423" y="0"/>
                  <a:pt x="252097" y="7883"/>
                  <a:pt x="175630" y="2786"/>
                </a:cubicBezTo>
                <a:cubicBezTo>
                  <a:pt x="145468" y="4373"/>
                  <a:pt x="115234" y="4931"/>
                  <a:pt x="85143" y="7548"/>
                </a:cubicBezTo>
                <a:cubicBezTo>
                  <a:pt x="78622" y="8115"/>
                  <a:pt x="72109" y="9733"/>
                  <a:pt x="66093" y="12311"/>
                </a:cubicBezTo>
                <a:cubicBezTo>
                  <a:pt x="1488" y="40000"/>
                  <a:pt x="97700" y="6539"/>
                  <a:pt x="37518" y="26598"/>
                </a:cubicBezTo>
                <a:cubicBezTo>
                  <a:pt x="10433" y="53683"/>
                  <a:pt x="32252" y="27604"/>
                  <a:pt x="18468" y="55173"/>
                </a:cubicBezTo>
                <a:cubicBezTo>
                  <a:pt x="0" y="92109"/>
                  <a:pt x="16154" y="47831"/>
                  <a:pt x="4180" y="83748"/>
                </a:cubicBezTo>
                <a:cubicBezTo>
                  <a:pt x="5768" y="117086"/>
                  <a:pt x="6171" y="150501"/>
                  <a:pt x="8943" y="183761"/>
                </a:cubicBezTo>
                <a:cubicBezTo>
                  <a:pt x="9360" y="188764"/>
                  <a:pt x="10920" y="193871"/>
                  <a:pt x="13705" y="198048"/>
                </a:cubicBezTo>
                <a:cubicBezTo>
                  <a:pt x="17441" y="203652"/>
                  <a:pt x="23610" y="207222"/>
                  <a:pt x="27993" y="212336"/>
                </a:cubicBezTo>
                <a:cubicBezTo>
                  <a:pt x="33159" y="218363"/>
                  <a:pt x="36667" y="225773"/>
                  <a:pt x="42280" y="231386"/>
                </a:cubicBezTo>
                <a:cubicBezTo>
                  <a:pt x="53721" y="242827"/>
                  <a:pt x="57298" y="239863"/>
                  <a:pt x="70855" y="245673"/>
                </a:cubicBezTo>
                <a:cubicBezTo>
                  <a:pt x="105890" y="260688"/>
                  <a:pt x="75132" y="254148"/>
                  <a:pt x="128005" y="264723"/>
                </a:cubicBezTo>
                <a:lnTo>
                  <a:pt x="175630" y="274248"/>
                </a:lnTo>
                <a:cubicBezTo>
                  <a:pt x="223691" y="268241"/>
                  <a:pt x="201589" y="273533"/>
                  <a:pt x="242305" y="259961"/>
                </a:cubicBezTo>
                <a:lnTo>
                  <a:pt x="256593" y="255198"/>
                </a:lnTo>
                <a:lnTo>
                  <a:pt x="270880" y="250436"/>
                </a:lnTo>
                <a:cubicBezTo>
                  <a:pt x="275643" y="247261"/>
                  <a:pt x="281121" y="244958"/>
                  <a:pt x="285168" y="240911"/>
                </a:cubicBezTo>
                <a:cubicBezTo>
                  <a:pt x="316921" y="209158"/>
                  <a:pt x="270878" y="242500"/>
                  <a:pt x="308980" y="217098"/>
                </a:cubicBezTo>
                <a:cubicBezTo>
                  <a:pt x="312155" y="207573"/>
                  <a:pt x="312936" y="196877"/>
                  <a:pt x="318505" y="188523"/>
                </a:cubicBezTo>
                <a:cubicBezTo>
                  <a:pt x="331015" y="169758"/>
                  <a:pt x="330753" y="172867"/>
                  <a:pt x="337555" y="145661"/>
                </a:cubicBezTo>
                <a:lnTo>
                  <a:pt x="332793" y="107561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28596" y="3500438"/>
            <a:ext cx="591142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*frame</a:t>
            </a:r>
          </a:p>
          <a:p>
            <a:r>
              <a:rPr lang="en-US" altLang="ko-KR" sz="1600" dirty="0" smtClean="0"/>
              <a:t> -web browser</a:t>
            </a:r>
            <a:r>
              <a:rPr lang="ko-KR" altLang="en-US" sz="1600" dirty="0" smtClean="0"/>
              <a:t>에서 여러 개의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을 동시에 로딩할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-frame</a:t>
            </a:r>
            <a:r>
              <a:rPr lang="ko-KR" altLang="en-US" sz="1600" dirty="0" smtClean="0"/>
              <a:t>과 </a:t>
            </a:r>
            <a:r>
              <a:rPr lang="en-US" altLang="ko-KR" sz="1600" dirty="0" err="1" smtClean="0"/>
              <a:t>iframe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두 가지가 </a:t>
            </a:r>
            <a:r>
              <a:rPr lang="ko-KR" altLang="en-US" sz="1600" dirty="0" smtClean="0"/>
              <a:t>제공</a:t>
            </a:r>
            <a:endParaRPr lang="ko-KR" altLang="en-US" sz="1600" dirty="0"/>
          </a:p>
        </p:txBody>
      </p:sp>
      <p:cxnSp>
        <p:nvCxnSpPr>
          <p:cNvPr id="46" name="직선 화살표 연결선 45"/>
          <p:cNvCxnSpPr/>
          <p:nvPr/>
        </p:nvCxnSpPr>
        <p:spPr>
          <a:xfrm rot="16200000" flipV="1">
            <a:off x="928662" y="4429132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7158" y="4500570"/>
            <a:ext cx="292740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Web browser</a:t>
            </a:r>
            <a:r>
              <a:rPr lang="ko-KR" altLang="en-US" sz="1200" dirty="0" smtClean="0"/>
              <a:t>의 전체를 나눌때 사용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디자인 </a:t>
            </a:r>
            <a:r>
              <a:rPr lang="ko-KR" altLang="en-US" sz="1200" dirty="0" smtClean="0"/>
              <a:t>할 때 사용</a:t>
            </a:r>
            <a:r>
              <a:rPr lang="en-US" altLang="ko-KR" sz="1200" dirty="0" smtClean="0"/>
              <a:t>.(</a:t>
            </a:r>
            <a:r>
              <a:rPr lang="ko-KR" altLang="en-US" sz="1200" dirty="0" smtClean="0"/>
              <a:t>웹 초기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ko-KR" altLang="en-US" sz="1200" dirty="0" smtClean="0"/>
              <a:t>여러 개의 </a:t>
            </a:r>
            <a:r>
              <a:rPr lang="en-US" altLang="ko-KR" sz="1200" dirty="0" smtClean="0"/>
              <a:t>html</a:t>
            </a:r>
            <a:r>
              <a:rPr lang="ko-KR" altLang="en-US" sz="1200" dirty="0" smtClean="0"/>
              <a:t>을 동시에 로딩하다보니</a:t>
            </a:r>
            <a:endParaRPr lang="en-US" altLang="ko-KR" sz="1200" dirty="0" smtClean="0"/>
          </a:p>
          <a:p>
            <a:r>
              <a:rPr lang="ko-KR" altLang="en-US" sz="1200" dirty="0" smtClean="0"/>
              <a:t>속도가 떨어진다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49" name="직선 화살표 연결선 48"/>
          <p:cNvCxnSpPr/>
          <p:nvPr/>
        </p:nvCxnSpPr>
        <p:spPr>
          <a:xfrm rot="10800000">
            <a:off x="2000232" y="4286256"/>
            <a:ext cx="135732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357554" y="4500570"/>
            <a:ext cx="3499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Web browser</a:t>
            </a:r>
            <a:r>
              <a:rPr lang="ko-KR" altLang="en-US" sz="1200" dirty="0" smtClean="0"/>
              <a:t>의 일부분을 나눌 때 사용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특정 부분에 다른 </a:t>
            </a:r>
            <a:r>
              <a:rPr lang="en-US" altLang="ko-KR" sz="1200" dirty="0" smtClean="0"/>
              <a:t>HTML</a:t>
            </a:r>
            <a:r>
              <a:rPr lang="ko-KR" altLang="en-US" sz="1200" dirty="0" smtClean="0"/>
              <a:t>을 끼워 넣어 보여줄 때</a:t>
            </a:r>
            <a:endParaRPr lang="ko-KR" altLang="en-US" sz="1200" dirty="0"/>
          </a:p>
        </p:txBody>
      </p:sp>
      <p:sp>
        <p:nvSpPr>
          <p:cNvPr id="51" name="직사각형 50"/>
          <p:cNvSpPr/>
          <p:nvPr/>
        </p:nvSpPr>
        <p:spPr>
          <a:xfrm>
            <a:off x="500034" y="5072074"/>
            <a:ext cx="1928826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>
            <a:off x="500034" y="5357826"/>
            <a:ext cx="19288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rot="5400000">
            <a:off x="750067" y="5607859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00034" y="5857892"/>
            <a:ext cx="19288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00100" y="507207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714348" y="543801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1285852" y="550945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000100" y="57952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3857620" y="5072074"/>
            <a:ext cx="1928826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357686" y="5429264"/>
            <a:ext cx="285752" cy="35719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4071934" y="507207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4357686" y="550070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</a:t>
            </a:r>
            <a:endParaRPr lang="ko-KR" altLang="en-US" sz="12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5929322" y="1714488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500826" y="1714488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rot="5400000" flipH="1" flipV="1">
            <a:off x="6000760" y="1785926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643570" y="178592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시작좌</a:t>
            </a:r>
            <a:r>
              <a:rPr lang="ko-KR" altLang="en-US" sz="1100" dirty="0" smtClean="0"/>
              <a:t>표</a:t>
            </a:r>
            <a:endParaRPr lang="ko-KR" altLang="en-US" sz="1100" dirty="0"/>
          </a:p>
        </p:txBody>
      </p:sp>
      <p:cxnSp>
        <p:nvCxnSpPr>
          <p:cNvPr id="69" name="직선 화살표 연결선 68"/>
          <p:cNvCxnSpPr/>
          <p:nvPr/>
        </p:nvCxnSpPr>
        <p:spPr>
          <a:xfrm rot="5400000" flipH="1" flipV="1">
            <a:off x="6680597" y="1785132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323407" y="178513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끝</a:t>
            </a:r>
            <a:r>
              <a:rPr lang="ko-KR" altLang="en-US" sz="1100" dirty="0" err="1" smtClean="0"/>
              <a:t>좌표</a:t>
            </a:r>
            <a:endParaRPr lang="ko-KR" altLang="en-US" sz="1100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6000760" y="2357430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rot="5400000" flipH="1" flipV="1">
            <a:off x="6180531" y="2499512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823341" y="249951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중</a:t>
            </a:r>
            <a:r>
              <a:rPr lang="ko-KR" altLang="en-US" sz="1100" dirty="0" smtClean="0"/>
              <a:t>심</a:t>
            </a:r>
            <a:r>
              <a:rPr lang="ko-KR" altLang="en-US" sz="1100" dirty="0" smtClean="0"/>
              <a:t>좌표</a:t>
            </a:r>
            <a:endParaRPr lang="ko-KR" altLang="en-US" sz="1100" dirty="0"/>
          </a:p>
        </p:txBody>
      </p:sp>
      <p:cxnSp>
        <p:nvCxnSpPr>
          <p:cNvPr id="77" name="직선 연결선 76"/>
          <p:cNvCxnSpPr/>
          <p:nvPr/>
        </p:nvCxnSpPr>
        <p:spPr>
          <a:xfrm>
            <a:off x="6500826" y="2357430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rot="10800000">
            <a:off x="6643702" y="2357430"/>
            <a:ext cx="35639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572264" y="2499512"/>
            <a:ext cx="748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반지</a:t>
            </a:r>
            <a:r>
              <a:rPr lang="ko-KR" altLang="en-US" sz="1100" dirty="0" smtClean="0"/>
              <a:t>름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569" y="202148"/>
            <a:ext cx="74935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iframe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특정 부분에 다른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을 끼워넣어 보여줄 때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iframe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src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보여줄 </a:t>
            </a:r>
            <a:r>
              <a:rPr lang="en-US" altLang="ko-KR" sz="1600" dirty="0" smtClean="0"/>
              <a:t>html URL” width=“</a:t>
            </a:r>
            <a:r>
              <a:rPr lang="ko-KR" altLang="en-US" sz="1600" dirty="0" smtClean="0"/>
              <a:t>넓이</a:t>
            </a:r>
            <a:r>
              <a:rPr lang="en-US" altLang="ko-KR" sz="1600" dirty="0" smtClean="0"/>
              <a:t>” height=“</a:t>
            </a:r>
            <a:r>
              <a:rPr lang="ko-KR" altLang="en-US" sz="1600" dirty="0" smtClean="0"/>
              <a:t>높이</a:t>
            </a:r>
            <a:r>
              <a:rPr lang="en-US" altLang="ko-KR" sz="1600" dirty="0" smtClean="0"/>
              <a:t>” name=“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frameborder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테두리선의 두께</a:t>
            </a:r>
            <a:r>
              <a:rPr lang="en-US" altLang="ko-KR" sz="1600" dirty="0" smtClean="0"/>
              <a:t>” scrolling=“</a:t>
            </a:r>
            <a:r>
              <a:rPr lang="en-US" altLang="ko-KR" sz="1600" dirty="0" err="1" smtClean="0"/>
              <a:t>yes|no|auto</a:t>
            </a:r>
            <a:r>
              <a:rPr lang="en-US" altLang="ko-KR" sz="1600" dirty="0" smtClean="0"/>
              <a:t>”&gt;&lt;/</a:t>
            </a:r>
            <a:r>
              <a:rPr lang="en-US" altLang="ko-KR" sz="1600" dirty="0" err="1" smtClean="0"/>
              <a:t>iframe</a:t>
            </a:r>
            <a:r>
              <a:rPr lang="en-US" altLang="ko-KR" sz="1600" dirty="0" smtClean="0"/>
              <a:t>&gt;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&lt;a </a:t>
            </a:r>
            <a:r>
              <a:rPr lang="en-US" altLang="ko-KR" sz="1600" dirty="0" err="1" smtClean="0"/>
              <a:t>href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이동할 </a:t>
            </a:r>
            <a:r>
              <a:rPr lang="en-US" altLang="ko-KR" sz="1600" dirty="0" smtClean="0"/>
              <a:t>HTML” target=“</a:t>
            </a:r>
            <a:r>
              <a:rPr lang="ko-KR" altLang="en-US" sz="1600" dirty="0" smtClean="0"/>
              <a:t>이동할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이 보여질 </a:t>
            </a:r>
            <a:r>
              <a:rPr lang="en-US" altLang="ko-KR" sz="1600" dirty="0" smtClean="0"/>
              <a:t>frame 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”&gt;</a:t>
            </a:r>
            <a:r>
              <a:rPr lang="ko-KR" altLang="en-US" sz="1600" dirty="0" smtClean="0"/>
              <a:t>클릭</a:t>
            </a:r>
            <a:r>
              <a:rPr lang="en-US" altLang="ko-KR" sz="1600" dirty="0" smtClean="0"/>
              <a:t>&lt;/a&gt;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6572264" y="1071546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00760" y="714356"/>
            <a:ext cx="1981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 tag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target</a:t>
            </a:r>
            <a:r>
              <a:rPr lang="ko-KR" altLang="en-US" sz="1100" dirty="0" smtClean="0"/>
              <a:t>속성에</a:t>
            </a:r>
            <a:r>
              <a:rPr lang="ko-KR" altLang="en-US" sz="1100" dirty="0"/>
              <a:t>서</a:t>
            </a:r>
            <a:r>
              <a:rPr lang="ko-KR" altLang="en-US" sz="1100" dirty="0" smtClean="0"/>
              <a:t> 사용</a:t>
            </a:r>
            <a:endParaRPr lang="ko-KR" altLang="en-US" sz="1100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714876" y="1500174"/>
            <a:ext cx="221457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00430" y="2428868"/>
            <a:ext cx="314327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16200000" flipV="1">
            <a:off x="3821901" y="2750339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57620" y="2928934"/>
            <a:ext cx="3270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</a:t>
            </a:r>
            <a:r>
              <a:rPr lang="en-US" altLang="ko-KR" sz="1400" dirty="0" smtClean="0"/>
              <a:t>rame</a:t>
            </a:r>
            <a:r>
              <a:rPr lang="ko-KR" altLang="en-US" sz="1400" dirty="0" smtClean="0"/>
              <a:t>의 이름이 없다면 새창으로 뜬다</a:t>
            </a:r>
            <a:endParaRPr lang="ko-KR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393</Words>
  <Application>Microsoft Office PowerPoint</Application>
  <PresentationFormat>화면 슬라이드 쇼(4:3)</PresentationFormat>
  <Paragraphs>102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50</cp:revision>
  <dcterms:created xsi:type="dcterms:W3CDTF">2023-08-25T00:32:31Z</dcterms:created>
  <dcterms:modified xsi:type="dcterms:W3CDTF">2023-08-28T00:28:23Z</dcterms:modified>
</cp:coreProperties>
</file>