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5225" autoAdjust="0"/>
    <p:restoredTop sz="94660"/>
  </p:normalViewPr>
  <p:slideViewPr>
    <p:cSldViewPr>
      <p:cViewPr>
        <p:scale>
          <a:sx n="150" d="100"/>
          <a:sy n="150" d="100"/>
        </p:scale>
        <p:origin x="-1074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9CA5A-D45E-4956-82BF-086756B98334}" type="datetimeFigureOut">
              <a:rPr lang="ko-KR" altLang="en-US" smtClean="0"/>
              <a:pPr/>
              <a:t>2023-10-31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7775C-8442-4FD2-A84C-F83B402585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9CA5A-D45E-4956-82BF-086756B98334}" type="datetimeFigureOut">
              <a:rPr lang="ko-KR" altLang="en-US" smtClean="0"/>
              <a:pPr/>
              <a:t>2023-10-31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7775C-8442-4FD2-A84C-F83B402585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9CA5A-D45E-4956-82BF-086756B98334}" type="datetimeFigureOut">
              <a:rPr lang="ko-KR" altLang="en-US" smtClean="0"/>
              <a:pPr/>
              <a:t>2023-10-31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7775C-8442-4FD2-A84C-F83B402585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9CA5A-D45E-4956-82BF-086756B98334}" type="datetimeFigureOut">
              <a:rPr lang="ko-KR" altLang="en-US" smtClean="0"/>
              <a:pPr/>
              <a:t>2023-10-31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7775C-8442-4FD2-A84C-F83B402585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9CA5A-D45E-4956-82BF-086756B98334}" type="datetimeFigureOut">
              <a:rPr lang="ko-KR" altLang="en-US" smtClean="0"/>
              <a:pPr/>
              <a:t>2023-10-31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7775C-8442-4FD2-A84C-F83B402585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9CA5A-D45E-4956-82BF-086756B98334}" type="datetimeFigureOut">
              <a:rPr lang="ko-KR" altLang="en-US" smtClean="0"/>
              <a:pPr/>
              <a:t>2023-10-31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7775C-8442-4FD2-A84C-F83B402585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9CA5A-D45E-4956-82BF-086756B98334}" type="datetimeFigureOut">
              <a:rPr lang="ko-KR" altLang="en-US" smtClean="0"/>
              <a:pPr/>
              <a:t>2023-10-31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7775C-8442-4FD2-A84C-F83B402585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9CA5A-D45E-4956-82BF-086756B98334}" type="datetimeFigureOut">
              <a:rPr lang="ko-KR" altLang="en-US" smtClean="0"/>
              <a:pPr/>
              <a:t>2023-10-31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7775C-8442-4FD2-A84C-F83B402585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9CA5A-D45E-4956-82BF-086756B98334}" type="datetimeFigureOut">
              <a:rPr lang="ko-KR" altLang="en-US" smtClean="0"/>
              <a:pPr/>
              <a:t>2023-10-31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7775C-8442-4FD2-A84C-F83B402585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9CA5A-D45E-4956-82BF-086756B98334}" type="datetimeFigureOut">
              <a:rPr lang="ko-KR" altLang="en-US" smtClean="0"/>
              <a:pPr/>
              <a:t>2023-10-31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7775C-8442-4FD2-A84C-F83B402585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9CA5A-D45E-4956-82BF-086756B98334}" type="datetimeFigureOut">
              <a:rPr lang="ko-KR" altLang="en-US" smtClean="0"/>
              <a:pPr/>
              <a:t>2023-10-31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7775C-8442-4FD2-A84C-F83B402585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A9CA5A-D45E-4956-82BF-086756B98334}" type="datetimeFigureOut">
              <a:rPr lang="ko-KR" altLang="en-US" smtClean="0"/>
              <a:pPr/>
              <a:t>2023-10-31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D7775C-8442-4FD2-A84C-F83B402585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282" y="142852"/>
            <a:ext cx="8680197" cy="72635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*AJAX </a:t>
            </a:r>
            <a:r>
              <a:rPr lang="ko-KR" altLang="en-US" dirty="0" smtClean="0"/>
              <a:t>파일업로드</a:t>
            </a:r>
            <a:endParaRPr lang="en-US" altLang="ko-KR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-form control</a:t>
            </a:r>
            <a:r>
              <a:rPr lang="ko-KR" altLang="en-US" sz="1600" dirty="0" smtClean="0"/>
              <a:t>의 값은 </a:t>
            </a:r>
            <a:r>
              <a:rPr lang="en-US" altLang="ko-KR" sz="1600" dirty="0" smtClean="0"/>
              <a:t>parameter</a:t>
            </a:r>
            <a:r>
              <a:rPr lang="ko-KR" altLang="en-US" sz="1600" dirty="0" smtClean="0"/>
              <a:t>전송방식으로 전송하고</a:t>
            </a:r>
            <a:r>
              <a:rPr lang="en-US" altLang="ko-KR" sz="1600" dirty="0" smtClean="0"/>
              <a:t>( </a:t>
            </a:r>
            <a:r>
              <a:rPr lang="en-US" altLang="ko-KR" sz="1600" dirty="0" err="1" smtClean="0"/>
              <a:t>HttpServletRequest</a:t>
            </a:r>
            <a:r>
              <a:rPr lang="ko-KR" altLang="en-US" sz="1600" dirty="0" smtClean="0"/>
              <a:t>객체가 받는다</a:t>
            </a:r>
            <a:r>
              <a:rPr lang="en-US" altLang="ko-KR" sz="1600" dirty="0" smtClean="0"/>
              <a:t>.)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File</a:t>
            </a:r>
            <a:r>
              <a:rPr lang="ko-KR" altLang="en-US" sz="1600" dirty="0" smtClean="0"/>
              <a:t>만 비동기로 전송하는 방식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</a:t>
            </a:r>
            <a:r>
              <a:rPr lang="ko-KR" altLang="en-US" sz="1600" dirty="0" smtClean="0"/>
              <a:t>파일전송과 </a:t>
            </a:r>
            <a:r>
              <a:rPr lang="en-US" altLang="ko-KR" sz="1600" dirty="0" smtClean="0"/>
              <a:t>Form Control</a:t>
            </a:r>
            <a:r>
              <a:rPr lang="ko-KR" altLang="en-US" sz="1600" dirty="0" smtClean="0"/>
              <a:t>을 함께 전송할 때 사용하면 편리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1. </a:t>
            </a:r>
            <a:r>
              <a:rPr lang="en-US" altLang="ko-KR" sz="1600" dirty="0" err="1" smtClean="0"/>
              <a:t>contentType</a:t>
            </a:r>
            <a:r>
              <a:rPr lang="ko-KR" altLang="en-US" sz="1600" dirty="0" smtClean="0"/>
              <a:t>속성을 </a:t>
            </a:r>
            <a:r>
              <a:rPr lang="en-US" altLang="ko-KR" sz="1600" dirty="0" smtClean="0"/>
              <a:t>false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ko-KR" altLang="en-US" sz="1600" dirty="0"/>
              <a:t> </a:t>
            </a:r>
            <a:r>
              <a:rPr lang="en-US" altLang="ko-KR" sz="1600" dirty="0" err="1" smtClean="0"/>
              <a:t>contentType</a:t>
            </a:r>
            <a:r>
              <a:rPr lang="en-US" altLang="ko-KR" sz="1600" dirty="0" smtClean="0"/>
              <a:t>: false  =&gt; parameter</a:t>
            </a:r>
            <a:r>
              <a:rPr lang="ko-KR" altLang="en-US" sz="1600" dirty="0" smtClean="0"/>
              <a:t>전송방식에서 </a:t>
            </a:r>
            <a:r>
              <a:rPr lang="en-US" altLang="ko-KR" sz="1600" dirty="0" smtClean="0"/>
              <a:t>file</a:t>
            </a:r>
            <a:r>
              <a:rPr lang="ko-KR" altLang="en-US" sz="1600" dirty="0" smtClean="0"/>
              <a:t>전송방식으로 변경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 2. </a:t>
            </a:r>
            <a:r>
              <a:rPr lang="en-US" altLang="ko-KR" sz="1600" dirty="0" err="1" smtClean="0"/>
              <a:t>processData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속성을 </a:t>
            </a:r>
            <a:r>
              <a:rPr lang="en-US" altLang="ko-KR" sz="1600" dirty="0" smtClean="0"/>
              <a:t>false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en-US" altLang="ko-KR" sz="1600" dirty="0" err="1" smtClean="0"/>
              <a:t>processData</a:t>
            </a:r>
            <a:r>
              <a:rPr lang="en-US" altLang="ko-KR" sz="1600" dirty="0" smtClean="0"/>
              <a:t> : false =&gt; </a:t>
            </a:r>
            <a:r>
              <a:rPr lang="ko-KR" altLang="en-US" sz="1600" dirty="0" smtClean="0"/>
              <a:t>요청</a:t>
            </a:r>
            <a:r>
              <a:rPr lang="en-US" altLang="ko-KR" sz="1600" dirty="0" smtClean="0"/>
              <a:t>URL</a:t>
            </a:r>
            <a:r>
              <a:rPr lang="ko-KR" altLang="en-US" sz="1600" dirty="0" smtClean="0"/>
              <a:t>에 </a:t>
            </a:r>
            <a:r>
              <a:rPr lang="en-US" altLang="ko-KR" sz="1600" dirty="0" err="1" smtClean="0"/>
              <a:t>QueryString</a:t>
            </a:r>
            <a:r>
              <a:rPr lang="ko-KR" altLang="en-US" sz="1600" dirty="0" smtClean="0"/>
              <a:t>이 연결 </a:t>
            </a:r>
            <a:r>
              <a:rPr lang="ko-KR" altLang="en-US" sz="1600" dirty="0" smtClean="0"/>
              <a:t>되</a:t>
            </a:r>
            <a:r>
              <a:rPr lang="ko-KR" altLang="en-US" sz="1600" dirty="0" smtClean="0"/>
              <a:t>지</a:t>
            </a:r>
            <a:r>
              <a:rPr lang="ko-KR" altLang="en-US" sz="1600" dirty="0" smtClean="0"/>
              <a:t>않는다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1.form </a:t>
            </a:r>
            <a:r>
              <a:rPr lang="ko-KR" altLang="en-US" sz="1600" dirty="0" smtClean="0"/>
              <a:t>태그</a:t>
            </a:r>
            <a:endParaRPr lang="en-US" altLang="ko-KR" sz="1600" dirty="0" smtClean="0"/>
          </a:p>
          <a:p>
            <a:r>
              <a:rPr lang="en-US" altLang="ko-KR" sz="1600" dirty="0" smtClean="0"/>
              <a:t>&lt;form id=“</a:t>
            </a:r>
            <a:r>
              <a:rPr lang="ko-KR" altLang="en-US" sz="1600" dirty="0" smtClean="0"/>
              <a:t>아이디</a:t>
            </a:r>
            <a:r>
              <a:rPr lang="en-US" altLang="ko-KR" sz="1600" dirty="0" smtClean="0"/>
              <a:t>” name=“</a:t>
            </a:r>
            <a:r>
              <a:rPr lang="ko-KR" altLang="en-US" sz="1600" dirty="0" smtClean="0"/>
              <a:t>이름</a:t>
            </a:r>
            <a:r>
              <a:rPr lang="en-US" altLang="ko-KR" sz="1600" dirty="0" smtClean="0"/>
              <a:t>” action=“</a:t>
            </a:r>
            <a:r>
              <a:rPr lang="ko-KR" altLang="en-US" sz="1600" dirty="0" err="1" smtClean="0"/>
              <a:t>요청받는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JSP” method=“</a:t>
            </a:r>
            <a:r>
              <a:rPr lang="en-US" altLang="ko-KR" sz="1600" dirty="0" err="1" smtClean="0"/>
              <a:t>get|post</a:t>
            </a:r>
            <a:r>
              <a:rPr lang="en-US" altLang="ko-KR" sz="1600" dirty="0" smtClean="0"/>
              <a:t>”&gt;</a:t>
            </a:r>
          </a:p>
          <a:p>
            <a:r>
              <a:rPr lang="en-US" altLang="ko-KR" sz="1600" dirty="0" smtClean="0"/>
              <a:t>  &lt;input type=”text” …&gt;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&lt;input type=“file” name=“” id=“”&gt;</a:t>
            </a:r>
          </a:p>
          <a:p>
            <a:r>
              <a:rPr lang="en-US" altLang="ko-KR" sz="1600" dirty="0" smtClean="0"/>
              <a:t>&lt;/form&gt;</a:t>
            </a:r>
          </a:p>
          <a:p>
            <a:r>
              <a:rPr lang="en-US" altLang="ko-KR" sz="1600" dirty="0" smtClean="0"/>
              <a:t>2.form </a:t>
            </a:r>
            <a:r>
              <a:rPr lang="ko-KR" altLang="en-US" sz="1600" dirty="0" smtClean="0"/>
              <a:t>객체를 얻는다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err="1" smtClean="0"/>
              <a:t>var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frm</a:t>
            </a:r>
            <a:r>
              <a:rPr lang="en-US" altLang="ko-KR" sz="1600" dirty="0" smtClean="0"/>
              <a:t>=$(“#</a:t>
            </a:r>
            <a:r>
              <a:rPr lang="ko-KR" altLang="en-US" sz="1600" dirty="0" smtClean="0"/>
              <a:t>아이디</a:t>
            </a:r>
            <a:r>
              <a:rPr lang="en-US" altLang="ko-KR" sz="1600" dirty="0" smtClean="0"/>
              <a:t>”)[0];</a:t>
            </a:r>
          </a:p>
          <a:p>
            <a:r>
              <a:rPr lang="en-US" altLang="ko-KR" sz="1600" dirty="0" smtClean="0"/>
              <a:t>3.</a:t>
            </a:r>
            <a:r>
              <a:rPr lang="en-US" altLang="ko-KR" sz="1600" dirty="0" smtClean="0"/>
              <a:t>form</a:t>
            </a:r>
            <a:r>
              <a:rPr lang="ko-KR" altLang="en-US" sz="1600" dirty="0" smtClean="0"/>
              <a:t>생성</a:t>
            </a:r>
            <a:endParaRPr lang="en-US" altLang="ko-KR" sz="1600" dirty="0" smtClean="0"/>
          </a:p>
          <a:p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var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formData</a:t>
            </a:r>
            <a:r>
              <a:rPr lang="en-US" altLang="ko-KR" sz="1600" dirty="0" smtClean="0"/>
              <a:t>=new </a:t>
            </a:r>
            <a:r>
              <a:rPr lang="en-US" altLang="ko-KR" sz="1600" dirty="0" err="1" smtClean="0"/>
              <a:t>FormData</a:t>
            </a:r>
            <a:r>
              <a:rPr lang="en-US" altLang="ko-KR" sz="1600" dirty="0" smtClean="0"/>
              <a:t>( </a:t>
            </a:r>
            <a:r>
              <a:rPr lang="ko-KR" altLang="en-US" sz="1600" dirty="0" smtClean="0"/>
              <a:t>찾아낸 </a:t>
            </a:r>
            <a:r>
              <a:rPr lang="ko-KR" altLang="en-US" sz="1600" dirty="0" err="1" smtClean="0"/>
              <a:t>폼할당</a:t>
            </a:r>
            <a:r>
              <a:rPr lang="en-US" altLang="ko-KR" sz="1600" dirty="0" smtClean="0"/>
              <a:t>);</a:t>
            </a:r>
            <a:endParaRPr lang="en-US" altLang="ko-KR" sz="1600" dirty="0"/>
          </a:p>
          <a:p>
            <a:r>
              <a:rPr lang="en-US" altLang="ko-KR" sz="1600" dirty="0" smtClean="0"/>
              <a:t>4.$.</a:t>
            </a:r>
            <a:r>
              <a:rPr lang="en-US" altLang="ko-KR" sz="1600" dirty="0" smtClean="0"/>
              <a:t>ajax({</a:t>
            </a:r>
          </a:p>
          <a:p>
            <a:r>
              <a:rPr lang="en-US" altLang="ko-KR" sz="1600" dirty="0" smtClean="0"/>
              <a:t>   </a:t>
            </a:r>
            <a:r>
              <a:rPr lang="en-US" altLang="ko-KR" sz="1600" dirty="0" err="1" smtClean="0"/>
              <a:t>url</a:t>
            </a:r>
            <a:r>
              <a:rPr lang="en-US" altLang="ko-KR" sz="1600" dirty="0" smtClean="0"/>
              <a:t>:”</a:t>
            </a:r>
            <a:r>
              <a:rPr lang="ko-KR" altLang="en-US" sz="1600" dirty="0" smtClean="0"/>
              <a:t>파일을 저장할</a:t>
            </a:r>
            <a:r>
              <a:rPr lang="en-US" altLang="ko-KR" sz="1600" dirty="0" smtClean="0"/>
              <a:t>URL”,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type:”post”,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en-US" altLang="ko-KR" sz="1600" b="1" dirty="0" err="1" smtClean="0"/>
              <a:t>contentType:false</a:t>
            </a:r>
            <a:r>
              <a:rPr lang="en-US" altLang="ko-KR" sz="1600" b="1" dirty="0" smtClean="0"/>
              <a:t>,</a:t>
            </a:r>
          </a:p>
          <a:p>
            <a:r>
              <a:rPr lang="en-US" altLang="ko-KR" sz="1600" b="1" dirty="0"/>
              <a:t> </a:t>
            </a:r>
            <a:r>
              <a:rPr lang="en-US" altLang="ko-KR" sz="1600" b="1" dirty="0" smtClean="0"/>
              <a:t>  </a:t>
            </a:r>
            <a:r>
              <a:rPr lang="en-US" altLang="ko-KR" sz="1600" b="1" dirty="0" err="1" smtClean="0"/>
              <a:t>processData:false</a:t>
            </a:r>
            <a:r>
              <a:rPr lang="en-US" altLang="ko-KR" sz="1600" b="1" dirty="0" smtClean="0"/>
              <a:t>,</a:t>
            </a:r>
          </a:p>
          <a:p>
            <a:r>
              <a:rPr lang="en-US" altLang="ko-KR" sz="1600" dirty="0" smtClean="0"/>
              <a:t>   data: </a:t>
            </a:r>
            <a:r>
              <a:rPr lang="ko-KR" altLang="en-US" sz="1600" b="1" dirty="0" smtClean="0"/>
              <a:t>생성한 </a:t>
            </a:r>
            <a:r>
              <a:rPr lang="ko-KR" altLang="en-US" sz="1600" b="1" dirty="0" err="1" smtClean="0"/>
              <a:t>폼객체를</a:t>
            </a:r>
            <a:r>
              <a:rPr lang="ko-KR" altLang="en-US" sz="1600" b="1" dirty="0" smtClean="0"/>
              <a:t> 할</a:t>
            </a:r>
            <a:r>
              <a:rPr lang="ko-KR" altLang="en-US" sz="1600" b="1" dirty="0"/>
              <a:t>당</a:t>
            </a:r>
            <a:endParaRPr lang="en-US" altLang="ko-KR" sz="1600" b="1" dirty="0"/>
          </a:p>
          <a:p>
            <a:endParaRPr lang="en-US" altLang="ko-KR" sz="1600" dirty="0" smtClean="0"/>
          </a:p>
          <a:p>
            <a:endParaRPr lang="ko-KR" altLang="en-US" sz="1600" dirty="0"/>
          </a:p>
        </p:txBody>
      </p:sp>
      <p:cxnSp>
        <p:nvCxnSpPr>
          <p:cNvPr id="6" name="직선 화살표 연결선 5"/>
          <p:cNvCxnSpPr/>
          <p:nvPr/>
        </p:nvCxnSpPr>
        <p:spPr>
          <a:xfrm rot="5400000">
            <a:off x="3464711" y="1821645"/>
            <a:ext cx="142876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000364" y="1500174"/>
            <a:ext cx="32287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err="1"/>
              <a:t>e</a:t>
            </a:r>
            <a:r>
              <a:rPr lang="en-US" altLang="ko-KR" sz="1100" dirty="0" err="1" smtClean="0"/>
              <a:t>nctype</a:t>
            </a:r>
            <a:r>
              <a:rPr lang="en-US" altLang="ko-KR" sz="1100" dirty="0" smtClean="0"/>
              <a:t>=“application/x-www-form-</a:t>
            </a:r>
            <a:r>
              <a:rPr lang="en-US" altLang="ko-KR" sz="1100" dirty="0" err="1" smtClean="0"/>
              <a:t>urlencoded</a:t>
            </a:r>
            <a:r>
              <a:rPr lang="en-US" altLang="ko-KR" sz="1100" dirty="0" smtClean="0"/>
              <a:t>”</a:t>
            </a:r>
            <a:endParaRPr lang="ko-KR" altLang="en-US" sz="1100" dirty="0"/>
          </a:p>
        </p:txBody>
      </p:sp>
      <p:cxnSp>
        <p:nvCxnSpPr>
          <p:cNvPr id="9" name="직선 화살표 연결선 8"/>
          <p:cNvCxnSpPr/>
          <p:nvPr/>
        </p:nvCxnSpPr>
        <p:spPr>
          <a:xfrm rot="10800000" flipV="1">
            <a:off x="5643570" y="1571612"/>
            <a:ext cx="857256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760402" y="1357298"/>
            <a:ext cx="21691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err="1"/>
              <a:t>e</a:t>
            </a:r>
            <a:r>
              <a:rPr lang="en-US" altLang="ko-KR" sz="1100" dirty="0" err="1" smtClean="0"/>
              <a:t>nctype</a:t>
            </a:r>
            <a:r>
              <a:rPr lang="en-US" altLang="ko-KR" sz="1100" dirty="0" smtClean="0"/>
              <a:t>=“multipart/form-data”</a:t>
            </a:r>
            <a:endParaRPr lang="ko-KR" altLang="en-US" sz="1100" dirty="0"/>
          </a:p>
        </p:txBody>
      </p:sp>
      <p:sp>
        <p:nvSpPr>
          <p:cNvPr id="12" name="자유형 11"/>
          <p:cNvSpPr/>
          <p:nvPr/>
        </p:nvSpPr>
        <p:spPr>
          <a:xfrm>
            <a:off x="1723828" y="3643313"/>
            <a:ext cx="992399" cy="1104900"/>
          </a:xfrm>
          <a:custGeom>
            <a:avLst/>
            <a:gdLst>
              <a:gd name="connsiteX0" fmla="*/ 819347 w 992399"/>
              <a:gd name="connsiteY0" fmla="*/ 1104900 h 1104900"/>
              <a:gd name="connsiteX1" fmla="*/ 886022 w 992399"/>
              <a:gd name="connsiteY1" fmla="*/ 1100137 h 1104900"/>
              <a:gd name="connsiteX2" fmla="*/ 943172 w 992399"/>
              <a:gd name="connsiteY2" fmla="*/ 1081087 h 1104900"/>
              <a:gd name="connsiteX3" fmla="*/ 966985 w 992399"/>
              <a:gd name="connsiteY3" fmla="*/ 1057275 h 1104900"/>
              <a:gd name="connsiteX4" fmla="*/ 971747 w 992399"/>
              <a:gd name="connsiteY4" fmla="*/ 1033462 h 1104900"/>
              <a:gd name="connsiteX5" fmla="*/ 981272 w 992399"/>
              <a:gd name="connsiteY5" fmla="*/ 1019175 h 1104900"/>
              <a:gd name="connsiteX6" fmla="*/ 981272 w 992399"/>
              <a:gd name="connsiteY6" fmla="*/ 881062 h 1104900"/>
              <a:gd name="connsiteX7" fmla="*/ 966985 w 992399"/>
              <a:gd name="connsiteY7" fmla="*/ 866775 h 1104900"/>
              <a:gd name="connsiteX8" fmla="*/ 924122 w 992399"/>
              <a:gd name="connsiteY8" fmla="*/ 842962 h 1104900"/>
              <a:gd name="connsiteX9" fmla="*/ 881260 w 992399"/>
              <a:gd name="connsiteY9" fmla="*/ 833437 h 1104900"/>
              <a:gd name="connsiteX10" fmla="*/ 852685 w 992399"/>
              <a:gd name="connsiteY10" fmla="*/ 823912 h 1104900"/>
              <a:gd name="connsiteX11" fmla="*/ 819347 w 992399"/>
              <a:gd name="connsiteY11" fmla="*/ 819150 h 1104900"/>
              <a:gd name="connsiteX12" fmla="*/ 728860 w 992399"/>
              <a:gd name="connsiteY12" fmla="*/ 809625 h 1104900"/>
              <a:gd name="connsiteX13" fmla="*/ 709810 w 992399"/>
              <a:gd name="connsiteY13" fmla="*/ 800100 h 1104900"/>
              <a:gd name="connsiteX14" fmla="*/ 609797 w 992399"/>
              <a:gd name="connsiteY14" fmla="*/ 790575 h 1104900"/>
              <a:gd name="connsiteX15" fmla="*/ 590747 w 992399"/>
              <a:gd name="connsiteY15" fmla="*/ 785812 h 1104900"/>
              <a:gd name="connsiteX16" fmla="*/ 547885 w 992399"/>
              <a:gd name="connsiteY16" fmla="*/ 776287 h 1104900"/>
              <a:gd name="connsiteX17" fmla="*/ 519310 w 992399"/>
              <a:gd name="connsiteY17" fmla="*/ 766762 h 1104900"/>
              <a:gd name="connsiteX18" fmla="*/ 500260 w 992399"/>
              <a:gd name="connsiteY18" fmla="*/ 757237 h 1104900"/>
              <a:gd name="connsiteX19" fmla="*/ 452635 w 992399"/>
              <a:gd name="connsiteY19" fmla="*/ 747712 h 1104900"/>
              <a:gd name="connsiteX20" fmla="*/ 409772 w 992399"/>
              <a:gd name="connsiteY20" fmla="*/ 738187 h 1104900"/>
              <a:gd name="connsiteX21" fmla="*/ 333572 w 992399"/>
              <a:gd name="connsiteY21" fmla="*/ 714375 h 1104900"/>
              <a:gd name="connsiteX22" fmla="*/ 304997 w 992399"/>
              <a:gd name="connsiteY22" fmla="*/ 709612 h 1104900"/>
              <a:gd name="connsiteX23" fmla="*/ 243085 w 992399"/>
              <a:gd name="connsiteY23" fmla="*/ 685800 h 1104900"/>
              <a:gd name="connsiteX24" fmla="*/ 219272 w 992399"/>
              <a:gd name="connsiteY24" fmla="*/ 676275 h 1104900"/>
              <a:gd name="connsiteX25" fmla="*/ 181172 w 992399"/>
              <a:gd name="connsiteY25" fmla="*/ 661987 h 1104900"/>
              <a:gd name="connsiteX26" fmla="*/ 143072 w 992399"/>
              <a:gd name="connsiteY26" fmla="*/ 642937 h 1104900"/>
              <a:gd name="connsiteX27" fmla="*/ 133547 w 992399"/>
              <a:gd name="connsiteY27" fmla="*/ 628650 h 1104900"/>
              <a:gd name="connsiteX28" fmla="*/ 109735 w 992399"/>
              <a:gd name="connsiteY28" fmla="*/ 595312 h 1104900"/>
              <a:gd name="connsiteX29" fmla="*/ 104972 w 992399"/>
              <a:gd name="connsiteY29" fmla="*/ 576262 h 1104900"/>
              <a:gd name="connsiteX30" fmla="*/ 85922 w 992399"/>
              <a:gd name="connsiteY30" fmla="*/ 523875 h 1104900"/>
              <a:gd name="connsiteX31" fmla="*/ 76397 w 992399"/>
              <a:gd name="connsiteY31" fmla="*/ 485775 h 1104900"/>
              <a:gd name="connsiteX32" fmla="*/ 62110 w 992399"/>
              <a:gd name="connsiteY32" fmla="*/ 433387 h 1104900"/>
              <a:gd name="connsiteX33" fmla="*/ 52585 w 992399"/>
              <a:gd name="connsiteY33" fmla="*/ 395287 h 1104900"/>
              <a:gd name="connsiteX34" fmla="*/ 33535 w 992399"/>
              <a:gd name="connsiteY34" fmla="*/ 252412 h 1104900"/>
              <a:gd name="connsiteX35" fmla="*/ 28772 w 992399"/>
              <a:gd name="connsiteY35" fmla="*/ 214312 h 1104900"/>
              <a:gd name="connsiteX36" fmla="*/ 24010 w 992399"/>
              <a:gd name="connsiteY36" fmla="*/ 152400 h 1104900"/>
              <a:gd name="connsiteX37" fmla="*/ 14485 w 992399"/>
              <a:gd name="connsiteY37" fmla="*/ 123825 h 1104900"/>
              <a:gd name="connsiteX38" fmla="*/ 9722 w 992399"/>
              <a:gd name="connsiteY38" fmla="*/ 57150 h 1104900"/>
              <a:gd name="connsiteX39" fmla="*/ 4960 w 992399"/>
              <a:gd name="connsiteY39" fmla="*/ 42862 h 1104900"/>
              <a:gd name="connsiteX40" fmla="*/ 197 w 992399"/>
              <a:gd name="connsiteY40" fmla="*/ 0 h 110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992399" h="1104900">
                <a:moveTo>
                  <a:pt x="819347" y="1104900"/>
                </a:moveTo>
                <a:cubicBezTo>
                  <a:pt x="841572" y="1103312"/>
                  <a:pt x="864141" y="1104345"/>
                  <a:pt x="886022" y="1100137"/>
                </a:cubicBezTo>
                <a:cubicBezTo>
                  <a:pt x="905741" y="1096345"/>
                  <a:pt x="943172" y="1081087"/>
                  <a:pt x="943172" y="1081087"/>
                </a:cubicBezTo>
                <a:cubicBezTo>
                  <a:pt x="951110" y="1073150"/>
                  <a:pt x="961210" y="1066901"/>
                  <a:pt x="966985" y="1057275"/>
                </a:cubicBezTo>
                <a:cubicBezTo>
                  <a:pt x="971150" y="1050334"/>
                  <a:pt x="968905" y="1041041"/>
                  <a:pt x="971747" y="1033462"/>
                </a:cubicBezTo>
                <a:cubicBezTo>
                  <a:pt x="973757" y="1028103"/>
                  <a:pt x="978097" y="1023937"/>
                  <a:pt x="981272" y="1019175"/>
                </a:cubicBezTo>
                <a:cubicBezTo>
                  <a:pt x="987968" y="965611"/>
                  <a:pt x="992399" y="947824"/>
                  <a:pt x="981272" y="881062"/>
                </a:cubicBezTo>
                <a:cubicBezTo>
                  <a:pt x="980165" y="874419"/>
                  <a:pt x="972373" y="870816"/>
                  <a:pt x="966985" y="866775"/>
                </a:cubicBezTo>
                <a:cubicBezTo>
                  <a:pt x="960922" y="862228"/>
                  <a:pt x="933169" y="846355"/>
                  <a:pt x="924122" y="842962"/>
                </a:cubicBezTo>
                <a:cubicBezTo>
                  <a:pt x="912728" y="838689"/>
                  <a:pt x="892311" y="836451"/>
                  <a:pt x="881260" y="833437"/>
                </a:cubicBezTo>
                <a:cubicBezTo>
                  <a:pt x="871574" y="830795"/>
                  <a:pt x="862468" y="826170"/>
                  <a:pt x="852685" y="823912"/>
                </a:cubicBezTo>
                <a:cubicBezTo>
                  <a:pt x="841747" y="821388"/>
                  <a:pt x="830486" y="820542"/>
                  <a:pt x="819347" y="819150"/>
                </a:cubicBezTo>
                <a:cubicBezTo>
                  <a:pt x="793206" y="815882"/>
                  <a:pt x="754634" y="812202"/>
                  <a:pt x="728860" y="809625"/>
                </a:cubicBezTo>
                <a:cubicBezTo>
                  <a:pt x="722510" y="806450"/>
                  <a:pt x="716728" y="801696"/>
                  <a:pt x="709810" y="800100"/>
                </a:cubicBezTo>
                <a:cubicBezTo>
                  <a:pt x="698148" y="797409"/>
                  <a:pt x="614519" y="790968"/>
                  <a:pt x="609797" y="790575"/>
                </a:cubicBezTo>
                <a:cubicBezTo>
                  <a:pt x="603447" y="788987"/>
                  <a:pt x="597137" y="787232"/>
                  <a:pt x="590747" y="785812"/>
                </a:cubicBezTo>
                <a:cubicBezTo>
                  <a:pt x="573251" y="781924"/>
                  <a:pt x="564490" y="781269"/>
                  <a:pt x="547885" y="776287"/>
                </a:cubicBezTo>
                <a:cubicBezTo>
                  <a:pt x="538268" y="773402"/>
                  <a:pt x="528632" y="770491"/>
                  <a:pt x="519310" y="766762"/>
                </a:cubicBezTo>
                <a:cubicBezTo>
                  <a:pt x="512718" y="764125"/>
                  <a:pt x="507086" y="759187"/>
                  <a:pt x="500260" y="757237"/>
                </a:cubicBezTo>
                <a:cubicBezTo>
                  <a:pt x="484694" y="752789"/>
                  <a:pt x="468510" y="750887"/>
                  <a:pt x="452635" y="747712"/>
                </a:cubicBezTo>
                <a:cubicBezTo>
                  <a:pt x="440214" y="745228"/>
                  <a:pt x="422274" y="742034"/>
                  <a:pt x="409772" y="738187"/>
                </a:cubicBezTo>
                <a:cubicBezTo>
                  <a:pt x="382512" y="729799"/>
                  <a:pt x="361003" y="720706"/>
                  <a:pt x="333572" y="714375"/>
                </a:cubicBezTo>
                <a:cubicBezTo>
                  <a:pt x="324163" y="712204"/>
                  <a:pt x="314522" y="711200"/>
                  <a:pt x="304997" y="709612"/>
                </a:cubicBezTo>
                <a:lnTo>
                  <a:pt x="243085" y="685800"/>
                </a:lnTo>
                <a:cubicBezTo>
                  <a:pt x="235117" y="682701"/>
                  <a:pt x="227251" y="679344"/>
                  <a:pt x="219272" y="676275"/>
                </a:cubicBezTo>
                <a:cubicBezTo>
                  <a:pt x="206612" y="671406"/>
                  <a:pt x="192458" y="669511"/>
                  <a:pt x="181172" y="661987"/>
                </a:cubicBezTo>
                <a:cubicBezTo>
                  <a:pt x="159772" y="647720"/>
                  <a:pt x="172199" y="654588"/>
                  <a:pt x="143072" y="642937"/>
                </a:cubicBezTo>
                <a:cubicBezTo>
                  <a:pt x="139897" y="638175"/>
                  <a:pt x="137211" y="633047"/>
                  <a:pt x="133547" y="628650"/>
                </a:cubicBezTo>
                <a:cubicBezTo>
                  <a:pt x="117014" y="608809"/>
                  <a:pt x="119349" y="620947"/>
                  <a:pt x="109735" y="595312"/>
                </a:cubicBezTo>
                <a:cubicBezTo>
                  <a:pt x="107437" y="589183"/>
                  <a:pt x="107042" y="582472"/>
                  <a:pt x="104972" y="576262"/>
                </a:cubicBezTo>
                <a:cubicBezTo>
                  <a:pt x="95504" y="547858"/>
                  <a:pt x="93704" y="555004"/>
                  <a:pt x="85922" y="523875"/>
                </a:cubicBezTo>
                <a:cubicBezTo>
                  <a:pt x="82747" y="511175"/>
                  <a:pt x="80536" y="498194"/>
                  <a:pt x="76397" y="485775"/>
                </a:cubicBezTo>
                <a:cubicBezTo>
                  <a:pt x="67496" y="459068"/>
                  <a:pt x="72853" y="476357"/>
                  <a:pt x="62110" y="433387"/>
                </a:cubicBezTo>
                <a:lnTo>
                  <a:pt x="52585" y="395287"/>
                </a:lnTo>
                <a:cubicBezTo>
                  <a:pt x="42059" y="274236"/>
                  <a:pt x="53128" y="320990"/>
                  <a:pt x="33535" y="252412"/>
                </a:cubicBezTo>
                <a:cubicBezTo>
                  <a:pt x="31947" y="239712"/>
                  <a:pt x="29985" y="227053"/>
                  <a:pt x="28772" y="214312"/>
                </a:cubicBezTo>
                <a:cubicBezTo>
                  <a:pt x="26810" y="193707"/>
                  <a:pt x="27238" y="172845"/>
                  <a:pt x="24010" y="152400"/>
                </a:cubicBezTo>
                <a:cubicBezTo>
                  <a:pt x="22444" y="142483"/>
                  <a:pt x="17660" y="133350"/>
                  <a:pt x="14485" y="123825"/>
                </a:cubicBezTo>
                <a:cubicBezTo>
                  <a:pt x="12897" y="101600"/>
                  <a:pt x="12325" y="79279"/>
                  <a:pt x="9722" y="57150"/>
                </a:cubicBezTo>
                <a:cubicBezTo>
                  <a:pt x="9135" y="52164"/>
                  <a:pt x="5858" y="47801"/>
                  <a:pt x="4960" y="42862"/>
                </a:cubicBezTo>
                <a:cubicBezTo>
                  <a:pt x="0" y="15582"/>
                  <a:pt x="197" y="16024"/>
                  <a:pt x="197" y="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자유형 12"/>
          <p:cNvSpPr/>
          <p:nvPr/>
        </p:nvSpPr>
        <p:spPr>
          <a:xfrm>
            <a:off x="971550" y="4829175"/>
            <a:ext cx="2614613" cy="300038"/>
          </a:xfrm>
          <a:custGeom>
            <a:avLst/>
            <a:gdLst>
              <a:gd name="connsiteX0" fmla="*/ 2614613 w 2614613"/>
              <a:gd name="connsiteY0" fmla="*/ 300038 h 300038"/>
              <a:gd name="connsiteX1" fmla="*/ 2600325 w 2614613"/>
              <a:gd name="connsiteY1" fmla="*/ 285750 h 300038"/>
              <a:gd name="connsiteX2" fmla="*/ 2566988 w 2614613"/>
              <a:gd name="connsiteY2" fmla="*/ 233363 h 300038"/>
              <a:gd name="connsiteX3" fmla="*/ 2490788 w 2614613"/>
              <a:gd name="connsiteY3" fmla="*/ 185738 h 300038"/>
              <a:gd name="connsiteX4" fmla="*/ 2476500 w 2614613"/>
              <a:gd name="connsiteY4" fmla="*/ 176213 h 300038"/>
              <a:gd name="connsiteX5" fmla="*/ 2424113 w 2614613"/>
              <a:gd name="connsiteY5" fmla="*/ 166688 h 300038"/>
              <a:gd name="connsiteX6" fmla="*/ 2362200 w 2614613"/>
              <a:gd name="connsiteY6" fmla="*/ 157163 h 300038"/>
              <a:gd name="connsiteX7" fmla="*/ 2185988 w 2614613"/>
              <a:gd name="connsiteY7" fmla="*/ 161925 h 300038"/>
              <a:gd name="connsiteX8" fmla="*/ 2114550 w 2614613"/>
              <a:gd name="connsiteY8" fmla="*/ 171450 h 300038"/>
              <a:gd name="connsiteX9" fmla="*/ 2038350 w 2614613"/>
              <a:gd name="connsiteY9" fmla="*/ 185738 h 300038"/>
              <a:gd name="connsiteX10" fmla="*/ 1962150 w 2614613"/>
              <a:gd name="connsiteY10" fmla="*/ 195263 h 300038"/>
              <a:gd name="connsiteX11" fmla="*/ 1866900 w 2614613"/>
              <a:gd name="connsiteY11" fmla="*/ 209550 h 300038"/>
              <a:gd name="connsiteX12" fmla="*/ 1800225 w 2614613"/>
              <a:gd name="connsiteY12" fmla="*/ 223838 h 300038"/>
              <a:gd name="connsiteX13" fmla="*/ 1733550 w 2614613"/>
              <a:gd name="connsiteY13" fmla="*/ 228600 h 300038"/>
              <a:gd name="connsiteX14" fmla="*/ 1628775 w 2614613"/>
              <a:gd name="connsiteY14" fmla="*/ 238125 h 300038"/>
              <a:gd name="connsiteX15" fmla="*/ 1195388 w 2614613"/>
              <a:gd name="connsiteY15" fmla="*/ 238125 h 300038"/>
              <a:gd name="connsiteX16" fmla="*/ 1095375 w 2614613"/>
              <a:gd name="connsiteY16" fmla="*/ 228600 h 300038"/>
              <a:gd name="connsiteX17" fmla="*/ 1071563 w 2614613"/>
              <a:gd name="connsiteY17" fmla="*/ 219075 h 300038"/>
              <a:gd name="connsiteX18" fmla="*/ 1033463 w 2614613"/>
              <a:gd name="connsiteY18" fmla="*/ 214313 h 300038"/>
              <a:gd name="connsiteX19" fmla="*/ 1009650 w 2614613"/>
              <a:gd name="connsiteY19" fmla="*/ 209550 h 300038"/>
              <a:gd name="connsiteX20" fmla="*/ 933450 w 2614613"/>
              <a:gd name="connsiteY20" fmla="*/ 190500 h 300038"/>
              <a:gd name="connsiteX21" fmla="*/ 919163 w 2614613"/>
              <a:gd name="connsiteY21" fmla="*/ 180975 h 300038"/>
              <a:gd name="connsiteX22" fmla="*/ 866775 w 2614613"/>
              <a:gd name="connsiteY22" fmla="*/ 166688 h 300038"/>
              <a:gd name="connsiteX23" fmla="*/ 828675 w 2614613"/>
              <a:gd name="connsiteY23" fmla="*/ 147638 h 300038"/>
              <a:gd name="connsiteX24" fmla="*/ 781050 w 2614613"/>
              <a:gd name="connsiteY24" fmla="*/ 133350 h 300038"/>
              <a:gd name="connsiteX25" fmla="*/ 757238 w 2614613"/>
              <a:gd name="connsiteY25" fmla="*/ 128588 h 300038"/>
              <a:gd name="connsiteX26" fmla="*/ 738188 w 2614613"/>
              <a:gd name="connsiteY26" fmla="*/ 123825 h 300038"/>
              <a:gd name="connsiteX27" fmla="*/ 666750 w 2614613"/>
              <a:gd name="connsiteY27" fmla="*/ 114300 h 300038"/>
              <a:gd name="connsiteX28" fmla="*/ 295275 w 2614613"/>
              <a:gd name="connsiteY28" fmla="*/ 109538 h 300038"/>
              <a:gd name="connsiteX29" fmla="*/ 276225 w 2614613"/>
              <a:gd name="connsiteY29" fmla="*/ 104775 h 300038"/>
              <a:gd name="connsiteX30" fmla="*/ 204788 w 2614613"/>
              <a:gd name="connsiteY30" fmla="*/ 95250 h 300038"/>
              <a:gd name="connsiteX31" fmla="*/ 185738 w 2614613"/>
              <a:gd name="connsiteY31" fmla="*/ 90488 h 300038"/>
              <a:gd name="connsiteX32" fmla="*/ 138113 w 2614613"/>
              <a:gd name="connsiteY32" fmla="*/ 80963 h 300038"/>
              <a:gd name="connsiteX33" fmla="*/ 119063 w 2614613"/>
              <a:gd name="connsiteY33" fmla="*/ 71438 h 300038"/>
              <a:gd name="connsiteX34" fmla="*/ 104775 w 2614613"/>
              <a:gd name="connsiteY34" fmla="*/ 66675 h 300038"/>
              <a:gd name="connsiteX35" fmla="*/ 76200 w 2614613"/>
              <a:gd name="connsiteY35" fmla="*/ 52388 h 300038"/>
              <a:gd name="connsiteX36" fmla="*/ 57150 w 2614613"/>
              <a:gd name="connsiteY36" fmla="*/ 38100 h 300038"/>
              <a:gd name="connsiteX37" fmla="*/ 42863 w 2614613"/>
              <a:gd name="connsiteY37" fmla="*/ 28575 h 300038"/>
              <a:gd name="connsiteX38" fmla="*/ 28575 w 2614613"/>
              <a:gd name="connsiteY38" fmla="*/ 14288 h 300038"/>
              <a:gd name="connsiteX39" fmla="*/ 14288 w 2614613"/>
              <a:gd name="connsiteY39" fmla="*/ 4763 h 300038"/>
              <a:gd name="connsiteX40" fmla="*/ 0 w 2614613"/>
              <a:gd name="connsiteY40" fmla="*/ 0 h 300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2614613" h="300038">
                <a:moveTo>
                  <a:pt x="2614613" y="300038"/>
                </a:moveTo>
                <a:cubicBezTo>
                  <a:pt x="2609850" y="295275"/>
                  <a:pt x="2604366" y="291138"/>
                  <a:pt x="2600325" y="285750"/>
                </a:cubicBezTo>
                <a:cubicBezTo>
                  <a:pt x="2589303" y="271054"/>
                  <a:pt x="2579850" y="246225"/>
                  <a:pt x="2566988" y="233363"/>
                </a:cubicBezTo>
                <a:cubicBezTo>
                  <a:pt x="2512109" y="178484"/>
                  <a:pt x="2538360" y="206881"/>
                  <a:pt x="2490788" y="185738"/>
                </a:cubicBezTo>
                <a:cubicBezTo>
                  <a:pt x="2485557" y="183413"/>
                  <a:pt x="2481761" y="178468"/>
                  <a:pt x="2476500" y="176213"/>
                </a:cubicBezTo>
                <a:cubicBezTo>
                  <a:pt x="2465089" y="171322"/>
                  <a:pt x="2432154" y="167925"/>
                  <a:pt x="2424113" y="166688"/>
                </a:cubicBezTo>
                <a:cubicBezTo>
                  <a:pt x="2338228" y="153475"/>
                  <a:pt x="2458847" y="170968"/>
                  <a:pt x="2362200" y="157163"/>
                </a:cubicBezTo>
                <a:lnTo>
                  <a:pt x="2185988" y="161925"/>
                </a:lnTo>
                <a:cubicBezTo>
                  <a:pt x="2141009" y="163799"/>
                  <a:pt x="2145412" y="163735"/>
                  <a:pt x="2114550" y="171450"/>
                </a:cubicBezTo>
                <a:cubicBezTo>
                  <a:pt x="2076957" y="190247"/>
                  <a:pt x="2106467" y="178440"/>
                  <a:pt x="2038350" y="185738"/>
                </a:cubicBezTo>
                <a:cubicBezTo>
                  <a:pt x="2012898" y="188465"/>
                  <a:pt x="1962150" y="195263"/>
                  <a:pt x="1962150" y="195263"/>
                </a:cubicBezTo>
                <a:cubicBezTo>
                  <a:pt x="1901044" y="215632"/>
                  <a:pt x="1968872" y="195645"/>
                  <a:pt x="1866900" y="209550"/>
                </a:cubicBezTo>
                <a:cubicBezTo>
                  <a:pt x="1774222" y="222187"/>
                  <a:pt x="1875062" y="216354"/>
                  <a:pt x="1800225" y="223838"/>
                </a:cubicBezTo>
                <a:cubicBezTo>
                  <a:pt x="1778054" y="226055"/>
                  <a:pt x="1755766" y="226891"/>
                  <a:pt x="1733550" y="228600"/>
                </a:cubicBezTo>
                <a:cubicBezTo>
                  <a:pt x="1680829" y="232655"/>
                  <a:pt x="1678455" y="233157"/>
                  <a:pt x="1628775" y="238125"/>
                </a:cubicBezTo>
                <a:cubicBezTo>
                  <a:pt x="1472090" y="269466"/>
                  <a:pt x="1596040" y="246386"/>
                  <a:pt x="1195388" y="238125"/>
                </a:cubicBezTo>
                <a:cubicBezTo>
                  <a:pt x="1187552" y="237963"/>
                  <a:pt x="1105455" y="229608"/>
                  <a:pt x="1095375" y="228600"/>
                </a:cubicBezTo>
                <a:cubicBezTo>
                  <a:pt x="1087438" y="225425"/>
                  <a:pt x="1079893" y="220997"/>
                  <a:pt x="1071563" y="219075"/>
                </a:cubicBezTo>
                <a:cubicBezTo>
                  <a:pt x="1059092" y="216197"/>
                  <a:pt x="1046113" y="216259"/>
                  <a:pt x="1033463" y="214313"/>
                </a:cubicBezTo>
                <a:cubicBezTo>
                  <a:pt x="1025462" y="213082"/>
                  <a:pt x="1017588" y="211138"/>
                  <a:pt x="1009650" y="209550"/>
                </a:cubicBezTo>
                <a:cubicBezTo>
                  <a:pt x="927200" y="174215"/>
                  <a:pt x="1031016" y="214892"/>
                  <a:pt x="933450" y="190500"/>
                </a:cubicBezTo>
                <a:cubicBezTo>
                  <a:pt x="927897" y="189112"/>
                  <a:pt x="924542" y="182931"/>
                  <a:pt x="919163" y="180975"/>
                </a:cubicBezTo>
                <a:cubicBezTo>
                  <a:pt x="915367" y="179595"/>
                  <a:pt x="878459" y="171999"/>
                  <a:pt x="866775" y="166688"/>
                </a:cubicBezTo>
                <a:cubicBezTo>
                  <a:pt x="853849" y="160813"/>
                  <a:pt x="842145" y="152129"/>
                  <a:pt x="828675" y="147638"/>
                </a:cubicBezTo>
                <a:cubicBezTo>
                  <a:pt x="810525" y="141587"/>
                  <a:pt x="802867" y="138804"/>
                  <a:pt x="781050" y="133350"/>
                </a:cubicBezTo>
                <a:cubicBezTo>
                  <a:pt x="773197" y="131387"/>
                  <a:pt x="765140" y="130344"/>
                  <a:pt x="757238" y="128588"/>
                </a:cubicBezTo>
                <a:cubicBezTo>
                  <a:pt x="750848" y="127168"/>
                  <a:pt x="744606" y="125109"/>
                  <a:pt x="738188" y="123825"/>
                </a:cubicBezTo>
                <a:cubicBezTo>
                  <a:pt x="721034" y="120394"/>
                  <a:pt x="681098" y="114630"/>
                  <a:pt x="666750" y="114300"/>
                </a:cubicBezTo>
                <a:cubicBezTo>
                  <a:pt x="542948" y="111454"/>
                  <a:pt x="419100" y="111125"/>
                  <a:pt x="295275" y="109538"/>
                </a:cubicBezTo>
                <a:cubicBezTo>
                  <a:pt x="288925" y="107950"/>
                  <a:pt x="282643" y="106059"/>
                  <a:pt x="276225" y="104775"/>
                </a:cubicBezTo>
                <a:cubicBezTo>
                  <a:pt x="249514" y="99433"/>
                  <a:pt x="233363" y="98425"/>
                  <a:pt x="204788" y="95250"/>
                </a:cubicBezTo>
                <a:cubicBezTo>
                  <a:pt x="198438" y="93663"/>
                  <a:pt x="192178" y="91659"/>
                  <a:pt x="185738" y="90488"/>
                </a:cubicBezTo>
                <a:cubicBezTo>
                  <a:pt x="162911" y="86338"/>
                  <a:pt x="156127" y="88683"/>
                  <a:pt x="138113" y="80963"/>
                </a:cubicBezTo>
                <a:cubicBezTo>
                  <a:pt x="131587" y="78166"/>
                  <a:pt x="125588" y="74235"/>
                  <a:pt x="119063" y="71438"/>
                </a:cubicBezTo>
                <a:cubicBezTo>
                  <a:pt x="114449" y="69460"/>
                  <a:pt x="109265" y="68920"/>
                  <a:pt x="104775" y="66675"/>
                </a:cubicBezTo>
                <a:cubicBezTo>
                  <a:pt x="67853" y="48214"/>
                  <a:pt x="112107" y="64355"/>
                  <a:pt x="76200" y="52388"/>
                </a:cubicBezTo>
                <a:cubicBezTo>
                  <a:pt x="69850" y="47625"/>
                  <a:pt x="63609" y="42714"/>
                  <a:pt x="57150" y="38100"/>
                </a:cubicBezTo>
                <a:cubicBezTo>
                  <a:pt x="52493" y="34773"/>
                  <a:pt x="47260" y="32239"/>
                  <a:pt x="42863" y="28575"/>
                </a:cubicBezTo>
                <a:cubicBezTo>
                  <a:pt x="37689" y="24263"/>
                  <a:pt x="33749" y="18600"/>
                  <a:pt x="28575" y="14288"/>
                </a:cubicBezTo>
                <a:cubicBezTo>
                  <a:pt x="24178" y="10624"/>
                  <a:pt x="19407" y="7323"/>
                  <a:pt x="14288" y="4763"/>
                </a:cubicBezTo>
                <a:cubicBezTo>
                  <a:pt x="9798" y="2518"/>
                  <a:pt x="0" y="0"/>
                  <a:pt x="0" y="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자유형 13"/>
          <p:cNvSpPr/>
          <p:nvPr/>
        </p:nvSpPr>
        <p:spPr>
          <a:xfrm>
            <a:off x="1371600" y="5372100"/>
            <a:ext cx="1474076" cy="1133475"/>
          </a:xfrm>
          <a:custGeom>
            <a:avLst/>
            <a:gdLst>
              <a:gd name="connsiteX0" fmla="*/ 1381125 w 1474076"/>
              <a:gd name="connsiteY0" fmla="*/ 1133475 h 1133475"/>
              <a:gd name="connsiteX1" fmla="*/ 1395413 w 1474076"/>
              <a:gd name="connsiteY1" fmla="*/ 1104900 h 1133475"/>
              <a:gd name="connsiteX2" fmla="*/ 1419225 w 1474076"/>
              <a:gd name="connsiteY2" fmla="*/ 1057275 h 1133475"/>
              <a:gd name="connsiteX3" fmla="*/ 1423988 w 1474076"/>
              <a:gd name="connsiteY3" fmla="*/ 1014413 h 1133475"/>
              <a:gd name="connsiteX4" fmla="*/ 1438275 w 1474076"/>
              <a:gd name="connsiteY4" fmla="*/ 971550 h 1133475"/>
              <a:gd name="connsiteX5" fmla="*/ 1443038 w 1474076"/>
              <a:gd name="connsiteY5" fmla="*/ 952500 h 1133475"/>
              <a:gd name="connsiteX6" fmla="*/ 1457325 w 1474076"/>
              <a:gd name="connsiteY6" fmla="*/ 833438 h 1133475"/>
              <a:gd name="connsiteX7" fmla="*/ 1462088 w 1474076"/>
              <a:gd name="connsiteY7" fmla="*/ 795338 h 1133475"/>
              <a:gd name="connsiteX8" fmla="*/ 1466850 w 1474076"/>
              <a:gd name="connsiteY8" fmla="*/ 747713 h 1133475"/>
              <a:gd name="connsiteX9" fmla="*/ 1457325 w 1474076"/>
              <a:gd name="connsiteY9" fmla="*/ 585788 h 1133475"/>
              <a:gd name="connsiteX10" fmla="*/ 1438275 w 1474076"/>
              <a:gd name="connsiteY10" fmla="*/ 519113 h 1133475"/>
              <a:gd name="connsiteX11" fmla="*/ 1423988 w 1474076"/>
              <a:gd name="connsiteY11" fmla="*/ 457200 h 1133475"/>
              <a:gd name="connsiteX12" fmla="*/ 1409700 w 1474076"/>
              <a:gd name="connsiteY12" fmla="*/ 428625 h 1133475"/>
              <a:gd name="connsiteX13" fmla="*/ 1395413 w 1474076"/>
              <a:gd name="connsiteY13" fmla="*/ 395288 h 1133475"/>
              <a:gd name="connsiteX14" fmla="*/ 1385888 w 1474076"/>
              <a:gd name="connsiteY14" fmla="*/ 381000 h 1133475"/>
              <a:gd name="connsiteX15" fmla="*/ 1362075 w 1474076"/>
              <a:gd name="connsiteY15" fmla="*/ 342900 h 1133475"/>
              <a:gd name="connsiteX16" fmla="*/ 1338263 w 1474076"/>
              <a:gd name="connsiteY16" fmla="*/ 319088 h 1133475"/>
              <a:gd name="connsiteX17" fmla="*/ 1309688 w 1474076"/>
              <a:gd name="connsiteY17" fmla="*/ 295275 h 1133475"/>
              <a:gd name="connsiteX18" fmla="*/ 1290638 w 1474076"/>
              <a:gd name="connsiteY18" fmla="*/ 290513 h 1133475"/>
              <a:gd name="connsiteX19" fmla="*/ 371475 w 1474076"/>
              <a:gd name="connsiteY19" fmla="*/ 290513 h 1133475"/>
              <a:gd name="connsiteX20" fmla="*/ 323850 w 1474076"/>
              <a:gd name="connsiteY20" fmla="*/ 276225 h 1133475"/>
              <a:gd name="connsiteX21" fmla="*/ 280988 w 1474076"/>
              <a:gd name="connsiteY21" fmla="*/ 271463 h 1133475"/>
              <a:gd name="connsiteX22" fmla="*/ 238125 w 1474076"/>
              <a:gd name="connsiteY22" fmla="*/ 252413 h 1133475"/>
              <a:gd name="connsiteX23" fmla="*/ 200025 w 1474076"/>
              <a:gd name="connsiteY23" fmla="*/ 238125 h 1133475"/>
              <a:gd name="connsiteX24" fmla="*/ 171450 w 1474076"/>
              <a:gd name="connsiteY24" fmla="*/ 214313 h 1133475"/>
              <a:gd name="connsiteX25" fmla="*/ 157163 w 1474076"/>
              <a:gd name="connsiteY25" fmla="*/ 200025 h 1133475"/>
              <a:gd name="connsiteX26" fmla="*/ 142875 w 1474076"/>
              <a:gd name="connsiteY26" fmla="*/ 190500 h 1133475"/>
              <a:gd name="connsiteX27" fmla="*/ 114300 w 1474076"/>
              <a:gd name="connsiteY27" fmla="*/ 166688 h 1133475"/>
              <a:gd name="connsiteX28" fmla="*/ 104775 w 1474076"/>
              <a:gd name="connsiteY28" fmla="*/ 147638 h 1133475"/>
              <a:gd name="connsiteX29" fmla="*/ 90488 w 1474076"/>
              <a:gd name="connsiteY29" fmla="*/ 128588 h 1133475"/>
              <a:gd name="connsiteX30" fmla="*/ 80963 w 1474076"/>
              <a:gd name="connsiteY30" fmla="*/ 114300 h 1133475"/>
              <a:gd name="connsiteX31" fmla="*/ 66675 w 1474076"/>
              <a:gd name="connsiteY31" fmla="*/ 90488 h 1133475"/>
              <a:gd name="connsiteX32" fmla="*/ 23813 w 1474076"/>
              <a:gd name="connsiteY32" fmla="*/ 38100 h 1133475"/>
              <a:gd name="connsiteX33" fmla="*/ 19050 w 1474076"/>
              <a:gd name="connsiteY33" fmla="*/ 23813 h 1133475"/>
              <a:gd name="connsiteX34" fmla="*/ 0 w 1474076"/>
              <a:gd name="connsiteY34" fmla="*/ 0 h 1133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474076" h="1133475">
                <a:moveTo>
                  <a:pt x="1381125" y="1133475"/>
                </a:moveTo>
                <a:cubicBezTo>
                  <a:pt x="1385888" y="1123950"/>
                  <a:pt x="1390950" y="1114569"/>
                  <a:pt x="1395413" y="1104900"/>
                </a:cubicBezTo>
                <a:cubicBezTo>
                  <a:pt x="1416092" y="1060095"/>
                  <a:pt x="1401035" y="1084561"/>
                  <a:pt x="1419225" y="1057275"/>
                </a:cubicBezTo>
                <a:cubicBezTo>
                  <a:pt x="1420813" y="1042988"/>
                  <a:pt x="1421802" y="1028621"/>
                  <a:pt x="1423988" y="1014413"/>
                </a:cubicBezTo>
                <a:cubicBezTo>
                  <a:pt x="1427249" y="993215"/>
                  <a:pt x="1430987" y="993413"/>
                  <a:pt x="1438275" y="971550"/>
                </a:cubicBezTo>
                <a:cubicBezTo>
                  <a:pt x="1440345" y="965340"/>
                  <a:pt x="1441450" y="958850"/>
                  <a:pt x="1443038" y="952500"/>
                </a:cubicBezTo>
                <a:cubicBezTo>
                  <a:pt x="1447800" y="912813"/>
                  <a:pt x="1452515" y="873120"/>
                  <a:pt x="1457325" y="833438"/>
                </a:cubicBezTo>
                <a:cubicBezTo>
                  <a:pt x="1458865" y="820732"/>
                  <a:pt x="1460815" y="808073"/>
                  <a:pt x="1462088" y="795338"/>
                </a:cubicBezTo>
                <a:lnTo>
                  <a:pt x="1466850" y="747713"/>
                </a:lnTo>
                <a:cubicBezTo>
                  <a:pt x="1458742" y="504457"/>
                  <a:pt x="1474076" y="663956"/>
                  <a:pt x="1457325" y="585788"/>
                </a:cubicBezTo>
                <a:cubicBezTo>
                  <a:pt x="1445042" y="528471"/>
                  <a:pt x="1455639" y="553841"/>
                  <a:pt x="1438275" y="519113"/>
                </a:cubicBezTo>
                <a:cubicBezTo>
                  <a:pt x="1434306" y="495298"/>
                  <a:pt x="1432943" y="480482"/>
                  <a:pt x="1423988" y="457200"/>
                </a:cubicBezTo>
                <a:cubicBezTo>
                  <a:pt x="1420165" y="447260"/>
                  <a:pt x="1414163" y="438294"/>
                  <a:pt x="1409700" y="428625"/>
                </a:cubicBezTo>
                <a:cubicBezTo>
                  <a:pt x="1404634" y="417648"/>
                  <a:pt x="1400820" y="406102"/>
                  <a:pt x="1395413" y="395288"/>
                </a:cubicBezTo>
                <a:cubicBezTo>
                  <a:pt x="1392853" y="390168"/>
                  <a:pt x="1388448" y="386120"/>
                  <a:pt x="1385888" y="381000"/>
                </a:cubicBezTo>
                <a:cubicBezTo>
                  <a:pt x="1346636" y="302497"/>
                  <a:pt x="1403858" y="401396"/>
                  <a:pt x="1362075" y="342900"/>
                </a:cubicBezTo>
                <a:cubicBezTo>
                  <a:pt x="1343684" y="317153"/>
                  <a:pt x="1363967" y="327655"/>
                  <a:pt x="1338263" y="319088"/>
                </a:cubicBezTo>
                <a:cubicBezTo>
                  <a:pt x="1329682" y="310507"/>
                  <a:pt x="1321290" y="300247"/>
                  <a:pt x="1309688" y="295275"/>
                </a:cubicBezTo>
                <a:cubicBezTo>
                  <a:pt x="1303672" y="292697"/>
                  <a:pt x="1296988" y="292100"/>
                  <a:pt x="1290638" y="290513"/>
                </a:cubicBezTo>
                <a:cubicBezTo>
                  <a:pt x="1057064" y="292476"/>
                  <a:pt x="632553" y="300182"/>
                  <a:pt x="371475" y="290513"/>
                </a:cubicBezTo>
                <a:cubicBezTo>
                  <a:pt x="331775" y="289043"/>
                  <a:pt x="349769" y="280545"/>
                  <a:pt x="323850" y="276225"/>
                </a:cubicBezTo>
                <a:cubicBezTo>
                  <a:pt x="309670" y="273862"/>
                  <a:pt x="295275" y="273050"/>
                  <a:pt x="280988" y="271463"/>
                </a:cubicBezTo>
                <a:cubicBezTo>
                  <a:pt x="238957" y="243443"/>
                  <a:pt x="306140" y="286421"/>
                  <a:pt x="238125" y="252413"/>
                </a:cubicBezTo>
                <a:cubicBezTo>
                  <a:pt x="213221" y="239961"/>
                  <a:pt x="225962" y="244610"/>
                  <a:pt x="200025" y="238125"/>
                </a:cubicBezTo>
                <a:cubicBezTo>
                  <a:pt x="158277" y="196377"/>
                  <a:pt x="211241" y="247473"/>
                  <a:pt x="171450" y="214313"/>
                </a:cubicBezTo>
                <a:cubicBezTo>
                  <a:pt x="166276" y="210001"/>
                  <a:pt x="162337" y="204337"/>
                  <a:pt x="157163" y="200025"/>
                </a:cubicBezTo>
                <a:cubicBezTo>
                  <a:pt x="152766" y="196361"/>
                  <a:pt x="147272" y="194164"/>
                  <a:pt x="142875" y="190500"/>
                </a:cubicBezTo>
                <a:cubicBezTo>
                  <a:pt x="106205" y="159942"/>
                  <a:pt x="149775" y="190337"/>
                  <a:pt x="114300" y="166688"/>
                </a:cubicBezTo>
                <a:cubicBezTo>
                  <a:pt x="111125" y="160338"/>
                  <a:pt x="108538" y="153658"/>
                  <a:pt x="104775" y="147638"/>
                </a:cubicBezTo>
                <a:cubicBezTo>
                  <a:pt x="100568" y="140907"/>
                  <a:pt x="95101" y="135047"/>
                  <a:pt x="90488" y="128588"/>
                </a:cubicBezTo>
                <a:cubicBezTo>
                  <a:pt x="87161" y="123930"/>
                  <a:pt x="83997" y="119154"/>
                  <a:pt x="80963" y="114300"/>
                </a:cubicBezTo>
                <a:cubicBezTo>
                  <a:pt x="76057" y="106450"/>
                  <a:pt x="71944" y="98099"/>
                  <a:pt x="66675" y="90488"/>
                </a:cubicBezTo>
                <a:cubicBezTo>
                  <a:pt x="42213" y="55154"/>
                  <a:pt x="45866" y="60154"/>
                  <a:pt x="23813" y="38100"/>
                </a:cubicBezTo>
                <a:cubicBezTo>
                  <a:pt x="22225" y="33338"/>
                  <a:pt x="21295" y="28303"/>
                  <a:pt x="19050" y="23813"/>
                </a:cubicBezTo>
                <a:cubicBezTo>
                  <a:pt x="13041" y="11796"/>
                  <a:pt x="8860" y="8860"/>
                  <a:pt x="0" y="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142844" y="3000372"/>
            <a:ext cx="750099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00100" y="1428736"/>
            <a:ext cx="728667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1000100" y="2427280"/>
            <a:ext cx="728667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57224" y="1285860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서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57224" y="2263967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클</a:t>
            </a:r>
            <a:endParaRPr lang="ko-KR" altLang="en-US" sz="1400" dirty="0"/>
          </a:p>
        </p:txBody>
      </p:sp>
      <p:cxnSp>
        <p:nvCxnSpPr>
          <p:cNvPr id="8" name="직선 화살표 연결선 7"/>
          <p:cNvCxnSpPr/>
          <p:nvPr/>
        </p:nvCxnSpPr>
        <p:spPr>
          <a:xfrm rot="5400000" flipH="1" flipV="1">
            <a:off x="535753" y="1821645"/>
            <a:ext cx="1643074" cy="571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00034" y="2764033"/>
            <a:ext cx="11237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i</a:t>
            </a:r>
            <a:r>
              <a:rPr lang="en-US" altLang="ko-KR" sz="1400" dirty="0" smtClean="0"/>
              <a:t>nfo_frm.jsp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3143240" y="1141854"/>
            <a:ext cx="10550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u</a:t>
            </a:r>
            <a:r>
              <a:rPr lang="en-US" altLang="ko-KR" sz="800" dirty="0" smtClean="0"/>
              <a:t>pload_process.jsp</a:t>
            </a:r>
            <a:endParaRPr lang="ko-KR" altLang="en-US" sz="800" dirty="0"/>
          </a:p>
        </p:txBody>
      </p:sp>
      <p:cxnSp>
        <p:nvCxnSpPr>
          <p:cNvPr id="11" name="직선 화살표 연결선 10"/>
          <p:cNvCxnSpPr/>
          <p:nvPr/>
        </p:nvCxnSpPr>
        <p:spPr>
          <a:xfrm rot="16200000" flipH="1">
            <a:off x="1285852" y="1857364"/>
            <a:ext cx="1714512" cy="571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3181" y="857232"/>
            <a:ext cx="214314" cy="247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TextBox 12"/>
          <p:cNvSpPr txBox="1"/>
          <p:nvPr/>
        </p:nvSpPr>
        <p:spPr>
          <a:xfrm>
            <a:off x="1428728" y="1070048"/>
            <a:ext cx="7200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info_frm.jsp</a:t>
            </a:r>
            <a:endParaRPr lang="ko-KR" altLang="en-US" sz="800" dirty="0"/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29322" y="785794"/>
            <a:ext cx="214314" cy="247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TextBox 15"/>
          <p:cNvSpPr txBox="1"/>
          <p:nvPr/>
        </p:nvSpPr>
        <p:spPr>
          <a:xfrm>
            <a:off x="5429256" y="1000108"/>
            <a:ext cx="11496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 </a:t>
            </a:r>
            <a:r>
              <a:rPr lang="en-US" altLang="ko-KR" sz="800" dirty="0" smtClean="0"/>
              <a:t>info_frm_process.jsp</a:t>
            </a:r>
            <a:endParaRPr lang="ko-KR" altLang="en-US" sz="800" dirty="0"/>
          </a:p>
        </p:txBody>
      </p:sp>
      <p:sp>
        <p:nvSpPr>
          <p:cNvPr id="17" name="TextBox 16"/>
          <p:cNvSpPr txBox="1"/>
          <p:nvPr/>
        </p:nvSpPr>
        <p:spPr>
          <a:xfrm>
            <a:off x="1785918" y="857232"/>
            <a:ext cx="8370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/>
              <a:t>입력폼을</a:t>
            </a:r>
            <a:r>
              <a:rPr lang="ko-KR" altLang="en-US" sz="800" dirty="0" smtClean="0"/>
              <a:t> 제공</a:t>
            </a:r>
            <a:endParaRPr lang="ko-KR" altLang="en-US" sz="800" dirty="0"/>
          </a:p>
        </p:txBody>
      </p:sp>
      <p:sp>
        <p:nvSpPr>
          <p:cNvPr id="18" name="직사각형 17"/>
          <p:cNvSpPr/>
          <p:nvPr/>
        </p:nvSpPr>
        <p:spPr>
          <a:xfrm>
            <a:off x="1857356" y="3071810"/>
            <a:ext cx="1571636" cy="12144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857356" y="3214686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이미지</a:t>
            </a:r>
            <a:endParaRPr lang="ko-KR" alt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1857356" y="3429000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아이디</a:t>
            </a:r>
            <a:endParaRPr lang="ko-KR" altLang="en-US" sz="1400" dirty="0"/>
          </a:p>
        </p:txBody>
      </p:sp>
      <p:sp>
        <p:nvSpPr>
          <p:cNvPr id="21" name="직사각형 20"/>
          <p:cNvSpPr/>
          <p:nvPr/>
        </p:nvSpPr>
        <p:spPr>
          <a:xfrm>
            <a:off x="2571736" y="3500438"/>
            <a:ext cx="500066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857356" y="364331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이</a:t>
            </a:r>
            <a:r>
              <a:rPr lang="ko-KR" altLang="en-US" sz="1400" dirty="0"/>
              <a:t>름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2571736" y="3714752"/>
            <a:ext cx="500066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2357422" y="4000504"/>
            <a:ext cx="500066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전송</a:t>
            </a:r>
            <a:endParaRPr lang="ko-KR" altLang="en-US" sz="900" dirty="0"/>
          </a:p>
        </p:txBody>
      </p:sp>
      <p:sp>
        <p:nvSpPr>
          <p:cNvPr id="25" name="직사각형 24"/>
          <p:cNvSpPr/>
          <p:nvPr/>
        </p:nvSpPr>
        <p:spPr>
          <a:xfrm>
            <a:off x="2509822" y="3286124"/>
            <a:ext cx="704856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업로</a:t>
            </a:r>
            <a:r>
              <a:rPr lang="ko-KR" altLang="en-US" sz="900" dirty="0"/>
              <a:t>드</a:t>
            </a:r>
          </a:p>
        </p:txBody>
      </p:sp>
      <p:sp>
        <p:nvSpPr>
          <p:cNvPr id="27" name="폭발 2 26"/>
          <p:cNvSpPr/>
          <p:nvPr/>
        </p:nvSpPr>
        <p:spPr>
          <a:xfrm>
            <a:off x="3071802" y="3143248"/>
            <a:ext cx="285752" cy="214314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1000100" y="3000372"/>
            <a:ext cx="24849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&lt;form action=“test.jsp” method=“post” id=“</a:t>
            </a:r>
            <a:r>
              <a:rPr lang="en-US" altLang="ko-KR" sz="800" dirty="0" err="1" smtClean="0"/>
              <a:t>frm</a:t>
            </a:r>
            <a:r>
              <a:rPr lang="en-US" altLang="ko-KR" sz="800" dirty="0" smtClean="0"/>
              <a:t>&gt;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195479" y="4143380"/>
            <a:ext cx="5886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&lt;/form&gt;</a:t>
            </a:r>
          </a:p>
        </p:txBody>
      </p:sp>
      <p:sp>
        <p:nvSpPr>
          <p:cNvPr id="30" name="왼쪽 중괄호 29"/>
          <p:cNvSpPr/>
          <p:nvPr/>
        </p:nvSpPr>
        <p:spPr>
          <a:xfrm>
            <a:off x="1142976" y="3143248"/>
            <a:ext cx="142876" cy="114300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3428992" y="3142118"/>
            <a:ext cx="1792478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err="1"/>
              <a:t>v</a:t>
            </a:r>
            <a:r>
              <a:rPr lang="en-US" altLang="ko-KR" sz="800" dirty="0" err="1" smtClean="0"/>
              <a:t>ar</a:t>
            </a:r>
            <a:r>
              <a:rPr lang="en-US" altLang="ko-KR" sz="800" dirty="0" smtClean="0"/>
              <a:t> </a:t>
            </a:r>
            <a:r>
              <a:rPr lang="en-US" altLang="ko-KR" sz="800" dirty="0" err="1" smtClean="0"/>
              <a:t>frm</a:t>
            </a:r>
            <a:r>
              <a:rPr lang="en-US" altLang="ko-KR" sz="800" dirty="0" smtClean="0"/>
              <a:t>=$(“#</a:t>
            </a:r>
            <a:r>
              <a:rPr lang="en-US" altLang="ko-KR" sz="800" dirty="0" err="1" smtClean="0"/>
              <a:t>frm</a:t>
            </a:r>
            <a:r>
              <a:rPr lang="en-US" altLang="ko-KR" sz="800" dirty="0" smtClean="0"/>
              <a:t>)[0];</a:t>
            </a:r>
          </a:p>
          <a:p>
            <a:r>
              <a:rPr lang="en-US" altLang="ko-KR" sz="800" dirty="0" err="1" smtClean="0"/>
              <a:t>var</a:t>
            </a:r>
            <a:r>
              <a:rPr lang="en-US" altLang="ko-KR" sz="800" dirty="0" smtClean="0"/>
              <a:t> </a:t>
            </a:r>
            <a:r>
              <a:rPr lang="en-US" altLang="ko-KR" sz="800" dirty="0" err="1" smtClean="0"/>
              <a:t>formData</a:t>
            </a:r>
            <a:r>
              <a:rPr lang="en-US" altLang="ko-KR" sz="800" dirty="0" smtClean="0"/>
              <a:t>=new </a:t>
            </a:r>
            <a:r>
              <a:rPr lang="en-US" altLang="ko-KR" sz="800" dirty="0" err="1" smtClean="0"/>
              <a:t>FormData</a:t>
            </a:r>
            <a:r>
              <a:rPr lang="en-US" altLang="ko-KR" sz="800" dirty="0" smtClean="0"/>
              <a:t>(</a:t>
            </a:r>
            <a:r>
              <a:rPr lang="en-US" altLang="ko-KR" sz="800" dirty="0" err="1" smtClean="0"/>
              <a:t>frm</a:t>
            </a:r>
            <a:r>
              <a:rPr lang="en-US" altLang="ko-KR" sz="800" dirty="0" smtClean="0"/>
              <a:t>);</a:t>
            </a:r>
          </a:p>
          <a:p>
            <a:endParaRPr lang="en-US" altLang="ko-KR" sz="800" dirty="0"/>
          </a:p>
          <a:p>
            <a:r>
              <a:rPr lang="en-US" altLang="ko-KR" sz="800" dirty="0" smtClean="0"/>
              <a:t>$.</a:t>
            </a:r>
            <a:r>
              <a:rPr lang="en-US" altLang="ko-KR" sz="800" dirty="0" err="1" smtClean="0"/>
              <a:t>ajax</a:t>
            </a:r>
            <a:r>
              <a:rPr lang="en-US" altLang="ko-KR" sz="800" dirty="0" smtClean="0"/>
              <a:t>({</a:t>
            </a:r>
          </a:p>
          <a:p>
            <a:endParaRPr lang="en-US" altLang="ko-KR" sz="800" dirty="0" smtClean="0"/>
          </a:p>
          <a:p>
            <a:r>
              <a:rPr lang="en-US" altLang="ko-KR" sz="800" dirty="0"/>
              <a:t> </a:t>
            </a:r>
            <a:r>
              <a:rPr lang="en-US" altLang="ko-KR" sz="800" dirty="0" smtClean="0"/>
              <a:t> </a:t>
            </a:r>
            <a:r>
              <a:rPr lang="en-US" altLang="ko-KR" sz="800" dirty="0" err="1" smtClean="0"/>
              <a:t>url</a:t>
            </a:r>
            <a:r>
              <a:rPr lang="en-US" altLang="ko-KR" sz="800" dirty="0" smtClean="0"/>
              <a:t>:”upload_process.jsp”,</a:t>
            </a:r>
          </a:p>
          <a:p>
            <a:r>
              <a:rPr lang="en-US" altLang="ko-KR" sz="800" dirty="0"/>
              <a:t> </a:t>
            </a:r>
            <a:r>
              <a:rPr lang="en-US" altLang="ko-KR" sz="800" dirty="0" smtClean="0"/>
              <a:t> type:”post”,</a:t>
            </a:r>
          </a:p>
          <a:p>
            <a:r>
              <a:rPr lang="en-US" altLang="ko-KR" sz="800" dirty="0"/>
              <a:t> </a:t>
            </a:r>
            <a:r>
              <a:rPr lang="en-US" altLang="ko-KR" sz="800" dirty="0" smtClean="0"/>
              <a:t> </a:t>
            </a:r>
            <a:r>
              <a:rPr lang="en-US" altLang="ko-KR" sz="800" dirty="0" err="1" smtClean="0"/>
              <a:t>processData:false</a:t>
            </a:r>
            <a:r>
              <a:rPr lang="en-US" altLang="ko-KR" sz="800" dirty="0" smtClean="0"/>
              <a:t>,</a:t>
            </a:r>
          </a:p>
          <a:p>
            <a:r>
              <a:rPr lang="en-US" altLang="ko-KR" sz="800" dirty="0" smtClean="0"/>
              <a:t>  </a:t>
            </a:r>
            <a:r>
              <a:rPr lang="en-US" altLang="ko-KR" sz="800" dirty="0" err="1" smtClean="0"/>
              <a:t>contentType:false</a:t>
            </a:r>
            <a:r>
              <a:rPr lang="en-US" altLang="ko-KR" sz="800" dirty="0" smtClean="0"/>
              <a:t>,</a:t>
            </a:r>
          </a:p>
          <a:p>
            <a:r>
              <a:rPr lang="en-US" altLang="ko-KR" sz="800" dirty="0"/>
              <a:t> </a:t>
            </a:r>
            <a:r>
              <a:rPr lang="en-US" altLang="ko-KR" sz="800" dirty="0" smtClean="0"/>
              <a:t> data : </a:t>
            </a:r>
            <a:r>
              <a:rPr lang="en-US" altLang="ko-KR" sz="800" dirty="0" err="1" smtClean="0"/>
              <a:t>formData</a:t>
            </a:r>
            <a:r>
              <a:rPr lang="en-US" altLang="ko-KR" sz="800" dirty="0" smtClean="0"/>
              <a:t>,</a:t>
            </a:r>
          </a:p>
          <a:p>
            <a:endParaRPr lang="en-US" altLang="ko-KR" sz="800" dirty="0" smtClean="0"/>
          </a:p>
          <a:p>
            <a:r>
              <a:rPr lang="en-US" altLang="ko-KR" sz="800" dirty="0"/>
              <a:t> </a:t>
            </a:r>
            <a:r>
              <a:rPr lang="en-US" altLang="ko-KR" sz="800" dirty="0" smtClean="0"/>
              <a:t> </a:t>
            </a:r>
            <a:r>
              <a:rPr lang="en-US" altLang="ko-KR" sz="800" dirty="0" err="1" smtClean="0"/>
              <a:t>dataType</a:t>
            </a:r>
            <a:r>
              <a:rPr lang="en-US" altLang="ko-KR" sz="800" dirty="0" smtClean="0"/>
              <a:t>:”</a:t>
            </a:r>
            <a:r>
              <a:rPr lang="en-US" altLang="ko-KR" sz="800" dirty="0" err="1" smtClean="0"/>
              <a:t>json</a:t>
            </a:r>
            <a:r>
              <a:rPr lang="en-US" altLang="ko-KR" sz="800" dirty="0" smtClean="0"/>
              <a:t>”,</a:t>
            </a:r>
          </a:p>
          <a:p>
            <a:r>
              <a:rPr lang="en-US" altLang="ko-KR" sz="800" dirty="0"/>
              <a:t> </a:t>
            </a:r>
            <a:r>
              <a:rPr lang="en-US" altLang="ko-KR" sz="800" dirty="0" smtClean="0"/>
              <a:t> </a:t>
            </a:r>
            <a:r>
              <a:rPr lang="en-US" altLang="ko-KR" sz="800" dirty="0" err="1" smtClean="0"/>
              <a:t>success:function</a:t>
            </a:r>
            <a:r>
              <a:rPr lang="en-US" altLang="ko-KR" sz="800" dirty="0" smtClean="0"/>
              <a:t>( </a:t>
            </a:r>
            <a:r>
              <a:rPr lang="en-US" altLang="ko-KR" sz="800" dirty="0" err="1" smtClean="0"/>
              <a:t>jsonObj</a:t>
            </a:r>
            <a:r>
              <a:rPr lang="en-US" altLang="ko-KR" sz="800" dirty="0" smtClean="0"/>
              <a:t> ){</a:t>
            </a:r>
          </a:p>
          <a:p>
            <a:r>
              <a:rPr lang="en-US" altLang="ko-KR" sz="800" dirty="0"/>
              <a:t> </a:t>
            </a:r>
            <a:r>
              <a:rPr lang="en-US" altLang="ko-KR" sz="800" dirty="0" smtClean="0"/>
              <a:t>     </a:t>
            </a:r>
            <a:r>
              <a:rPr lang="ko-KR" altLang="en-US" sz="800" dirty="0" err="1" smtClean="0"/>
              <a:t>입력값</a:t>
            </a:r>
            <a:r>
              <a:rPr lang="ko-KR" altLang="en-US" sz="800" dirty="0" smtClean="0"/>
              <a:t> </a:t>
            </a:r>
            <a:r>
              <a:rPr lang="en-US" altLang="ko-KR" sz="800" dirty="0" smtClean="0"/>
              <a:t>parsing </a:t>
            </a:r>
            <a:r>
              <a:rPr lang="ko-KR" altLang="en-US" sz="800" dirty="0" smtClean="0"/>
              <a:t>사용</a:t>
            </a:r>
            <a:r>
              <a:rPr lang="en-US" altLang="ko-KR" sz="800" dirty="0" smtClean="0"/>
              <a:t> </a:t>
            </a:r>
          </a:p>
          <a:p>
            <a:r>
              <a:rPr lang="en-US" altLang="ko-KR" sz="800" dirty="0"/>
              <a:t> </a:t>
            </a:r>
            <a:r>
              <a:rPr lang="en-US" altLang="ko-KR" sz="800" dirty="0" smtClean="0"/>
              <a:t>  },</a:t>
            </a:r>
          </a:p>
          <a:p>
            <a:r>
              <a:rPr lang="en-US" altLang="ko-KR" sz="800" dirty="0"/>
              <a:t> </a:t>
            </a:r>
            <a:r>
              <a:rPr lang="en-US" altLang="ko-KR" sz="800" dirty="0" smtClean="0"/>
              <a:t> </a:t>
            </a:r>
            <a:r>
              <a:rPr lang="en-US" altLang="ko-KR" sz="800" dirty="0" err="1" smtClean="0"/>
              <a:t>error:function</a:t>
            </a:r>
            <a:r>
              <a:rPr lang="en-US" altLang="ko-KR" sz="800" dirty="0" smtClean="0"/>
              <a:t>( </a:t>
            </a:r>
            <a:r>
              <a:rPr lang="en-US" altLang="ko-KR" sz="800" dirty="0" err="1" smtClean="0"/>
              <a:t>xhr</a:t>
            </a:r>
            <a:r>
              <a:rPr lang="en-US" altLang="ko-KR" sz="800" dirty="0" smtClean="0"/>
              <a:t> ){</a:t>
            </a:r>
            <a:endParaRPr lang="en-US" altLang="ko-KR" sz="800" dirty="0"/>
          </a:p>
          <a:p>
            <a:r>
              <a:rPr lang="en-US" altLang="ko-KR" sz="800" dirty="0" smtClean="0"/>
              <a:t>  </a:t>
            </a:r>
          </a:p>
          <a:p>
            <a:r>
              <a:rPr lang="en-US" altLang="ko-KR" sz="800" dirty="0"/>
              <a:t> </a:t>
            </a:r>
            <a:r>
              <a:rPr lang="en-US" altLang="ko-KR" sz="800" dirty="0" smtClean="0"/>
              <a:t> }</a:t>
            </a:r>
          </a:p>
          <a:p>
            <a:r>
              <a:rPr lang="en-US" altLang="ko-KR" sz="800" dirty="0" smtClean="0"/>
              <a:t>})</a:t>
            </a:r>
          </a:p>
          <a:p>
            <a:endParaRPr lang="en-US" altLang="ko-KR" sz="800" dirty="0" smtClean="0"/>
          </a:p>
        </p:txBody>
      </p:sp>
      <p:sp>
        <p:nvSpPr>
          <p:cNvPr id="32" name="직사각형 31"/>
          <p:cNvSpPr/>
          <p:nvPr/>
        </p:nvSpPr>
        <p:spPr>
          <a:xfrm>
            <a:off x="3500430" y="3786190"/>
            <a:ext cx="1357322" cy="7143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자유형 33"/>
          <p:cNvSpPr/>
          <p:nvPr/>
        </p:nvSpPr>
        <p:spPr>
          <a:xfrm>
            <a:off x="3167063" y="1362075"/>
            <a:ext cx="328870" cy="2614613"/>
          </a:xfrm>
          <a:custGeom>
            <a:avLst/>
            <a:gdLst>
              <a:gd name="connsiteX0" fmla="*/ 71437 w 328870"/>
              <a:gd name="connsiteY0" fmla="*/ 1924050 h 2614613"/>
              <a:gd name="connsiteX1" fmla="*/ 76200 w 328870"/>
              <a:gd name="connsiteY1" fmla="*/ 1952625 h 2614613"/>
              <a:gd name="connsiteX2" fmla="*/ 85725 w 328870"/>
              <a:gd name="connsiteY2" fmla="*/ 1990725 h 2614613"/>
              <a:gd name="connsiteX3" fmla="*/ 90487 w 328870"/>
              <a:gd name="connsiteY3" fmla="*/ 2043113 h 2614613"/>
              <a:gd name="connsiteX4" fmla="*/ 100012 w 328870"/>
              <a:gd name="connsiteY4" fmla="*/ 2100263 h 2614613"/>
              <a:gd name="connsiteX5" fmla="*/ 109537 w 328870"/>
              <a:gd name="connsiteY5" fmla="*/ 2138363 h 2614613"/>
              <a:gd name="connsiteX6" fmla="*/ 114300 w 328870"/>
              <a:gd name="connsiteY6" fmla="*/ 2195513 h 2614613"/>
              <a:gd name="connsiteX7" fmla="*/ 123825 w 328870"/>
              <a:gd name="connsiteY7" fmla="*/ 2233613 h 2614613"/>
              <a:gd name="connsiteX8" fmla="*/ 128587 w 328870"/>
              <a:gd name="connsiteY8" fmla="*/ 2281238 h 2614613"/>
              <a:gd name="connsiteX9" fmla="*/ 138112 w 328870"/>
              <a:gd name="connsiteY9" fmla="*/ 2300288 h 2614613"/>
              <a:gd name="connsiteX10" fmla="*/ 157162 w 328870"/>
              <a:gd name="connsiteY10" fmla="*/ 2366963 h 2614613"/>
              <a:gd name="connsiteX11" fmla="*/ 176212 w 328870"/>
              <a:gd name="connsiteY11" fmla="*/ 2405063 h 2614613"/>
              <a:gd name="connsiteX12" fmla="*/ 180975 w 328870"/>
              <a:gd name="connsiteY12" fmla="*/ 2419350 h 2614613"/>
              <a:gd name="connsiteX13" fmla="*/ 190500 w 328870"/>
              <a:gd name="connsiteY13" fmla="*/ 2433638 h 2614613"/>
              <a:gd name="connsiteX14" fmla="*/ 209550 w 328870"/>
              <a:gd name="connsiteY14" fmla="*/ 2471738 h 2614613"/>
              <a:gd name="connsiteX15" fmla="*/ 228600 w 328870"/>
              <a:gd name="connsiteY15" fmla="*/ 2500313 h 2614613"/>
              <a:gd name="connsiteX16" fmla="*/ 233362 w 328870"/>
              <a:gd name="connsiteY16" fmla="*/ 2514600 h 2614613"/>
              <a:gd name="connsiteX17" fmla="*/ 247650 w 328870"/>
              <a:gd name="connsiteY17" fmla="*/ 2533650 h 2614613"/>
              <a:gd name="connsiteX18" fmla="*/ 257175 w 328870"/>
              <a:gd name="connsiteY18" fmla="*/ 2547938 h 2614613"/>
              <a:gd name="connsiteX19" fmla="*/ 271462 w 328870"/>
              <a:gd name="connsiteY19" fmla="*/ 2562225 h 2614613"/>
              <a:gd name="connsiteX20" fmla="*/ 295275 w 328870"/>
              <a:gd name="connsiteY20" fmla="*/ 2586038 h 2614613"/>
              <a:gd name="connsiteX21" fmla="*/ 323850 w 328870"/>
              <a:gd name="connsiteY21" fmla="*/ 2614613 h 2614613"/>
              <a:gd name="connsiteX22" fmla="*/ 328612 w 328870"/>
              <a:gd name="connsiteY22" fmla="*/ 2600325 h 2614613"/>
              <a:gd name="connsiteX23" fmla="*/ 314325 w 328870"/>
              <a:gd name="connsiteY23" fmla="*/ 2162175 h 2614613"/>
              <a:gd name="connsiteX24" fmla="*/ 304800 w 328870"/>
              <a:gd name="connsiteY24" fmla="*/ 2081213 h 2614613"/>
              <a:gd name="connsiteX25" fmla="*/ 295275 w 328870"/>
              <a:gd name="connsiteY25" fmla="*/ 2047875 h 2614613"/>
              <a:gd name="connsiteX26" fmla="*/ 290512 w 328870"/>
              <a:gd name="connsiteY26" fmla="*/ 2000250 h 2614613"/>
              <a:gd name="connsiteX27" fmla="*/ 280987 w 328870"/>
              <a:gd name="connsiteY27" fmla="*/ 1962150 h 2614613"/>
              <a:gd name="connsiteX28" fmla="*/ 261937 w 328870"/>
              <a:gd name="connsiteY28" fmla="*/ 1824038 h 2614613"/>
              <a:gd name="connsiteX29" fmla="*/ 238125 w 328870"/>
              <a:gd name="connsiteY29" fmla="*/ 1714500 h 2614613"/>
              <a:gd name="connsiteX30" fmla="*/ 228600 w 328870"/>
              <a:gd name="connsiteY30" fmla="*/ 1628775 h 2614613"/>
              <a:gd name="connsiteX31" fmla="*/ 219075 w 328870"/>
              <a:gd name="connsiteY31" fmla="*/ 1609725 h 2614613"/>
              <a:gd name="connsiteX32" fmla="*/ 209550 w 328870"/>
              <a:gd name="connsiteY32" fmla="*/ 1566863 h 2614613"/>
              <a:gd name="connsiteX33" fmla="*/ 190500 w 328870"/>
              <a:gd name="connsiteY33" fmla="*/ 1514475 h 2614613"/>
              <a:gd name="connsiteX34" fmla="*/ 176212 w 328870"/>
              <a:gd name="connsiteY34" fmla="*/ 1462088 h 2614613"/>
              <a:gd name="connsiteX35" fmla="*/ 157162 w 328870"/>
              <a:gd name="connsiteY35" fmla="*/ 1400175 h 2614613"/>
              <a:gd name="connsiteX36" fmla="*/ 147637 w 328870"/>
              <a:gd name="connsiteY36" fmla="*/ 1347788 h 2614613"/>
              <a:gd name="connsiteX37" fmla="*/ 133350 w 328870"/>
              <a:gd name="connsiteY37" fmla="*/ 1319213 h 2614613"/>
              <a:gd name="connsiteX38" fmla="*/ 128587 w 328870"/>
              <a:gd name="connsiteY38" fmla="*/ 1295400 h 2614613"/>
              <a:gd name="connsiteX39" fmla="*/ 109537 w 328870"/>
              <a:gd name="connsiteY39" fmla="*/ 1243013 h 2614613"/>
              <a:gd name="connsiteX40" fmla="*/ 100012 w 328870"/>
              <a:gd name="connsiteY40" fmla="*/ 1176338 h 2614613"/>
              <a:gd name="connsiteX41" fmla="*/ 85725 w 328870"/>
              <a:gd name="connsiteY41" fmla="*/ 1152525 h 2614613"/>
              <a:gd name="connsiteX42" fmla="*/ 76200 w 328870"/>
              <a:gd name="connsiteY42" fmla="*/ 1109663 h 2614613"/>
              <a:gd name="connsiteX43" fmla="*/ 61912 w 328870"/>
              <a:gd name="connsiteY43" fmla="*/ 1081088 h 2614613"/>
              <a:gd name="connsiteX44" fmla="*/ 57150 w 328870"/>
              <a:gd name="connsiteY44" fmla="*/ 1062038 h 2614613"/>
              <a:gd name="connsiteX45" fmla="*/ 47625 w 328870"/>
              <a:gd name="connsiteY45" fmla="*/ 1019175 h 2614613"/>
              <a:gd name="connsiteX46" fmla="*/ 42862 w 328870"/>
              <a:gd name="connsiteY46" fmla="*/ 1004888 h 2614613"/>
              <a:gd name="connsiteX47" fmla="*/ 33337 w 328870"/>
              <a:gd name="connsiteY47" fmla="*/ 923925 h 2614613"/>
              <a:gd name="connsiteX48" fmla="*/ 23812 w 328870"/>
              <a:gd name="connsiteY48" fmla="*/ 885825 h 2614613"/>
              <a:gd name="connsiteX49" fmla="*/ 14287 w 328870"/>
              <a:gd name="connsiteY49" fmla="*/ 800100 h 2614613"/>
              <a:gd name="connsiteX50" fmla="*/ 9525 w 328870"/>
              <a:gd name="connsiteY50" fmla="*/ 752475 h 2614613"/>
              <a:gd name="connsiteX51" fmla="*/ 0 w 328870"/>
              <a:gd name="connsiteY51" fmla="*/ 704850 h 2614613"/>
              <a:gd name="connsiteX52" fmla="*/ 4762 w 328870"/>
              <a:gd name="connsiteY52" fmla="*/ 409575 h 2614613"/>
              <a:gd name="connsiteX53" fmla="*/ 19050 w 328870"/>
              <a:gd name="connsiteY53" fmla="*/ 347663 h 2614613"/>
              <a:gd name="connsiteX54" fmla="*/ 23812 w 328870"/>
              <a:gd name="connsiteY54" fmla="*/ 323850 h 2614613"/>
              <a:gd name="connsiteX55" fmla="*/ 42862 w 328870"/>
              <a:gd name="connsiteY55" fmla="*/ 271463 h 2614613"/>
              <a:gd name="connsiteX56" fmla="*/ 57150 w 328870"/>
              <a:gd name="connsiteY56" fmla="*/ 247650 h 2614613"/>
              <a:gd name="connsiteX57" fmla="*/ 66675 w 328870"/>
              <a:gd name="connsiteY57" fmla="*/ 223838 h 2614613"/>
              <a:gd name="connsiteX58" fmla="*/ 71437 w 328870"/>
              <a:gd name="connsiteY58" fmla="*/ 209550 h 2614613"/>
              <a:gd name="connsiteX59" fmla="*/ 80962 w 328870"/>
              <a:gd name="connsiteY59" fmla="*/ 195263 h 2614613"/>
              <a:gd name="connsiteX60" fmla="*/ 90487 w 328870"/>
              <a:gd name="connsiteY60" fmla="*/ 161925 h 2614613"/>
              <a:gd name="connsiteX61" fmla="*/ 109537 w 328870"/>
              <a:gd name="connsiteY61" fmla="*/ 128588 h 2614613"/>
              <a:gd name="connsiteX62" fmla="*/ 123825 w 328870"/>
              <a:gd name="connsiteY62" fmla="*/ 95250 h 2614613"/>
              <a:gd name="connsiteX63" fmla="*/ 142875 w 328870"/>
              <a:gd name="connsiteY63" fmla="*/ 71438 h 2614613"/>
              <a:gd name="connsiteX64" fmla="*/ 147637 w 328870"/>
              <a:gd name="connsiteY64" fmla="*/ 57150 h 2614613"/>
              <a:gd name="connsiteX65" fmla="*/ 166687 w 328870"/>
              <a:gd name="connsiteY65" fmla="*/ 14288 h 2614613"/>
              <a:gd name="connsiteX66" fmla="*/ 176212 w 328870"/>
              <a:gd name="connsiteY66" fmla="*/ 0 h 2614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328870" h="2614613">
                <a:moveTo>
                  <a:pt x="71437" y="1924050"/>
                </a:moveTo>
                <a:cubicBezTo>
                  <a:pt x="73025" y="1933575"/>
                  <a:pt x="74177" y="1943183"/>
                  <a:pt x="76200" y="1952625"/>
                </a:cubicBezTo>
                <a:cubicBezTo>
                  <a:pt x="78943" y="1965425"/>
                  <a:pt x="83683" y="1977794"/>
                  <a:pt x="85725" y="1990725"/>
                </a:cubicBezTo>
                <a:cubicBezTo>
                  <a:pt x="88460" y="2008045"/>
                  <a:pt x="88219" y="2025726"/>
                  <a:pt x="90487" y="2043113"/>
                </a:cubicBezTo>
                <a:cubicBezTo>
                  <a:pt x="92985" y="2062264"/>
                  <a:pt x="93904" y="2081942"/>
                  <a:pt x="100012" y="2100263"/>
                </a:cubicBezTo>
                <a:cubicBezTo>
                  <a:pt x="107335" y="2122229"/>
                  <a:pt x="103791" y="2109627"/>
                  <a:pt x="109537" y="2138363"/>
                </a:cubicBezTo>
                <a:cubicBezTo>
                  <a:pt x="111125" y="2157413"/>
                  <a:pt x="111464" y="2176608"/>
                  <a:pt x="114300" y="2195513"/>
                </a:cubicBezTo>
                <a:cubicBezTo>
                  <a:pt x="116242" y="2208459"/>
                  <a:pt x="123825" y="2233613"/>
                  <a:pt x="123825" y="2233613"/>
                </a:cubicBezTo>
                <a:cubicBezTo>
                  <a:pt x="125412" y="2249488"/>
                  <a:pt x="125244" y="2265638"/>
                  <a:pt x="128587" y="2281238"/>
                </a:cubicBezTo>
                <a:cubicBezTo>
                  <a:pt x="130075" y="2288180"/>
                  <a:pt x="135867" y="2293553"/>
                  <a:pt x="138112" y="2300288"/>
                </a:cubicBezTo>
                <a:cubicBezTo>
                  <a:pt x="150196" y="2336539"/>
                  <a:pt x="143403" y="2334858"/>
                  <a:pt x="157162" y="2366963"/>
                </a:cubicBezTo>
                <a:cubicBezTo>
                  <a:pt x="162755" y="2380014"/>
                  <a:pt x="170336" y="2392137"/>
                  <a:pt x="176212" y="2405063"/>
                </a:cubicBezTo>
                <a:cubicBezTo>
                  <a:pt x="178289" y="2409633"/>
                  <a:pt x="178730" y="2414860"/>
                  <a:pt x="180975" y="2419350"/>
                </a:cubicBezTo>
                <a:cubicBezTo>
                  <a:pt x="183535" y="2424470"/>
                  <a:pt x="187940" y="2428518"/>
                  <a:pt x="190500" y="2433638"/>
                </a:cubicBezTo>
                <a:cubicBezTo>
                  <a:pt x="213802" y="2480241"/>
                  <a:pt x="187482" y="2438635"/>
                  <a:pt x="209550" y="2471738"/>
                </a:cubicBezTo>
                <a:cubicBezTo>
                  <a:pt x="220873" y="2505708"/>
                  <a:pt x="204817" y="2464639"/>
                  <a:pt x="228600" y="2500313"/>
                </a:cubicBezTo>
                <a:cubicBezTo>
                  <a:pt x="231385" y="2504490"/>
                  <a:pt x="230871" y="2510242"/>
                  <a:pt x="233362" y="2514600"/>
                </a:cubicBezTo>
                <a:cubicBezTo>
                  <a:pt x="237300" y="2521492"/>
                  <a:pt x="243036" y="2527191"/>
                  <a:pt x="247650" y="2533650"/>
                </a:cubicBezTo>
                <a:cubicBezTo>
                  <a:pt x="250977" y="2538308"/>
                  <a:pt x="253511" y="2543541"/>
                  <a:pt x="257175" y="2547938"/>
                </a:cubicBezTo>
                <a:cubicBezTo>
                  <a:pt x="261487" y="2553112"/>
                  <a:pt x="267150" y="2557051"/>
                  <a:pt x="271462" y="2562225"/>
                </a:cubicBezTo>
                <a:cubicBezTo>
                  <a:pt x="291306" y="2586038"/>
                  <a:pt x="269081" y="2568576"/>
                  <a:pt x="295275" y="2586038"/>
                </a:cubicBezTo>
                <a:cubicBezTo>
                  <a:pt x="300683" y="2594150"/>
                  <a:pt x="312036" y="2614613"/>
                  <a:pt x="323850" y="2614613"/>
                </a:cubicBezTo>
                <a:cubicBezTo>
                  <a:pt x="328870" y="2614613"/>
                  <a:pt x="327025" y="2605088"/>
                  <a:pt x="328612" y="2600325"/>
                </a:cubicBezTo>
                <a:cubicBezTo>
                  <a:pt x="306914" y="2426722"/>
                  <a:pt x="328251" y="2607795"/>
                  <a:pt x="314325" y="2162175"/>
                </a:cubicBezTo>
                <a:cubicBezTo>
                  <a:pt x="313490" y="2135466"/>
                  <a:pt x="311363" y="2107464"/>
                  <a:pt x="304800" y="2081213"/>
                </a:cubicBezTo>
                <a:cubicBezTo>
                  <a:pt x="301997" y="2070001"/>
                  <a:pt x="298450" y="2058988"/>
                  <a:pt x="295275" y="2047875"/>
                </a:cubicBezTo>
                <a:cubicBezTo>
                  <a:pt x="293687" y="2032000"/>
                  <a:pt x="293135" y="2015987"/>
                  <a:pt x="290512" y="2000250"/>
                </a:cubicBezTo>
                <a:cubicBezTo>
                  <a:pt x="288360" y="1987337"/>
                  <a:pt x="280987" y="1962150"/>
                  <a:pt x="280987" y="1962150"/>
                </a:cubicBezTo>
                <a:cubicBezTo>
                  <a:pt x="275249" y="1916242"/>
                  <a:pt x="270481" y="1869607"/>
                  <a:pt x="261937" y="1824038"/>
                </a:cubicBezTo>
                <a:cubicBezTo>
                  <a:pt x="252817" y="1775400"/>
                  <a:pt x="250088" y="1766343"/>
                  <a:pt x="238125" y="1714500"/>
                </a:cubicBezTo>
                <a:cubicBezTo>
                  <a:pt x="237489" y="1707506"/>
                  <a:pt x="232549" y="1643254"/>
                  <a:pt x="228600" y="1628775"/>
                </a:cubicBezTo>
                <a:cubicBezTo>
                  <a:pt x="226732" y="1621926"/>
                  <a:pt x="222250" y="1616075"/>
                  <a:pt x="219075" y="1609725"/>
                </a:cubicBezTo>
                <a:cubicBezTo>
                  <a:pt x="217189" y="1600298"/>
                  <a:pt x="212910" y="1576944"/>
                  <a:pt x="209550" y="1566863"/>
                </a:cubicBezTo>
                <a:cubicBezTo>
                  <a:pt x="203394" y="1548394"/>
                  <a:pt x="194393" y="1533936"/>
                  <a:pt x="190500" y="1514475"/>
                </a:cubicBezTo>
                <a:cubicBezTo>
                  <a:pt x="183768" y="1480818"/>
                  <a:pt x="188297" y="1498342"/>
                  <a:pt x="176212" y="1462088"/>
                </a:cubicBezTo>
                <a:cubicBezTo>
                  <a:pt x="164647" y="1392689"/>
                  <a:pt x="181284" y="1478571"/>
                  <a:pt x="157162" y="1400175"/>
                </a:cubicBezTo>
                <a:cubicBezTo>
                  <a:pt x="153279" y="1387556"/>
                  <a:pt x="152442" y="1361000"/>
                  <a:pt x="147637" y="1347788"/>
                </a:cubicBezTo>
                <a:cubicBezTo>
                  <a:pt x="143998" y="1337780"/>
                  <a:pt x="138112" y="1328738"/>
                  <a:pt x="133350" y="1319213"/>
                </a:cubicBezTo>
                <a:cubicBezTo>
                  <a:pt x="131762" y="1311275"/>
                  <a:pt x="130717" y="1303210"/>
                  <a:pt x="128587" y="1295400"/>
                </a:cubicBezTo>
                <a:cubicBezTo>
                  <a:pt x="123346" y="1276182"/>
                  <a:pt x="116842" y="1261275"/>
                  <a:pt x="109537" y="1243013"/>
                </a:cubicBezTo>
                <a:cubicBezTo>
                  <a:pt x="109058" y="1238706"/>
                  <a:pt x="104679" y="1188007"/>
                  <a:pt x="100012" y="1176338"/>
                </a:cubicBezTo>
                <a:cubicBezTo>
                  <a:pt x="96574" y="1167743"/>
                  <a:pt x="90487" y="1160463"/>
                  <a:pt x="85725" y="1152525"/>
                </a:cubicBezTo>
                <a:cubicBezTo>
                  <a:pt x="84671" y="1147255"/>
                  <a:pt x="78888" y="1116383"/>
                  <a:pt x="76200" y="1109663"/>
                </a:cubicBezTo>
                <a:cubicBezTo>
                  <a:pt x="72245" y="1099775"/>
                  <a:pt x="66675" y="1090613"/>
                  <a:pt x="61912" y="1081088"/>
                </a:cubicBezTo>
                <a:cubicBezTo>
                  <a:pt x="60325" y="1074738"/>
                  <a:pt x="58622" y="1068416"/>
                  <a:pt x="57150" y="1062038"/>
                </a:cubicBezTo>
                <a:cubicBezTo>
                  <a:pt x="53859" y="1047777"/>
                  <a:pt x="51175" y="1033374"/>
                  <a:pt x="47625" y="1019175"/>
                </a:cubicBezTo>
                <a:cubicBezTo>
                  <a:pt x="46407" y="1014305"/>
                  <a:pt x="44450" y="1009650"/>
                  <a:pt x="42862" y="1004888"/>
                </a:cubicBezTo>
                <a:cubicBezTo>
                  <a:pt x="40972" y="985983"/>
                  <a:pt x="37550" y="944990"/>
                  <a:pt x="33337" y="923925"/>
                </a:cubicBezTo>
                <a:cubicBezTo>
                  <a:pt x="30770" y="911088"/>
                  <a:pt x="26987" y="898525"/>
                  <a:pt x="23812" y="885825"/>
                </a:cubicBezTo>
                <a:cubicBezTo>
                  <a:pt x="11245" y="747578"/>
                  <a:pt x="25876" y="898607"/>
                  <a:pt x="14287" y="800100"/>
                </a:cubicBezTo>
                <a:cubicBezTo>
                  <a:pt x="12423" y="784255"/>
                  <a:pt x="11892" y="768253"/>
                  <a:pt x="9525" y="752475"/>
                </a:cubicBezTo>
                <a:cubicBezTo>
                  <a:pt x="7124" y="736465"/>
                  <a:pt x="3175" y="720725"/>
                  <a:pt x="0" y="704850"/>
                </a:cubicBezTo>
                <a:cubicBezTo>
                  <a:pt x="1587" y="606425"/>
                  <a:pt x="1910" y="507971"/>
                  <a:pt x="4762" y="409575"/>
                </a:cubicBezTo>
                <a:cubicBezTo>
                  <a:pt x="6172" y="360921"/>
                  <a:pt x="10244" y="391697"/>
                  <a:pt x="19050" y="347663"/>
                </a:cubicBezTo>
                <a:cubicBezTo>
                  <a:pt x="20637" y="339725"/>
                  <a:pt x="21682" y="331660"/>
                  <a:pt x="23812" y="323850"/>
                </a:cubicBezTo>
                <a:cubicBezTo>
                  <a:pt x="26479" y="314070"/>
                  <a:pt x="37749" y="281689"/>
                  <a:pt x="42862" y="271463"/>
                </a:cubicBezTo>
                <a:cubicBezTo>
                  <a:pt x="47002" y="263183"/>
                  <a:pt x="53010" y="255930"/>
                  <a:pt x="57150" y="247650"/>
                </a:cubicBezTo>
                <a:cubicBezTo>
                  <a:pt x="60973" y="240004"/>
                  <a:pt x="63673" y="231843"/>
                  <a:pt x="66675" y="223838"/>
                </a:cubicBezTo>
                <a:cubicBezTo>
                  <a:pt x="68438" y="219137"/>
                  <a:pt x="69192" y="214040"/>
                  <a:pt x="71437" y="209550"/>
                </a:cubicBezTo>
                <a:cubicBezTo>
                  <a:pt x="73997" y="204431"/>
                  <a:pt x="77787" y="200025"/>
                  <a:pt x="80962" y="195263"/>
                </a:cubicBezTo>
                <a:cubicBezTo>
                  <a:pt x="82486" y="189166"/>
                  <a:pt x="87073" y="168753"/>
                  <a:pt x="90487" y="161925"/>
                </a:cubicBezTo>
                <a:cubicBezTo>
                  <a:pt x="114412" y="114073"/>
                  <a:pt x="84475" y="187064"/>
                  <a:pt x="109537" y="128588"/>
                </a:cubicBezTo>
                <a:cubicBezTo>
                  <a:pt x="117156" y="110810"/>
                  <a:pt x="111191" y="114201"/>
                  <a:pt x="123825" y="95250"/>
                </a:cubicBezTo>
                <a:cubicBezTo>
                  <a:pt x="129463" y="86792"/>
                  <a:pt x="136525" y="79375"/>
                  <a:pt x="142875" y="71438"/>
                </a:cubicBezTo>
                <a:cubicBezTo>
                  <a:pt x="144462" y="66675"/>
                  <a:pt x="145874" y="61851"/>
                  <a:pt x="147637" y="57150"/>
                </a:cubicBezTo>
                <a:cubicBezTo>
                  <a:pt x="153203" y="42307"/>
                  <a:pt x="158816" y="28062"/>
                  <a:pt x="166687" y="14288"/>
                </a:cubicBezTo>
                <a:cubicBezTo>
                  <a:pt x="169527" y="9318"/>
                  <a:pt x="176212" y="0"/>
                  <a:pt x="176212" y="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57554" y="785794"/>
            <a:ext cx="214314" cy="247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6" name="TextBox 35"/>
          <p:cNvSpPr txBox="1"/>
          <p:nvPr/>
        </p:nvSpPr>
        <p:spPr>
          <a:xfrm>
            <a:off x="3643306" y="571480"/>
            <a:ext cx="15343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err="1" smtClean="0"/>
              <a:t>MultipartRequest</a:t>
            </a:r>
            <a:r>
              <a:rPr lang="ko-KR" altLang="en-US" sz="800" dirty="0" smtClean="0"/>
              <a:t>를 사용하여</a:t>
            </a:r>
            <a:endParaRPr lang="en-US" altLang="ko-KR" sz="800" dirty="0" smtClean="0"/>
          </a:p>
          <a:p>
            <a:r>
              <a:rPr lang="ko-KR" altLang="en-US" sz="800" dirty="0" smtClean="0"/>
              <a:t>파일업로드 처리</a:t>
            </a:r>
            <a:endParaRPr lang="en-US" altLang="ko-KR" sz="800" dirty="0" smtClean="0"/>
          </a:p>
          <a:p>
            <a:r>
              <a:rPr lang="en-US" altLang="ko-KR" sz="800" dirty="0" err="1" smtClean="0"/>
              <a:t>JSONObject</a:t>
            </a:r>
            <a:r>
              <a:rPr lang="ko-KR" altLang="en-US" sz="800" dirty="0" smtClean="0"/>
              <a:t>을 생성하여 </a:t>
            </a:r>
            <a:endParaRPr lang="en-US" altLang="ko-KR" sz="800" dirty="0" smtClean="0"/>
          </a:p>
          <a:p>
            <a:r>
              <a:rPr lang="ko-KR" altLang="en-US" sz="800" dirty="0" smtClean="0"/>
              <a:t>처리한 결과를 응답</a:t>
            </a:r>
            <a:endParaRPr lang="ko-KR" altLang="en-US" sz="800" dirty="0"/>
          </a:p>
        </p:txBody>
      </p:sp>
      <p:sp>
        <p:nvSpPr>
          <p:cNvPr id="38" name="자유형 37"/>
          <p:cNvSpPr/>
          <p:nvPr/>
        </p:nvSpPr>
        <p:spPr>
          <a:xfrm>
            <a:off x="4425950" y="1092200"/>
            <a:ext cx="1339850" cy="3501028"/>
          </a:xfrm>
          <a:custGeom>
            <a:avLst/>
            <a:gdLst>
              <a:gd name="connsiteX0" fmla="*/ 0 w 1339850"/>
              <a:gd name="connsiteY0" fmla="*/ 0 h 3501028"/>
              <a:gd name="connsiteX1" fmla="*/ 6350 w 1339850"/>
              <a:gd name="connsiteY1" fmla="*/ 69850 h 3501028"/>
              <a:gd name="connsiteX2" fmla="*/ 38100 w 1339850"/>
              <a:gd name="connsiteY2" fmla="*/ 158750 h 3501028"/>
              <a:gd name="connsiteX3" fmla="*/ 50800 w 1339850"/>
              <a:gd name="connsiteY3" fmla="*/ 196850 h 3501028"/>
              <a:gd name="connsiteX4" fmla="*/ 76200 w 1339850"/>
              <a:gd name="connsiteY4" fmla="*/ 241300 h 3501028"/>
              <a:gd name="connsiteX5" fmla="*/ 114300 w 1339850"/>
              <a:gd name="connsiteY5" fmla="*/ 323850 h 3501028"/>
              <a:gd name="connsiteX6" fmla="*/ 139700 w 1339850"/>
              <a:gd name="connsiteY6" fmla="*/ 355600 h 3501028"/>
              <a:gd name="connsiteX7" fmla="*/ 209550 w 1339850"/>
              <a:gd name="connsiteY7" fmla="*/ 457200 h 3501028"/>
              <a:gd name="connsiteX8" fmla="*/ 247650 w 1339850"/>
              <a:gd name="connsiteY8" fmla="*/ 501650 h 3501028"/>
              <a:gd name="connsiteX9" fmla="*/ 266700 w 1339850"/>
              <a:gd name="connsiteY9" fmla="*/ 539750 h 3501028"/>
              <a:gd name="connsiteX10" fmla="*/ 285750 w 1339850"/>
              <a:gd name="connsiteY10" fmla="*/ 558800 h 3501028"/>
              <a:gd name="connsiteX11" fmla="*/ 304800 w 1339850"/>
              <a:gd name="connsiteY11" fmla="*/ 590550 h 3501028"/>
              <a:gd name="connsiteX12" fmla="*/ 330200 w 1339850"/>
              <a:gd name="connsiteY12" fmla="*/ 622300 h 3501028"/>
              <a:gd name="connsiteX13" fmla="*/ 349250 w 1339850"/>
              <a:gd name="connsiteY13" fmla="*/ 654050 h 3501028"/>
              <a:gd name="connsiteX14" fmla="*/ 381000 w 1339850"/>
              <a:gd name="connsiteY14" fmla="*/ 679450 h 3501028"/>
              <a:gd name="connsiteX15" fmla="*/ 425450 w 1339850"/>
              <a:gd name="connsiteY15" fmla="*/ 742950 h 3501028"/>
              <a:gd name="connsiteX16" fmla="*/ 508000 w 1339850"/>
              <a:gd name="connsiteY16" fmla="*/ 819150 h 3501028"/>
              <a:gd name="connsiteX17" fmla="*/ 539750 w 1339850"/>
              <a:gd name="connsiteY17" fmla="*/ 850900 h 3501028"/>
              <a:gd name="connsiteX18" fmla="*/ 622300 w 1339850"/>
              <a:gd name="connsiteY18" fmla="*/ 914400 h 3501028"/>
              <a:gd name="connsiteX19" fmla="*/ 660400 w 1339850"/>
              <a:gd name="connsiteY19" fmla="*/ 927100 h 3501028"/>
              <a:gd name="connsiteX20" fmla="*/ 711200 w 1339850"/>
              <a:gd name="connsiteY20" fmla="*/ 958850 h 3501028"/>
              <a:gd name="connsiteX21" fmla="*/ 730250 w 1339850"/>
              <a:gd name="connsiteY21" fmla="*/ 977900 h 3501028"/>
              <a:gd name="connsiteX22" fmla="*/ 768350 w 1339850"/>
              <a:gd name="connsiteY22" fmla="*/ 990600 h 3501028"/>
              <a:gd name="connsiteX23" fmla="*/ 800100 w 1339850"/>
              <a:gd name="connsiteY23" fmla="*/ 1022350 h 3501028"/>
              <a:gd name="connsiteX24" fmla="*/ 831850 w 1339850"/>
              <a:gd name="connsiteY24" fmla="*/ 1041400 h 3501028"/>
              <a:gd name="connsiteX25" fmla="*/ 850900 w 1339850"/>
              <a:gd name="connsiteY25" fmla="*/ 1066800 h 3501028"/>
              <a:gd name="connsiteX26" fmla="*/ 889000 w 1339850"/>
              <a:gd name="connsiteY26" fmla="*/ 1092200 h 3501028"/>
              <a:gd name="connsiteX27" fmla="*/ 952500 w 1339850"/>
              <a:gd name="connsiteY27" fmla="*/ 1143000 h 3501028"/>
              <a:gd name="connsiteX28" fmla="*/ 965200 w 1339850"/>
              <a:gd name="connsiteY28" fmla="*/ 1162050 h 3501028"/>
              <a:gd name="connsiteX29" fmla="*/ 984250 w 1339850"/>
              <a:gd name="connsiteY29" fmla="*/ 1181100 h 3501028"/>
              <a:gd name="connsiteX30" fmla="*/ 1041400 w 1339850"/>
              <a:gd name="connsiteY30" fmla="*/ 1263650 h 3501028"/>
              <a:gd name="connsiteX31" fmla="*/ 1079500 w 1339850"/>
              <a:gd name="connsiteY31" fmla="*/ 1320800 h 3501028"/>
              <a:gd name="connsiteX32" fmla="*/ 1136650 w 1339850"/>
              <a:gd name="connsiteY32" fmla="*/ 1422400 h 3501028"/>
              <a:gd name="connsiteX33" fmla="*/ 1168400 w 1339850"/>
              <a:gd name="connsiteY33" fmla="*/ 1460500 h 3501028"/>
              <a:gd name="connsiteX34" fmla="*/ 1200150 w 1339850"/>
              <a:gd name="connsiteY34" fmla="*/ 1524000 h 3501028"/>
              <a:gd name="connsiteX35" fmla="*/ 1206500 w 1339850"/>
              <a:gd name="connsiteY35" fmla="*/ 1549400 h 3501028"/>
              <a:gd name="connsiteX36" fmla="*/ 1225550 w 1339850"/>
              <a:gd name="connsiteY36" fmla="*/ 1581150 h 3501028"/>
              <a:gd name="connsiteX37" fmla="*/ 1244600 w 1339850"/>
              <a:gd name="connsiteY37" fmla="*/ 1689100 h 3501028"/>
              <a:gd name="connsiteX38" fmla="*/ 1257300 w 1339850"/>
              <a:gd name="connsiteY38" fmla="*/ 1720850 h 3501028"/>
              <a:gd name="connsiteX39" fmla="*/ 1276350 w 1339850"/>
              <a:gd name="connsiteY39" fmla="*/ 1778000 h 3501028"/>
              <a:gd name="connsiteX40" fmla="*/ 1295400 w 1339850"/>
              <a:gd name="connsiteY40" fmla="*/ 1885950 h 3501028"/>
              <a:gd name="connsiteX41" fmla="*/ 1308100 w 1339850"/>
              <a:gd name="connsiteY41" fmla="*/ 1911350 h 3501028"/>
              <a:gd name="connsiteX42" fmla="*/ 1314450 w 1339850"/>
              <a:gd name="connsiteY42" fmla="*/ 1943100 h 3501028"/>
              <a:gd name="connsiteX43" fmla="*/ 1327150 w 1339850"/>
              <a:gd name="connsiteY43" fmla="*/ 2038350 h 3501028"/>
              <a:gd name="connsiteX44" fmla="*/ 1339850 w 1339850"/>
              <a:gd name="connsiteY44" fmla="*/ 2228850 h 3501028"/>
              <a:gd name="connsiteX45" fmla="*/ 1333500 w 1339850"/>
              <a:gd name="connsiteY45" fmla="*/ 2527300 h 3501028"/>
              <a:gd name="connsiteX46" fmla="*/ 1327150 w 1339850"/>
              <a:gd name="connsiteY46" fmla="*/ 2559050 h 3501028"/>
              <a:gd name="connsiteX47" fmla="*/ 1314450 w 1339850"/>
              <a:gd name="connsiteY47" fmla="*/ 2597150 h 3501028"/>
              <a:gd name="connsiteX48" fmla="*/ 1308100 w 1339850"/>
              <a:gd name="connsiteY48" fmla="*/ 2628900 h 3501028"/>
              <a:gd name="connsiteX49" fmla="*/ 1295400 w 1339850"/>
              <a:gd name="connsiteY49" fmla="*/ 2647950 h 3501028"/>
              <a:gd name="connsiteX50" fmla="*/ 1289050 w 1339850"/>
              <a:gd name="connsiteY50" fmla="*/ 2667000 h 3501028"/>
              <a:gd name="connsiteX51" fmla="*/ 1270000 w 1339850"/>
              <a:gd name="connsiteY51" fmla="*/ 2698750 h 3501028"/>
              <a:gd name="connsiteX52" fmla="*/ 1263650 w 1339850"/>
              <a:gd name="connsiteY52" fmla="*/ 2717800 h 3501028"/>
              <a:gd name="connsiteX53" fmla="*/ 1244600 w 1339850"/>
              <a:gd name="connsiteY53" fmla="*/ 2736850 h 3501028"/>
              <a:gd name="connsiteX54" fmla="*/ 1238250 w 1339850"/>
              <a:gd name="connsiteY54" fmla="*/ 2768600 h 3501028"/>
              <a:gd name="connsiteX55" fmla="*/ 1181100 w 1339850"/>
              <a:gd name="connsiteY55" fmla="*/ 2851150 h 3501028"/>
              <a:gd name="connsiteX56" fmla="*/ 1155700 w 1339850"/>
              <a:gd name="connsiteY56" fmla="*/ 2876550 h 3501028"/>
              <a:gd name="connsiteX57" fmla="*/ 1123950 w 1339850"/>
              <a:gd name="connsiteY57" fmla="*/ 2908300 h 3501028"/>
              <a:gd name="connsiteX58" fmla="*/ 1111250 w 1339850"/>
              <a:gd name="connsiteY58" fmla="*/ 2927350 h 3501028"/>
              <a:gd name="connsiteX59" fmla="*/ 1073150 w 1339850"/>
              <a:gd name="connsiteY59" fmla="*/ 2959100 h 3501028"/>
              <a:gd name="connsiteX60" fmla="*/ 1022350 w 1339850"/>
              <a:gd name="connsiteY60" fmla="*/ 3028950 h 3501028"/>
              <a:gd name="connsiteX61" fmla="*/ 990600 w 1339850"/>
              <a:gd name="connsiteY61" fmla="*/ 3060700 h 3501028"/>
              <a:gd name="connsiteX62" fmla="*/ 977900 w 1339850"/>
              <a:gd name="connsiteY62" fmla="*/ 3079750 h 3501028"/>
              <a:gd name="connsiteX63" fmla="*/ 952500 w 1339850"/>
              <a:gd name="connsiteY63" fmla="*/ 3098800 h 3501028"/>
              <a:gd name="connsiteX64" fmla="*/ 939800 w 1339850"/>
              <a:gd name="connsiteY64" fmla="*/ 3124200 h 3501028"/>
              <a:gd name="connsiteX65" fmla="*/ 920750 w 1339850"/>
              <a:gd name="connsiteY65" fmla="*/ 3143250 h 3501028"/>
              <a:gd name="connsiteX66" fmla="*/ 908050 w 1339850"/>
              <a:gd name="connsiteY66" fmla="*/ 3162300 h 3501028"/>
              <a:gd name="connsiteX67" fmla="*/ 889000 w 1339850"/>
              <a:gd name="connsiteY67" fmla="*/ 3200400 h 3501028"/>
              <a:gd name="connsiteX68" fmla="*/ 869950 w 1339850"/>
              <a:gd name="connsiteY68" fmla="*/ 3213100 h 3501028"/>
              <a:gd name="connsiteX69" fmla="*/ 857250 w 1339850"/>
              <a:gd name="connsiteY69" fmla="*/ 3232150 h 3501028"/>
              <a:gd name="connsiteX70" fmla="*/ 838200 w 1339850"/>
              <a:gd name="connsiteY70" fmla="*/ 3244850 h 3501028"/>
              <a:gd name="connsiteX71" fmla="*/ 831850 w 1339850"/>
              <a:gd name="connsiteY71" fmla="*/ 3263900 h 3501028"/>
              <a:gd name="connsiteX72" fmla="*/ 800100 w 1339850"/>
              <a:gd name="connsiteY72" fmla="*/ 3302000 h 3501028"/>
              <a:gd name="connsiteX73" fmla="*/ 774700 w 1339850"/>
              <a:gd name="connsiteY73" fmla="*/ 3340100 h 3501028"/>
              <a:gd name="connsiteX74" fmla="*/ 755650 w 1339850"/>
              <a:gd name="connsiteY74" fmla="*/ 3384550 h 3501028"/>
              <a:gd name="connsiteX75" fmla="*/ 730250 w 1339850"/>
              <a:gd name="connsiteY75" fmla="*/ 3422650 h 3501028"/>
              <a:gd name="connsiteX76" fmla="*/ 723900 w 1339850"/>
              <a:gd name="connsiteY76" fmla="*/ 3441700 h 3501028"/>
              <a:gd name="connsiteX77" fmla="*/ 704850 w 1339850"/>
              <a:gd name="connsiteY77" fmla="*/ 3454400 h 3501028"/>
              <a:gd name="connsiteX78" fmla="*/ 673100 w 1339850"/>
              <a:gd name="connsiteY78" fmla="*/ 3498850 h 3501028"/>
              <a:gd name="connsiteX79" fmla="*/ 660400 w 1339850"/>
              <a:gd name="connsiteY79" fmla="*/ 3498850 h 3501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1339850" h="3501028">
                <a:moveTo>
                  <a:pt x="0" y="0"/>
                </a:moveTo>
                <a:cubicBezTo>
                  <a:pt x="2117" y="23283"/>
                  <a:pt x="2506" y="46789"/>
                  <a:pt x="6350" y="69850"/>
                </a:cubicBezTo>
                <a:cubicBezTo>
                  <a:pt x="12767" y="108354"/>
                  <a:pt x="24185" y="122571"/>
                  <a:pt x="38100" y="158750"/>
                </a:cubicBezTo>
                <a:cubicBezTo>
                  <a:pt x="42906" y="171245"/>
                  <a:pt x="45190" y="184695"/>
                  <a:pt x="50800" y="196850"/>
                </a:cubicBezTo>
                <a:cubicBezTo>
                  <a:pt x="57951" y="212344"/>
                  <a:pt x="69049" y="225806"/>
                  <a:pt x="76200" y="241300"/>
                </a:cubicBezTo>
                <a:cubicBezTo>
                  <a:pt x="107491" y="309098"/>
                  <a:pt x="65438" y="250557"/>
                  <a:pt x="114300" y="323850"/>
                </a:cubicBezTo>
                <a:cubicBezTo>
                  <a:pt x="121818" y="335127"/>
                  <a:pt x="131884" y="344527"/>
                  <a:pt x="139700" y="355600"/>
                </a:cubicBezTo>
                <a:cubicBezTo>
                  <a:pt x="143407" y="360852"/>
                  <a:pt x="190546" y="435028"/>
                  <a:pt x="209550" y="457200"/>
                </a:cubicBezTo>
                <a:cubicBezTo>
                  <a:pt x="231104" y="482346"/>
                  <a:pt x="229081" y="470701"/>
                  <a:pt x="247650" y="501650"/>
                </a:cubicBezTo>
                <a:cubicBezTo>
                  <a:pt x="254955" y="513826"/>
                  <a:pt x="258824" y="527936"/>
                  <a:pt x="266700" y="539750"/>
                </a:cubicBezTo>
                <a:cubicBezTo>
                  <a:pt x="271681" y="547222"/>
                  <a:pt x="280362" y="551616"/>
                  <a:pt x="285750" y="558800"/>
                </a:cubicBezTo>
                <a:cubicBezTo>
                  <a:pt x="293155" y="568674"/>
                  <a:pt x="297722" y="580439"/>
                  <a:pt x="304800" y="590550"/>
                </a:cubicBezTo>
                <a:cubicBezTo>
                  <a:pt x="312572" y="601653"/>
                  <a:pt x="322428" y="611197"/>
                  <a:pt x="330200" y="622300"/>
                </a:cubicBezTo>
                <a:cubicBezTo>
                  <a:pt x="337278" y="632411"/>
                  <a:pt x="341050" y="644825"/>
                  <a:pt x="349250" y="654050"/>
                </a:cubicBezTo>
                <a:cubicBezTo>
                  <a:pt x="358254" y="664180"/>
                  <a:pt x="371416" y="669866"/>
                  <a:pt x="381000" y="679450"/>
                </a:cubicBezTo>
                <a:cubicBezTo>
                  <a:pt x="444788" y="743238"/>
                  <a:pt x="371490" y="679179"/>
                  <a:pt x="425450" y="742950"/>
                </a:cubicBezTo>
                <a:cubicBezTo>
                  <a:pt x="478507" y="805653"/>
                  <a:pt x="461697" y="777477"/>
                  <a:pt x="508000" y="819150"/>
                </a:cubicBezTo>
                <a:cubicBezTo>
                  <a:pt x="519125" y="829162"/>
                  <a:pt x="528717" y="840786"/>
                  <a:pt x="539750" y="850900"/>
                </a:cubicBezTo>
                <a:cubicBezTo>
                  <a:pt x="559995" y="869458"/>
                  <a:pt x="595959" y="901230"/>
                  <a:pt x="622300" y="914400"/>
                </a:cubicBezTo>
                <a:cubicBezTo>
                  <a:pt x="634274" y="920387"/>
                  <a:pt x="648213" y="921560"/>
                  <a:pt x="660400" y="927100"/>
                </a:cubicBezTo>
                <a:cubicBezTo>
                  <a:pt x="663126" y="928339"/>
                  <a:pt x="703874" y="952745"/>
                  <a:pt x="711200" y="958850"/>
                </a:cubicBezTo>
                <a:cubicBezTo>
                  <a:pt x="718099" y="964599"/>
                  <a:pt x="722400" y="973539"/>
                  <a:pt x="730250" y="977900"/>
                </a:cubicBezTo>
                <a:cubicBezTo>
                  <a:pt x="741952" y="984401"/>
                  <a:pt x="755650" y="986367"/>
                  <a:pt x="768350" y="990600"/>
                </a:cubicBezTo>
                <a:cubicBezTo>
                  <a:pt x="778933" y="1001183"/>
                  <a:pt x="788413" y="1013000"/>
                  <a:pt x="800100" y="1022350"/>
                </a:cubicBezTo>
                <a:cubicBezTo>
                  <a:pt x="809738" y="1030060"/>
                  <a:pt x="822562" y="1033273"/>
                  <a:pt x="831850" y="1041400"/>
                </a:cubicBezTo>
                <a:cubicBezTo>
                  <a:pt x="839815" y="1048369"/>
                  <a:pt x="842990" y="1059769"/>
                  <a:pt x="850900" y="1066800"/>
                </a:cubicBezTo>
                <a:cubicBezTo>
                  <a:pt x="862308" y="1076941"/>
                  <a:pt x="876496" y="1083447"/>
                  <a:pt x="889000" y="1092200"/>
                </a:cubicBezTo>
                <a:cubicBezTo>
                  <a:pt x="904746" y="1103222"/>
                  <a:pt x="942009" y="1132509"/>
                  <a:pt x="952500" y="1143000"/>
                </a:cubicBezTo>
                <a:cubicBezTo>
                  <a:pt x="957896" y="1148396"/>
                  <a:pt x="960314" y="1156187"/>
                  <a:pt x="965200" y="1162050"/>
                </a:cubicBezTo>
                <a:cubicBezTo>
                  <a:pt x="970949" y="1168949"/>
                  <a:pt x="978406" y="1174282"/>
                  <a:pt x="984250" y="1181100"/>
                </a:cubicBezTo>
                <a:cubicBezTo>
                  <a:pt x="1000644" y="1200226"/>
                  <a:pt x="1032894" y="1250891"/>
                  <a:pt x="1041400" y="1263650"/>
                </a:cubicBezTo>
                <a:cubicBezTo>
                  <a:pt x="1054100" y="1282700"/>
                  <a:pt x="1069261" y="1300322"/>
                  <a:pt x="1079500" y="1320800"/>
                </a:cubicBezTo>
                <a:cubicBezTo>
                  <a:pt x="1095165" y="1352130"/>
                  <a:pt x="1119072" y="1401306"/>
                  <a:pt x="1136650" y="1422400"/>
                </a:cubicBezTo>
                <a:cubicBezTo>
                  <a:pt x="1147233" y="1435100"/>
                  <a:pt x="1159638" y="1446481"/>
                  <a:pt x="1168400" y="1460500"/>
                </a:cubicBezTo>
                <a:cubicBezTo>
                  <a:pt x="1180942" y="1480568"/>
                  <a:pt x="1194410" y="1501042"/>
                  <a:pt x="1200150" y="1524000"/>
                </a:cubicBezTo>
                <a:cubicBezTo>
                  <a:pt x="1202267" y="1532467"/>
                  <a:pt x="1202956" y="1541425"/>
                  <a:pt x="1206500" y="1549400"/>
                </a:cubicBezTo>
                <a:cubicBezTo>
                  <a:pt x="1211513" y="1560678"/>
                  <a:pt x="1219200" y="1570567"/>
                  <a:pt x="1225550" y="1581150"/>
                </a:cubicBezTo>
                <a:cubicBezTo>
                  <a:pt x="1228930" y="1604809"/>
                  <a:pt x="1237651" y="1671727"/>
                  <a:pt x="1244600" y="1689100"/>
                </a:cubicBezTo>
                <a:cubicBezTo>
                  <a:pt x="1248833" y="1699683"/>
                  <a:pt x="1253695" y="1710036"/>
                  <a:pt x="1257300" y="1720850"/>
                </a:cubicBezTo>
                <a:cubicBezTo>
                  <a:pt x="1284644" y="1802881"/>
                  <a:pt x="1236600" y="1678625"/>
                  <a:pt x="1276350" y="1778000"/>
                </a:cubicBezTo>
                <a:cubicBezTo>
                  <a:pt x="1281346" y="1817968"/>
                  <a:pt x="1283314" y="1846672"/>
                  <a:pt x="1295400" y="1885950"/>
                </a:cubicBezTo>
                <a:cubicBezTo>
                  <a:pt x="1298184" y="1894997"/>
                  <a:pt x="1303867" y="1902883"/>
                  <a:pt x="1308100" y="1911350"/>
                </a:cubicBezTo>
                <a:cubicBezTo>
                  <a:pt x="1310217" y="1921933"/>
                  <a:pt x="1313111" y="1932390"/>
                  <a:pt x="1314450" y="1943100"/>
                </a:cubicBezTo>
                <a:cubicBezTo>
                  <a:pt x="1326945" y="2043062"/>
                  <a:pt x="1313131" y="1982273"/>
                  <a:pt x="1327150" y="2038350"/>
                </a:cubicBezTo>
                <a:cubicBezTo>
                  <a:pt x="1333998" y="2106826"/>
                  <a:pt x="1339850" y="2154727"/>
                  <a:pt x="1339850" y="2228850"/>
                </a:cubicBezTo>
                <a:cubicBezTo>
                  <a:pt x="1339850" y="2328356"/>
                  <a:pt x="1337324" y="2427868"/>
                  <a:pt x="1333500" y="2527300"/>
                </a:cubicBezTo>
                <a:cubicBezTo>
                  <a:pt x="1333085" y="2538085"/>
                  <a:pt x="1329990" y="2548637"/>
                  <a:pt x="1327150" y="2559050"/>
                </a:cubicBezTo>
                <a:cubicBezTo>
                  <a:pt x="1323628" y="2571965"/>
                  <a:pt x="1317075" y="2584023"/>
                  <a:pt x="1314450" y="2597150"/>
                </a:cubicBezTo>
                <a:cubicBezTo>
                  <a:pt x="1312333" y="2607733"/>
                  <a:pt x="1311890" y="2618794"/>
                  <a:pt x="1308100" y="2628900"/>
                </a:cubicBezTo>
                <a:cubicBezTo>
                  <a:pt x="1305420" y="2636046"/>
                  <a:pt x="1298813" y="2641124"/>
                  <a:pt x="1295400" y="2647950"/>
                </a:cubicBezTo>
                <a:cubicBezTo>
                  <a:pt x="1292407" y="2653937"/>
                  <a:pt x="1292043" y="2661013"/>
                  <a:pt x="1289050" y="2667000"/>
                </a:cubicBezTo>
                <a:cubicBezTo>
                  <a:pt x="1283530" y="2678039"/>
                  <a:pt x="1275520" y="2687711"/>
                  <a:pt x="1270000" y="2698750"/>
                </a:cubicBezTo>
                <a:cubicBezTo>
                  <a:pt x="1267007" y="2704737"/>
                  <a:pt x="1267363" y="2712231"/>
                  <a:pt x="1263650" y="2717800"/>
                </a:cubicBezTo>
                <a:cubicBezTo>
                  <a:pt x="1258669" y="2725272"/>
                  <a:pt x="1250950" y="2730500"/>
                  <a:pt x="1244600" y="2736850"/>
                </a:cubicBezTo>
                <a:cubicBezTo>
                  <a:pt x="1242483" y="2747433"/>
                  <a:pt x="1242258" y="2758579"/>
                  <a:pt x="1238250" y="2768600"/>
                </a:cubicBezTo>
                <a:cubicBezTo>
                  <a:pt x="1230840" y="2787126"/>
                  <a:pt x="1187967" y="2844283"/>
                  <a:pt x="1181100" y="2851150"/>
                </a:cubicBezTo>
                <a:cubicBezTo>
                  <a:pt x="1172633" y="2859617"/>
                  <a:pt x="1163492" y="2867459"/>
                  <a:pt x="1155700" y="2876550"/>
                </a:cubicBezTo>
                <a:cubicBezTo>
                  <a:pt x="1127478" y="2909476"/>
                  <a:pt x="1160639" y="2883841"/>
                  <a:pt x="1123950" y="2908300"/>
                </a:cubicBezTo>
                <a:cubicBezTo>
                  <a:pt x="1119717" y="2914650"/>
                  <a:pt x="1116136" y="2921487"/>
                  <a:pt x="1111250" y="2927350"/>
                </a:cubicBezTo>
                <a:cubicBezTo>
                  <a:pt x="1095971" y="2945685"/>
                  <a:pt x="1091881" y="2946613"/>
                  <a:pt x="1073150" y="2959100"/>
                </a:cubicBezTo>
                <a:cubicBezTo>
                  <a:pt x="1024884" y="3055631"/>
                  <a:pt x="1073032" y="2978268"/>
                  <a:pt x="1022350" y="3028950"/>
                </a:cubicBezTo>
                <a:cubicBezTo>
                  <a:pt x="980017" y="3071283"/>
                  <a:pt x="1041400" y="3026833"/>
                  <a:pt x="990600" y="3060700"/>
                </a:cubicBezTo>
                <a:cubicBezTo>
                  <a:pt x="986367" y="3067050"/>
                  <a:pt x="983296" y="3074354"/>
                  <a:pt x="977900" y="3079750"/>
                </a:cubicBezTo>
                <a:cubicBezTo>
                  <a:pt x="970416" y="3087234"/>
                  <a:pt x="959388" y="3090765"/>
                  <a:pt x="952500" y="3098800"/>
                </a:cubicBezTo>
                <a:cubicBezTo>
                  <a:pt x="946340" y="3105987"/>
                  <a:pt x="945302" y="3116497"/>
                  <a:pt x="939800" y="3124200"/>
                </a:cubicBezTo>
                <a:cubicBezTo>
                  <a:pt x="934580" y="3131508"/>
                  <a:pt x="926499" y="3136351"/>
                  <a:pt x="920750" y="3143250"/>
                </a:cubicBezTo>
                <a:cubicBezTo>
                  <a:pt x="915864" y="3149113"/>
                  <a:pt x="911463" y="3155474"/>
                  <a:pt x="908050" y="3162300"/>
                </a:cubicBezTo>
                <a:cubicBezTo>
                  <a:pt x="897721" y="3182958"/>
                  <a:pt x="907198" y="3182202"/>
                  <a:pt x="889000" y="3200400"/>
                </a:cubicBezTo>
                <a:cubicBezTo>
                  <a:pt x="883604" y="3205796"/>
                  <a:pt x="876300" y="3208867"/>
                  <a:pt x="869950" y="3213100"/>
                </a:cubicBezTo>
                <a:cubicBezTo>
                  <a:pt x="865717" y="3219450"/>
                  <a:pt x="862646" y="3226754"/>
                  <a:pt x="857250" y="3232150"/>
                </a:cubicBezTo>
                <a:cubicBezTo>
                  <a:pt x="851854" y="3237546"/>
                  <a:pt x="842968" y="3238891"/>
                  <a:pt x="838200" y="3244850"/>
                </a:cubicBezTo>
                <a:cubicBezTo>
                  <a:pt x="834019" y="3250077"/>
                  <a:pt x="834843" y="3257913"/>
                  <a:pt x="831850" y="3263900"/>
                </a:cubicBezTo>
                <a:cubicBezTo>
                  <a:pt x="823009" y="3281581"/>
                  <a:pt x="814144" y="3287956"/>
                  <a:pt x="800100" y="3302000"/>
                </a:cubicBezTo>
                <a:cubicBezTo>
                  <a:pt x="786478" y="3342865"/>
                  <a:pt x="804429" y="3298480"/>
                  <a:pt x="774700" y="3340100"/>
                </a:cubicBezTo>
                <a:cubicBezTo>
                  <a:pt x="742906" y="3384612"/>
                  <a:pt x="776378" y="3347239"/>
                  <a:pt x="755650" y="3384550"/>
                </a:cubicBezTo>
                <a:cubicBezTo>
                  <a:pt x="748237" y="3397893"/>
                  <a:pt x="735077" y="3408170"/>
                  <a:pt x="730250" y="3422650"/>
                </a:cubicBezTo>
                <a:cubicBezTo>
                  <a:pt x="728133" y="3429000"/>
                  <a:pt x="728081" y="3436473"/>
                  <a:pt x="723900" y="3441700"/>
                </a:cubicBezTo>
                <a:cubicBezTo>
                  <a:pt x="719132" y="3447659"/>
                  <a:pt x="711200" y="3450167"/>
                  <a:pt x="704850" y="3454400"/>
                </a:cubicBezTo>
                <a:cubicBezTo>
                  <a:pt x="695887" y="3472326"/>
                  <a:pt x="691488" y="3487817"/>
                  <a:pt x="673100" y="3498850"/>
                </a:cubicBezTo>
                <a:cubicBezTo>
                  <a:pt x="669470" y="3501028"/>
                  <a:pt x="664633" y="3498850"/>
                  <a:pt x="660400" y="3498850"/>
                </a:cubicBezTo>
              </a:path>
            </a:pathLst>
          </a:cu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자유형 38"/>
          <p:cNvSpPr/>
          <p:nvPr/>
        </p:nvSpPr>
        <p:spPr>
          <a:xfrm>
            <a:off x="4552950" y="4616450"/>
            <a:ext cx="527050" cy="49202"/>
          </a:xfrm>
          <a:custGeom>
            <a:avLst/>
            <a:gdLst>
              <a:gd name="connsiteX0" fmla="*/ 527050 w 527050"/>
              <a:gd name="connsiteY0" fmla="*/ 0 h 49202"/>
              <a:gd name="connsiteX1" fmla="*/ 514350 w 527050"/>
              <a:gd name="connsiteY1" fmla="*/ 19050 h 49202"/>
              <a:gd name="connsiteX2" fmla="*/ 406400 w 527050"/>
              <a:gd name="connsiteY2" fmla="*/ 25400 h 49202"/>
              <a:gd name="connsiteX3" fmla="*/ 387350 w 527050"/>
              <a:gd name="connsiteY3" fmla="*/ 19050 h 49202"/>
              <a:gd name="connsiteX4" fmla="*/ 368300 w 527050"/>
              <a:gd name="connsiteY4" fmla="*/ 6350 h 49202"/>
              <a:gd name="connsiteX5" fmla="*/ 336550 w 527050"/>
              <a:gd name="connsiteY5" fmla="*/ 0 h 49202"/>
              <a:gd name="connsiteX6" fmla="*/ 38100 w 527050"/>
              <a:gd name="connsiteY6" fmla="*/ 6350 h 49202"/>
              <a:gd name="connsiteX7" fmla="*/ 19050 w 527050"/>
              <a:gd name="connsiteY7" fmla="*/ 19050 h 49202"/>
              <a:gd name="connsiteX8" fmla="*/ 6350 w 527050"/>
              <a:gd name="connsiteY8" fmla="*/ 38100 h 49202"/>
              <a:gd name="connsiteX9" fmla="*/ 0 w 527050"/>
              <a:gd name="connsiteY9" fmla="*/ 44450 h 49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27050" h="49202">
                <a:moveTo>
                  <a:pt x="527050" y="0"/>
                </a:moveTo>
                <a:cubicBezTo>
                  <a:pt x="522817" y="6350"/>
                  <a:pt x="519746" y="13654"/>
                  <a:pt x="514350" y="19050"/>
                </a:cubicBezTo>
                <a:cubicBezTo>
                  <a:pt x="484198" y="49202"/>
                  <a:pt x="449904" y="28507"/>
                  <a:pt x="406400" y="25400"/>
                </a:cubicBezTo>
                <a:cubicBezTo>
                  <a:pt x="400050" y="23283"/>
                  <a:pt x="393337" y="22043"/>
                  <a:pt x="387350" y="19050"/>
                </a:cubicBezTo>
                <a:cubicBezTo>
                  <a:pt x="380524" y="15637"/>
                  <a:pt x="375446" y="9030"/>
                  <a:pt x="368300" y="6350"/>
                </a:cubicBezTo>
                <a:cubicBezTo>
                  <a:pt x="358194" y="2560"/>
                  <a:pt x="347133" y="2117"/>
                  <a:pt x="336550" y="0"/>
                </a:cubicBezTo>
                <a:cubicBezTo>
                  <a:pt x="237067" y="2117"/>
                  <a:pt x="137427" y="390"/>
                  <a:pt x="38100" y="6350"/>
                </a:cubicBezTo>
                <a:cubicBezTo>
                  <a:pt x="30482" y="6807"/>
                  <a:pt x="24446" y="13654"/>
                  <a:pt x="19050" y="19050"/>
                </a:cubicBezTo>
                <a:cubicBezTo>
                  <a:pt x="13654" y="24446"/>
                  <a:pt x="10929" y="31995"/>
                  <a:pt x="6350" y="38100"/>
                </a:cubicBezTo>
                <a:cubicBezTo>
                  <a:pt x="4554" y="40495"/>
                  <a:pt x="2117" y="42333"/>
                  <a:pt x="0" y="44450"/>
                </a:cubicBezTo>
              </a:path>
            </a:pathLst>
          </a:cu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자유형 39"/>
          <p:cNvSpPr/>
          <p:nvPr/>
        </p:nvSpPr>
        <p:spPr>
          <a:xfrm>
            <a:off x="4502150" y="4667250"/>
            <a:ext cx="622300" cy="342900"/>
          </a:xfrm>
          <a:custGeom>
            <a:avLst/>
            <a:gdLst>
              <a:gd name="connsiteX0" fmla="*/ 622300 w 622300"/>
              <a:gd name="connsiteY0" fmla="*/ 0 h 342900"/>
              <a:gd name="connsiteX1" fmla="*/ 615950 w 622300"/>
              <a:gd name="connsiteY1" fmla="*/ 19050 h 342900"/>
              <a:gd name="connsiteX2" fmla="*/ 609600 w 622300"/>
              <a:gd name="connsiteY2" fmla="*/ 57150 h 342900"/>
              <a:gd name="connsiteX3" fmla="*/ 596900 w 622300"/>
              <a:gd name="connsiteY3" fmla="*/ 76200 h 342900"/>
              <a:gd name="connsiteX4" fmla="*/ 590550 w 622300"/>
              <a:gd name="connsiteY4" fmla="*/ 95250 h 342900"/>
              <a:gd name="connsiteX5" fmla="*/ 584200 w 622300"/>
              <a:gd name="connsiteY5" fmla="*/ 120650 h 342900"/>
              <a:gd name="connsiteX6" fmla="*/ 539750 w 622300"/>
              <a:gd name="connsiteY6" fmla="*/ 165100 h 342900"/>
              <a:gd name="connsiteX7" fmla="*/ 482600 w 622300"/>
              <a:gd name="connsiteY7" fmla="*/ 209550 h 342900"/>
              <a:gd name="connsiteX8" fmla="*/ 463550 w 622300"/>
              <a:gd name="connsiteY8" fmla="*/ 222250 h 342900"/>
              <a:gd name="connsiteX9" fmla="*/ 444500 w 622300"/>
              <a:gd name="connsiteY9" fmla="*/ 234950 h 342900"/>
              <a:gd name="connsiteX10" fmla="*/ 425450 w 622300"/>
              <a:gd name="connsiteY10" fmla="*/ 241300 h 342900"/>
              <a:gd name="connsiteX11" fmla="*/ 381000 w 622300"/>
              <a:gd name="connsiteY11" fmla="*/ 260350 h 342900"/>
              <a:gd name="connsiteX12" fmla="*/ 361950 w 622300"/>
              <a:gd name="connsiteY12" fmla="*/ 266700 h 342900"/>
              <a:gd name="connsiteX13" fmla="*/ 101600 w 622300"/>
              <a:gd name="connsiteY13" fmla="*/ 273050 h 342900"/>
              <a:gd name="connsiteX14" fmla="*/ 63500 w 622300"/>
              <a:gd name="connsiteY14" fmla="*/ 298450 h 342900"/>
              <a:gd name="connsiteX15" fmla="*/ 44450 w 622300"/>
              <a:gd name="connsiteY15" fmla="*/ 317500 h 342900"/>
              <a:gd name="connsiteX16" fmla="*/ 25400 w 622300"/>
              <a:gd name="connsiteY16" fmla="*/ 323850 h 342900"/>
              <a:gd name="connsiteX17" fmla="*/ 0 w 622300"/>
              <a:gd name="connsiteY17" fmla="*/ 34290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22300" h="342900">
                <a:moveTo>
                  <a:pt x="622300" y="0"/>
                </a:moveTo>
                <a:cubicBezTo>
                  <a:pt x="620183" y="6350"/>
                  <a:pt x="617402" y="12516"/>
                  <a:pt x="615950" y="19050"/>
                </a:cubicBezTo>
                <a:cubicBezTo>
                  <a:pt x="613157" y="31619"/>
                  <a:pt x="613671" y="44936"/>
                  <a:pt x="609600" y="57150"/>
                </a:cubicBezTo>
                <a:cubicBezTo>
                  <a:pt x="607187" y="64390"/>
                  <a:pt x="600313" y="69374"/>
                  <a:pt x="596900" y="76200"/>
                </a:cubicBezTo>
                <a:cubicBezTo>
                  <a:pt x="593907" y="82187"/>
                  <a:pt x="592389" y="88814"/>
                  <a:pt x="590550" y="95250"/>
                </a:cubicBezTo>
                <a:cubicBezTo>
                  <a:pt x="588152" y="103641"/>
                  <a:pt x="589333" y="113592"/>
                  <a:pt x="584200" y="120650"/>
                </a:cubicBezTo>
                <a:cubicBezTo>
                  <a:pt x="571875" y="137596"/>
                  <a:pt x="554567" y="150283"/>
                  <a:pt x="539750" y="165100"/>
                </a:cubicBezTo>
                <a:cubicBezTo>
                  <a:pt x="509907" y="194943"/>
                  <a:pt x="528172" y="179169"/>
                  <a:pt x="482600" y="209550"/>
                </a:cubicBezTo>
                <a:lnTo>
                  <a:pt x="463550" y="222250"/>
                </a:lnTo>
                <a:cubicBezTo>
                  <a:pt x="457200" y="226483"/>
                  <a:pt x="451740" y="232537"/>
                  <a:pt x="444500" y="234950"/>
                </a:cubicBezTo>
                <a:cubicBezTo>
                  <a:pt x="438150" y="237067"/>
                  <a:pt x="431437" y="238307"/>
                  <a:pt x="425450" y="241300"/>
                </a:cubicBezTo>
                <a:cubicBezTo>
                  <a:pt x="373893" y="267079"/>
                  <a:pt x="442673" y="242729"/>
                  <a:pt x="381000" y="260350"/>
                </a:cubicBezTo>
                <a:cubicBezTo>
                  <a:pt x="374564" y="262189"/>
                  <a:pt x="368637" y="266396"/>
                  <a:pt x="361950" y="266700"/>
                </a:cubicBezTo>
                <a:cubicBezTo>
                  <a:pt x="275230" y="270642"/>
                  <a:pt x="188383" y="270933"/>
                  <a:pt x="101600" y="273050"/>
                </a:cubicBezTo>
                <a:cubicBezTo>
                  <a:pt x="88900" y="281517"/>
                  <a:pt x="74293" y="287657"/>
                  <a:pt x="63500" y="298450"/>
                </a:cubicBezTo>
                <a:cubicBezTo>
                  <a:pt x="57150" y="304800"/>
                  <a:pt x="51922" y="312519"/>
                  <a:pt x="44450" y="317500"/>
                </a:cubicBezTo>
                <a:cubicBezTo>
                  <a:pt x="38881" y="321213"/>
                  <a:pt x="31387" y="320857"/>
                  <a:pt x="25400" y="323850"/>
                </a:cubicBezTo>
                <a:cubicBezTo>
                  <a:pt x="11040" y="331030"/>
                  <a:pt x="8930" y="333970"/>
                  <a:pt x="0" y="342900"/>
                </a:cubicBezTo>
              </a:path>
            </a:pathLst>
          </a:cu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2928926" y="1643050"/>
            <a:ext cx="15584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비동기로</a:t>
            </a:r>
            <a:r>
              <a:rPr lang="ko-KR" altLang="en-US" sz="1200" dirty="0" smtClean="0"/>
              <a:t> 파일과</a:t>
            </a:r>
            <a:endParaRPr lang="en-US" altLang="ko-KR" sz="1200" dirty="0" smtClean="0"/>
          </a:p>
          <a:p>
            <a:r>
              <a:rPr lang="ko-KR" altLang="en-US" sz="1200" dirty="0" smtClean="0"/>
              <a:t>필수 항목을 받는다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43" name="폭발 2 42"/>
          <p:cNvSpPr/>
          <p:nvPr/>
        </p:nvSpPr>
        <p:spPr>
          <a:xfrm>
            <a:off x="2786050" y="4071942"/>
            <a:ext cx="285752" cy="214314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직선 화살표 연결선 44"/>
          <p:cNvCxnSpPr>
            <a:stCxn id="43" idx="0"/>
            <a:endCxn id="16" idx="2"/>
          </p:cNvCxnSpPr>
          <p:nvPr/>
        </p:nvCxnSpPr>
        <p:spPr>
          <a:xfrm rot="5400000" flipH="1" flipV="1">
            <a:off x="3021823" y="1108395"/>
            <a:ext cx="2875113" cy="30894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500826" y="500042"/>
            <a:ext cx="14686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Parameter </a:t>
            </a:r>
            <a:r>
              <a:rPr lang="ko-KR" altLang="en-US" sz="800" dirty="0" smtClean="0"/>
              <a:t>전송방식</a:t>
            </a:r>
            <a:endParaRPr lang="en-US" altLang="ko-KR" sz="800" dirty="0" smtClean="0"/>
          </a:p>
          <a:p>
            <a:endParaRPr lang="en-US" altLang="ko-KR" sz="800" dirty="0" smtClean="0"/>
          </a:p>
          <a:p>
            <a:r>
              <a:rPr lang="en-US" altLang="ko-KR" sz="800" dirty="0" err="1" smtClean="0"/>
              <a:t>HttpServletRequst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사용하여</a:t>
            </a:r>
            <a:endParaRPr lang="en-US" altLang="ko-KR" sz="800" dirty="0" smtClean="0"/>
          </a:p>
          <a:p>
            <a:r>
              <a:rPr lang="en-US" altLang="ko-KR" sz="800" dirty="0" smtClean="0"/>
              <a:t>Web Parameter </a:t>
            </a:r>
            <a:r>
              <a:rPr lang="ko-KR" altLang="en-US" sz="800" dirty="0" smtClean="0"/>
              <a:t>처리</a:t>
            </a:r>
            <a:endParaRPr lang="ko-KR" altLang="en-US" sz="800" dirty="0"/>
          </a:p>
        </p:txBody>
      </p:sp>
      <p:cxnSp>
        <p:nvCxnSpPr>
          <p:cNvPr id="49" name="직선 화살표 연결선 48"/>
          <p:cNvCxnSpPr/>
          <p:nvPr/>
        </p:nvCxnSpPr>
        <p:spPr>
          <a:xfrm rot="16200000" flipH="1">
            <a:off x="5679289" y="1750207"/>
            <a:ext cx="1643074" cy="571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279846" y="2856366"/>
            <a:ext cx="17395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입력하신 정보가 처리되었습니다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4348" y="214290"/>
            <a:ext cx="8493287" cy="3077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*XML(</a:t>
            </a:r>
            <a:r>
              <a:rPr lang="en-US" altLang="ko-KR" dirty="0" err="1" smtClean="0"/>
              <a:t>e</a:t>
            </a:r>
            <a:r>
              <a:rPr lang="en-US" altLang="ko-KR" b="1" dirty="0" err="1" smtClean="0"/>
              <a:t>X</a:t>
            </a:r>
            <a:r>
              <a:rPr lang="en-US" altLang="ko-KR" dirty="0" err="1" smtClean="0"/>
              <a:t>tensible</a:t>
            </a:r>
            <a:r>
              <a:rPr lang="en-US" altLang="ko-KR" dirty="0" smtClean="0"/>
              <a:t> </a:t>
            </a:r>
            <a:r>
              <a:rPr lang="en-US" altLang="ko-KR" b="1" dirty="0" smtClean="0"/>
              <a:t>M</a:t>
            </a:r>
            <a:r>
              <a:rPr lang="en-US" altLang="ko-KR" dirty="0" smtClean="0"/>
              <a:t>arkup </a:t>
            </a:r>
            <a:r>
              <a:rPr lang="en-US" altLang="ko-KR" b="1" dirty="0" smtClean="0"/>
              <a:t>L</a:t>
            </a:r>
            <a:r>
              <a:rPr lang="en-US" altLang="ko-KR" dirty="0" smtClean="0"/>
              <a:t>anguage)</a:t>
            </a:r>
          </a:p>
          <a:p>
            <a:r>
              <a:rPr lang="en-US" altLang="ko-KR" sz="1600" dirty="0" smtClean="0"/>
              <a:t> - </a:t>
            </a:r>
            <a:r>
              <a:rPr lang="ko-KR" altLang="en-US" sz="1600" dirty="0" smtClean="0"/>
              <a:t>프로그램의 환경 설정용으로 사용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이종언어간 데이터 전달용으로  사용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</a:t>
            </a:r>
            <a:r>
              <a:rPr lang="ko-KR" altLang="en-US" sz="1600" dirty="0"/>
              <a:t> </a:t>
            </a:r>
            <a:r>
              <a:rPr lang="en-US" altLang="ko-KR" sz="1600" dirty="0" smtClean="0"/>
              <a:t>HTML</a:t>
            </a:r>
            <a:r>
              <a:rPr lang="ko-KR" altLang="en-US" sz="1600" dirty="0" smtClean="0"/>
              <a:t>과 다르게 태그가 정해져 있지 않다</a:t>
            </a:r>
            <a:r>
              <a:rPr lang="en-US" altLang="ko-KR" sz="1600" dirty="0" smtClean="0"/>
              <a:t>.(</a:t>
            </a:r>
            <a:r>
              <a:rPr lang="ko-KR" altLang="en-US" sz="1600" dirty="0" smtClean="0"/>
              <a:t>개발자가 상황에 맞게 태그를 정의해서 사용</a:t>
            </a:r>
            <a:r>
              <a:rPr lang="en-US" altLang="ko-KR" sz="1600" dirty="0" smtClean="0"/>
              <a:t>)</a:t>
            </a:r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 -SGML</a:t>
            </a:r>
            <a:r>
              <a:rPr lang="ko-KR" altLang="en-US" sz="1600" dirty="0" smtClean="0"/>
              <a:t>에서 생성었고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태그</a:t>
            </a:r>
            <a:r>
              <a:rPr lang="en-US" altLang="ko-KR" sz="1600" dirty="0" smtClean="0"/>
              <a:t>(node)</a:t>
            </a:r>
            <a:r>
              <a:rPr lang="ko-KR" altLang="en-US" sz="1600" dirty="0" smtClean="0"/>
              <a:t>를 사용자가 마음대로 선언할 수 있는 </a:t>
            </a:r>
            <a:r>
              <a:rPr lang="ko-KR" altLang="en-US" sz="1600" dirty="0" err="1" smtClean="0"/>
              <a:t>마크업</a:t>
            </a:r>
            <a:r>
              <a:rPr lang="ko-KR" altLang="en-US" sz="1600" dirty="0" smtClean="0"/>
              <a:t> 언어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-HTML</a:t>
            </a:r>
            <a:r>
              <a:rPr lang="ko-KR" altLang="en-US" sz="1600" dirty="0" smtClean="0"/>
              <a:t>과 다르게 </a:t>
            </a:r>
            <a:r>
              <a:rPr lang="en-US" altLang="ko-KR" sz="1600" dirty="0" smtClean="0"/>
              <a:t>DTD(Document Type Definition : </a:t>
            </a:r>
            <a:r>
              <a:rPr lang="ko-KR" altLang="en-US" sz="1600" dirty="0" smtClean="0"/>
              <a:t>문서 원형정의 </a:t>
            </a:r>
            <a:r>
              <a:rPr lang="en-US" altLang="ko-KR" sz="1600" dirty="0" smtClean="0"/>
              <a:t>– </a:t>
            </a:r>
            <a:r>
              <a:rPr lang="ko-KR" altLang="en-US" sz="1600" dirty="0" smtClean="0"/>
              <a:t>사용할 태그를 정의한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ko-KR" altLang="en-US" sz="1600" dirty="0" smtClean="0"/>
              <a:t>문서</a:t>
            </a:r>
            <a:r>
              <a:rPr lang="en-US" altLang="ko-KR" sz="1600" dirty="0" smtClean="0"/>
              <a:t>) </a:t>
            </a:r>
            <a:r>
              <a:rPr lang="ko-KR" altLang="en-US" sz="1600" dirty="0" smtClean="0"/>
              <a:t>없다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</a:t>
            </a:r>
            <a:r>
              <a:rPr lang="ko-KR" altLang="en-US" sz="1600" dirty="0" smtClean="0"/>
              <a:t>연산의 기능이 없다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</a:t>
            </a:r>
            <a:r>
              <a:rPr lang="ko-KR" altLang="en-US" sz="1600" dirty="0" smtClean="0"/>
              <a:t>작성규칙을 지키지 않으면 </a:t>
            </a:r>
            <a:r>
              <a:rPr lang="en-US" altLang="ko-KR" sz="1600" dirty="0" smtClean="0"/>
              <a:t>error </a:t>
            </a:r>
            <a:r>
              <a:rPr lang="ko-KR" altLang="en-US" sz="1600" dirty="0" smtClean="0"/>
              <a:t>가 발생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-XML, DTD, XSLT( XSL )</a:t>
            </a:r>
            <a:r>
              <a:rPr lang="ko-KR" altLang="en-US" sz="1600" dirty="0" smtClean="0"/>
              <a:t>로 구성 될 수 있다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cxnSp>
        <p:nvCxnSpPr>
          <p:cNvPr id="6" name="직선 화살표 연결선 5"/>
          <p:cNvCxnSpPr/>
          <p:nvPr/>
        </p:nvCxnSpPr>
        <p:spPr>
          <a:xfrm rot="16200000" flipV="1">
            <a:off x="1678761" y="892951"/>
            <a:ext cx="357190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500166" y="1142984"/>
            <a:ext cx="15254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server.xml, web.xml</a:t>
            </a:r>
            <a:endParaRPr lang="ko-KR" altLang="en-US" sz="1200" dirty="0"/>
          </a:p>
        </p:txBody>
      </p:sp>
      <p:cxnSp>
        <p:nvCxnSpPr>
          <p:cNvPr id="9" name="직선 화살표 연결선 8"/>
          <p:cNvCxnSpPr/>
          <p:nvPr/>
        </p:nvCxnSpPr>
        <p:spPr>
          <a:xfrm rot="16200000" flipV="1">
            <a:off x="4607719" y="892951"/>
            <a:ext cx="357190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429124" y="1142984"/>
            <a:ext cx="25467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C </a:t>
            </a:r>
            <a:r>
              <a:rPr lang="ko-KR" altLang="en-US" sz="1200" dirty="0" smtClean="0"/>
              <a:t>언어와 </a:t>
            </a:r>
            <a:r>
              <a:rPr lang="en-US" altLang="ko-KR" sz="1200" dirty="0" smtClean="0"/>
              <a:t>Java</a:t>
            </a:r>
            <a:r>
              <a:rPr lang="ko-KR" altLang="en-US" sz="1200" dirty="0" smtClean="0"/>
              <a:t>언어간 데이터 전달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Java</a:t>
            </a:r>
            <a:r>
              <a:rPr lang="ko-KR" altLang="en-US" sz="1200" dirty="0" smtClean="0"/>
              <a:t>와 </a:t>
            </a:r>
            <a:r>
              <a:rPr lang="en-US" altLang="ko-KR" sz="1200" dirty="0" smtClean="0"/>
              <a:t>JavaScript</a:t>
            </a:r>
            <a:r>
              <a:rPr lang="ko-KR" altLang="en-US" sz="1200" dirty="0" smtClean="0"/>
              <a:t>간 데이터 전달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1000100" y="3214686"/>
            <a:ext cx="35719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rot="16200000" flipV="1">
            <a:off x="1142976" y="3214686"/>
            <a:ext cx="142876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285852" y="3286124"/>
            <a:ext cx="64672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xml</a:t>
            </a:r>
            <a:r>
              <a:rPr lang="ko-KR" altLang="en-US" sz="1200" dirty="0" smtClean="0"/>
              <a:t>만 존재하는 경우 </a:t>
            </a:r>
            <a:r>
              <a:rPr lang="en-US" altLang="ko-KR" sz="1200" dirty="0" smtClean="0"/>
              <a:t>well-formed </a:t>
            </a:r>
            <a:r>
              <a:rPr lang="ko-KR" altLang="en-US" sz="1200" dirty="0" smtClean="0"/>
              <a:t>문서 </a:t>
            </a:r>
            <a:r>
              <a:rPr lang="en-US" altLang="ko-KR" sz="1200" dirty="0" smtClean="0"/>
              <a:t>( </a:t>
            </a:r>
            <a:r>
              <a:rPr lang="ko-KR" altLang="en-US" sz="1200" dirty="0" smtClean="0"/>
              <a:t>적격문서 </a:t>
            </a:r>
            <a:r>
              <a:rPr lang="en-US" altLang="ko-KR" sz="1200" dirty="0" smtClean="0"/>
              <a:t>) : </a:t>
            </a:r>
            <a:r>
              <a:rPr lang="ko-KR" altLang="en-US" sz="1200" dirty="0" smtClean="0"/>
              <a:t>작성 규칙만 준수하여 작성하면 된다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cxnSp>
        <p:nvCxnSpPr>
          <p:cNvPr id="17" name="직선 연결선 16"/>
          <p:cNvCxnSpPr/>
          <p:nvPr/>
        </p:nvCxnSpPr>
        <p:spPr>
          <a:xfrm rot="10800000">
            <a:off x="1000100" y="3286124"/>
            <a:ext cx="85725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rot="16200000" flipV="1">
            <a:off x="1035025" y="3322637"/>
            <a:ext cx="357984" cy="2849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307580" y="3500438"/>
            <a:ext cx="72007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 xml</a:t>
            </a:r>
            <a:r>
              <a:rPr lang="ko-KR" altLang="en-US" sz="1200" dirty="0" smtClean="0"/>
              <a:t>과 </a:t>
            </a:r>
            <a:r>
              <a:rPr lang="en-US" altLang="ko-KR" sz="1200" dirty="0" smtClean="0"/>
              <a:t>DTD</a:t>
            </a:r>
            <a:r>
              <a:rPr lang="ko-KR" altLang="en-US" sz="1200" dirty="0" smtClean="0"/>
              <a:t>가 함께 존재하는 경우 </a:t>
            </a:r>
            <a:r>
              <a:rPr lang="en-US" altLang="ko-KR" sz="1200" dirty="0" smtClean="0"/>
              <a:t>valid </a:t>
            </a:r>
            <a:r>
              <a:rPr lang="ko-KR" altLang="en-US" sz="1200" dirty="0" smtClean="0"/>
              <a:t>문서 </a:t>
            </a:r>
            <a:r>
              <a:rPr lang="en-US" altLang="ko-KR" sz="1200" dirty="0" smtClean="0"/>
              <a:t>( </a:t>
            </a:r>
            <a:r>
              <a:rPr lang="ko-KR" altLang="en-US" sz="1200" dirty="0" smtClean="0"/>
              <a:t>유</a:t>
            </a:r>
            <a:r>
              <a:rPr lang="ko-KR" altLang="en-US" sz="1200" dirty="0"/>
              <a:t>효</a:t>
            </a:r>
            <a:r>
              <a:rPr lang="ko-KR" altLang="en-US" sz="1200" dirty="0" smtClean="0"/>
              <a:t>문서 </a:t>
            </a:r>
            <a:r>
              <a:rPr lang="en-US" altLang="ko-KR" sz="1200" dirty="0" smtClean="0"/>
              <a:t>) : </a:t>
            </a:r>
            <a:r>
              <a:rPr lang="ko-KR" altLang="en-US" sz="1200" dirty="0" smtClean="0"/>
              <a:t>작성 규칙과 </a:t>
            </a:r>
            <a:r>
              <a:rPr lang="en-US" altLang="ko-KR" sz="1200" dirty="0" smtClean="0"/>
              <a:t>DTD</a:t>
            </a:r>
            <a:r>
              <a:rPr lang="ko-KR" altLang="en-US" sz="1200" dirty="0" smtClean="0"/>
              <a:t> 준수하여 작성해야 한다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23" name="직사각형 22"/>
          <p:cNvSpPr/>
          <p:nvPr/>
        </p:nvSpPr>
        <p:spPr>
          <a:xfrm>
            <a:off x="1000100" y="4214818"/>
            <a:ext cx="2643206" cy="21431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5072066" y="4143380"/>
            <a:ext cx="2214578" cy="17145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000892" y="5572140"/>
            <a:ext cx="1285884" cy="10001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928662" y="3929066"/>
            <a:ext cx="1084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Web Client</a:t>
            </a:r>
            <a:endParaRPr lang="ko-KR" alt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5006528" y="3929066"/>
            <a:ext cx="565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WAS</a:t>
            </a:r>
            <a:endParaRPr lang="ko-KR" altLang="en-US" sz="1400" dirty="0"/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53706" y="4286256"/>
            <a:ext cx="214314" cy="247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9" name="TextBox 28"/>
          <p:cNvSpPr txBox="1"/>
          <p:nvPr/>
        </p:nvSpPr>
        <p:spPr>
          <a:xfrm>
            <a:off x="5276854" y="4499072"/>
            <a:ext cx="3914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a</a:t>
            </a:r>
            <a:r>
              <a:rPr lang="en-US" altLang="ko-KR" sz="800" dirty="0" smtClean="0"/>
              <a:t>.jsp</a:t>
            </a:r>
            <a:endParaRPr lang="ko-KR" altLang="en-US" sz="800" dirty="0"/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29034" y="4572376"/>
            <a:ext cx="214314" cy="247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1" name="TextBox 30"/>
          <p:cNvSpPr txBox="1"/>
          <p:nvPr/>
        </p:nvSpPr>
        <p:spPr>
          <a:xfrm>
            <a:off x="5752182" y="4785192"/>
            <a:ext cx="4411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a.java</a:t>
            </a:r>
            <a:endParaRPr lang="ko-KR" altLang="en-US" sz="800" dirty="0"/>
          </a:p>
        </p:txBody>
      </p:sp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2284" y="4929566"/>
            <a:ext cx="214314" cy="247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3" name="TextBox 32"/>
          <p:cNvSpPr txBox="1"/>
          <p:nvPr/>
        </p:nvSpPr>
        <p:spPr>
          <a:xfrm>
            <a:off x="6345432" y="5142382"/>
            <a:ext cx="47641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err="1" smtClean="0"/>
              <a:t>a.class</a:t>
            </a:r>
            <a:endParaRPr lang="ko-KR" altLang="en-US" sz="800" dirty="0"/>
          </a:p>
        </p:txBody>
      </p:sp>
      <p:cxnSp>
        <p:nvCxnSpPr>
          <p:cNvPr id="35" name="직선 화살표 연결선 34"/>
          <p:cNvCxnSpPr>
            <a:stCxn id="29" idx="3"/>
          </p:cNvCxnSpPr>
          <p:nvPr/>
        </p:nvCxnSpPr>
        <p:spPr>
          <a:xfrm>
            <a:off x="5668308" y="4606794"/>
            <a:ext cx="118138" cy="366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 rot="16200000" flipH="1">
            <a:off x="6179355" y="4822041"/>
            <a:ext cx="214314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142976" y="4429132"/>
            <a:ext cx="2053767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$.</a:t>
            </a:r>
            <a:r>
              <a:rPr lang="en-US" altLang="ko-KR" sz="1100" dirty="0" err="1" smtClean="0"/>
              <a:t>ajax</a:t>
            </a:r>
            <a:r>
              <a:rPr lang="en-US" altLang="ko-KR" sz="1100" dirty="0" smtClean="0"/>
              <a:t>({</a:t>
            </a:r>
          </a:p>
          <a:p>
            <a:r>
              <a:rPr lang="en-US" altLang="ko-KR" sz="1100" dirty="0" smtClean="0"/>
              <a:t> </a:t>
            </a:r>
            <a:r>
              <a:rPr lang="en-US" altLang="ko-KR" sz="1100" dirty="0" err="1" smtClean="0"/>
              <a:t>url</a:t>
            </a:r>
            <a:r>
              <a:rPr lang="en-US" altLang="ko-KR" sz="1100" dirty="0" smtClean="0"/>
              <a:t>:”a.jsp”,</a:t>
            </a:r>
          </a:p>
          <a:p>
            <a:r>
              <a:rPr lang="en-US" altLang="ko-KR" sz="1100" dirty="0" smtClean="0"/>
              <a:t> data: </a:t>
            </a:r>
            <a:r>
              <a:rPr lang="en-US" altLang="ko-KR" sz="1100" dirty="0" err="1" smtClean="0"/>
              <a:t>queryString</a:t>
            </a:r>
            <a:r>
              <a:rPr lang="en-US" altLang="ko-KR" sz="1100" dirty="0" smtClean="0"/>
              <a:t>,</a:t>
            </a:r>
          </a:p>
          <a:p>
            <a:r>
              <a:rPr lang="en-US" altLang="ko-KR" sz="1100" dirty="0"/>
              <a:t> </a:t>
            </a:r>
            <a:r>
              <a:rPr lang="en-US" altLang="ko-KR" sz="1100" dirty="0" err="1" smtClean="0"/>
              <a:t>dataType</a:t>
            </a:r>
            <a:r>
              <a:rPr lang="en-US" altLang="ko-KR" sz="1100" dirty="0" smtClean="0"/>
              <a:t>:”</a:t>
            </a:r>
            <a:r>
              <a:rPr lang="en-US" altLang="ko-KR" sz="1100" b="1" dirty="0" smtClean="0"/>
              <a:t>xml</a:t>
            </a:r>
            <a:r>
              <a:rPr lang="en-US" altLang="ko-KR" sz="1100" dirty="0" smtClean="0"/>
              <a:t>”,</a:t>
            </a:r>
          </a:p>
          <a:p>
            <a:r>
              <a:rPr lang="en-US" altLang="ko-KR" sz="1100" dirty="0" smtClean="0"/>
              <a:t> </a:t>
            </a:r>
            <a:r>
              <a:rPr lang="en-US" altLang="ko-KR" sz="1100" dirty="0" err="1" smtClean="0"/>
              <a:t>error:function</a:t>
            </a:r>
            <a:r>
              <a:rPr lang="en-US" altLang="ko-KR" sz="1100" dirty="0" smtClean="0"/>
              <a:t>(){</a:t>
            </a:r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},</a:t>
            </a:r>
          </a:p>
          <a:p>
            <a:r>
              <a:rPr lang="en-US" altLang="ko-KR" sz="1100" dirty="0" err="1"/>
              <a:t>s</a:t>
            </a:r>
            <a:r>
              <a:rPr lang="en-US" altLang="ko-KR" sz="1100" dirty="0" err="1" smtClean="0"/>
              <a:t>uccess:function</a:t>
            </a:r>
            <a:r>
              <a:rPr lang="en-US" altLang="ko-KR" sz="1100" dirty="0" smtClean="0"/>
              <a:t>( </a:t>
            </a:r>
            <a:r>
              <a:rPr lang="en-US" altLang="ko-KR" sz="1100" b="1" dirty="0" smtClean="0"/>
              <a:t>data</a:t>
            </a:r>
            <a:r>
              <a:rPr lang="en-US" altLang="ko-KR" sz="1100" dirty="0" smtClean="0"/>
              <a:t> ){</a:t>
            </a:r>
          </a:p>
          <a:p>
            <a:r>
              <a:rPr lang="en-US" altLang="ko-KR" sz="1100" dirty="0" smtClean="0"/>
              <a:t> JS</a:t>
            </a:r>
            <a:r>
              <a:rPr lang="ko-KR" altLang="en-US" sz="1100" dirty="0"/>
              <a:t>에</a:t>
            </a:r>
            <a:r>
              <a:rPr lang="en-US" altLang="ko-KR" sz="1100" dirty="0" smtClean="0"/>
              <a:t> xml</a:t>
            </a:r>
            <a:r>
              <a:rPr lang="ko-KR" altLang="en-US" sz="1100" dirty="0" smtClean="0"/>
              <a:t>을 </a:t>
            </a:r>
            <a:r>
              <a:rPr lang="en-US" altLang="ko-KR" sz="1100" dirty="0" smtClean="0"/>
              <a:t>parsing</a:t>
            </a:r>
            <a:r>
              <a:rPr lang="ko-KR" altLang="en-US" sz="1100" dirty="0" smtClean="0"/>
              <a:t>하여 사용</a:t>
            </a:r>
            <a:endParaRPr lang="en-US" altLang="ko-KR" sz="1100" dirty="0" smtClean="0"/>
          </a:p>
          <a:p>
            <a:r>
              <a:rPr lang="en-US" altLang="ko-KR" sz="1100" dirty="0"/>
              <a:t>}</a:t>
            </a:r>
          </a:p>
          <a:p>
            <a:r>
              <a:rPr lang="en-US" altLang="ko-KR" sz="1100" dirty="0" smtClean="0"/>
              <a:t>});</a:t>
            </a:r>
            <a:endParaRPr lang="ko-KR" altLang="en-US" sz="1100" dirty="0"/>
          </a:p>
        </p:txBody>
      </p:sp>
      <p:sp>
        <p:nvSpPr>
          <p:cNvPr id="39" name="직사각형 38"/>
          <p:cNvSpPr/>
          <p:nvPr/>
        </p:nvSpPr>
        <p:spPr>
          <a:xfrm>
            <a:off x="1214414" y="4643446"/>
            <a:ext cx="1285884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3722367" y="4295009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요</a:t>
            </a:r>
            <a:r>
              <a:rPr lang="ko-KR" altLang="en-US" sz="1200" dirty="0"/>
              <a:t>청</a:t>
            </a:r>
          </a:p>
        </p:txBody>
      </p:sp>
      <p:cxnSp>
        <p:nvCxnSpPr>
          <p:cNvPr id="44" name="직선 화살표 연결선 43"/>
          <p:cNvCxnSpPr/>
          <p:nvPr/>
        </p:nvCxnSpPr>
        <p:spPr>
          <a:xfrm>
            <a:off x="6715140" y="5357826"/>
            <a:ext cx="714380" cy="642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358082" y="5929330"/>
            <a:ext cx="7489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Instance</a:t>
            </a:r>
          </a:p>
          <a:p>
            <a:endParaRPr lang="en-US" altLang="ko-KR" sz="800" dirty="0"/>
          </a:p>
          <a:p>
            <a:r>
              <a:rPr lang="en-US" altLang="ko-KR" sz="800" dirty="0" smtClean="0"/>
              <a:t>_</a:t>
            </a:r>
            <a:r>
              <a:rPr lang="en-US" altLang="ko-KR" sz="800" dirty="0" err="1" smtClean="0"/>
              <a:t>jspService</a:t>
            </a:r>
            <a:r>
              <a:rPr lang="en-US" altLang="ko-KR" sz="800" dirty="0" smtClean="0"/>
              <a:t>()</a:t>
            </a:r>
            <a:endParaRPr lang="ko-KR" altLang="en-US" sz="800" dirty="0"/>
          </a:p>
        </p:txBody>
      </p:sp>
      <p:sp>
        <p:nvSpPr>
          <p:cNvPr id="47" name="TextBox 46"/>
          <p:cNvSpPr txBox="1"/>
          <p:nvPr/>
        </p:nvSpPr>
        <p:spPr>
          <a:xfrm>
            <a:off x="7429520" y="5356696"/>
            <a:ext cx="3818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JVM</a:t>
            </a:r>
            <a:endParaRPr lang="ko-KR" altLang="en-US" sz="800" dirty="0"/>
          </a:p>
        </p:txBody>
      </p:sp>
      <p:cxnSp>
        <p:nvCxnSpPr>
          <p:cNvPr id="49" name="직선 화살표 연결선 48"/>
          <p:cNvCxnSpPr/>
          <p:nvPr/>
        </p:nvCxnSpPr>
        <p:spPr>
          <a:xfrm rot="10800000">
            <a:off x="6500826" y="5715016"/>
            <a:ext cx="857256" cy="571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00760" y="5357826"/>
            <a:ext cx="214314" cy="247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1" name="TextBox 50"/>
          <p:cNvSpPr txBox="1"/>
          <p:nvPr/>
        </p:nvSpPr>
        <p:spPr>
          <a:xfrm>
            <a:off x="5929322" y="5643578"/>
            <a:ext cx="4171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?.xml</a:t>
            </a:r>
            <a:endParaRPr lang="ko-KR" altLang="en-US" sz="800" dirty="0"/>
          </a:p>
        </p:txBody>
      </p:sp>
      <p:cxnSp>
        <p:nvCxnSpPr>
          <p:cNvPr id="53" name="직선 화살표 연결선 52"/>
          <p:cNvCxnSpPr/>
          <p:nvPr/>
        </p:nvCxnSpPr>
        <p:spPr>
          <a:xfrm rot="10800000">
            <a:off x="3500430" y="5357826"/>
            <a:ext cx="2428892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/>
          <p:cNvSpPr/>
          <p:nvPr/>
        </p:nvSpPr>
        <p:spPr>
          <a:xfrm>
            <a:off x="3143240" y="4572008"/>
            <a:ext cx="285752" cy="1285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XHR</a:t>
            </a:r>
            <a:endParaRPr lang="ko-KR" altLang="en-US" dirty="0"/>
          </a:p>
        </p:txBody>
      </p:sp>
      <p:cxnSp>
        <p:nvCxnSpPr>
          <p:cNvPr id="57" name="직선 화살표 연결선 56"/>
          <p:cNvCxnSpPr/>
          <p:nvPr/>
        </p:nvCxnSpPr>
        <p:spPr>
          <a:xfrm flipV="1">
            <a:off x="2571736" y="4786322"/>
            <a:ext cx="500066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 flipV="1">
            <a:off x="3500430" y="4429132"/>
            <a:ext cx="1857388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/>
          <p:nvPr/>
        </p:nvCxnSpPr>
        <p:spPr>
          <a:xfrm rot="10800000">
            <a:off x="2285984" y="5214950"/>
            <a:ext cx="857256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/>
          <p:nvPr/>
        </p:nvCxnSpPr>
        <p:spPr>
          <a:xfrm rot="10800000" flipV="1">
            <a:off x="2571736" y="5357826"/>
            <a:ext cx="571504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>
            <a:endCxn id="51" idx="1"/>
          </p:cNvCxnSpPr>
          <p:nvPr/>
        </p:nvCxnSpPr>
        <p:spPr>
          <a:xfrm rot="5400000" flipH="1" flipV="1">
            <a:off x="5590274" y="5947472"/>
            <a:ext cx="535220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4857752" y="6143644"/>
            <a:ext cx="16580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Data</a:t>
            </a:r>
            <a:r>
              <a:rPr lang="ko-KR" altLang="en-US" sz="1200" dirty="0" smtClean="0"/>
              <a:t>는 </a:t>
            </a:r>
            <a:r>
              <a:rPr lang="en-US" altLang="ko-KR" sz="1200" dirty="0" smtClean="0"/>
              <a:t>java</a:t>
            </a:r>
            <a:r>
              <a:rPr lang="ko-KR" altLang="en-US" sz="1200" dirty="0" smtClean="0"/>
              <a:t>에서 발생</a:t>
            </a:r>
            <a:endParaRPr lang="ko-KR" altLang="en-US" sz="1200" dirty="0"/>
          </a:p>
        </p:txBody>
      </p:sp>
      <p:cxnSp>
        <p:nvCxnSpPr>
          <p:cNvPr id="69" name="직선 화살표 연결선 68"/>
          <p:cNvCxnSpPr/>
          <p:nvPr/>
        </p:nvCxnSpPr>
        <p:spPr>
          <a:xfrm rot="10800000">
            <a:off x="2786050" y="5857892"/>
            <a:ext cx="1500198" cy="642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/>
          <p:nvPr/>
        </p:nvCxnSpPr>
        <p:spPr>
          <a:xfrm flipV="1">
            <a:off x="4286248" y="6357958"/>
            <a:ext cx="714380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3000364" y="6438149"/>
            <a:ext cx="57886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이종언어간 데이터 전달용</a:t>
            </a:r>
            <a:endParaRPr lang="en-US" altLang="ko-KR" sz="1200" dirty="0" smtClean="0"/>
          </a:p>
          <a:p>
            <a:r>
              <a:rPr lang="en-US" altLang="ko-KR" sz="1200" dirty="0" smtClean="0"/>
              <a:t>Java </a:t>
            </a:r>
            <a:r>
              <a:rPr lang="ko-KR" altLang="en-US" sz="1200" dirty="0" smtClean="0"/>
              <a:t>에서 발생한 데이터를 </a:t>
            </a:r>
            <a:r>
              <a:rPr lang="en-US" altLang="ko-KR" sz="1200" dirty="0" smtClean="0"/>
              <a:t>XML</a:t>
            </a:r>
            <a:r>
              <a:rPr lang="ko-KR" altLang="en-US" sz="1200" dirty="0" smtClean="0"/>
              <a:t>로 저장하여 </a:t>
            </a:r>
            <a:r>
              <a:rPr lang="en-US" altLang="ko-KR" sz="1200" dirty="0" smtClean="0"/>
              <a:t>JavaScript</a:t>
            </a:r>
            <a:r>
              <a:rPr lang="ko-KR" altLang="en-US" sz="1200" dirty="0" smtClean="0"/>
              <a:t>에서 </a:t>
            </a:r>
            <a:r>
              <a:rPr lang="en-US" altLang="ko-KR" sz="1200" dirty="0" smtClean="0"/>
              <a:t>Parsing</a:t>
            </a:r>
            <a:r>
              <a:rPr lang="ko-KR" altLang="en-US" sz="1200" dirty="0" smtClean="0"/>
              <a:t>하여 사용한다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58" y="214290"/>
            <a:ext cx="6802119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*XML</a:t>
            </a:r>
            <a:r>
              <a:rPr lang="ko-KR" altLang="en-US" dirty="0" smtClean="0"/>
              <a:t>작성</a:t>
            </a:r>
            <a:endParaRPr lang="en-US" altLang="ko-KR" dirty="0" smtClean="0"/>
          </a:p>
          <a:p>
            <a:r>
              <a:rPr lang="en-US" altLang="ko-KR" sz="1600" dirty="0" smtClean="0"/>
              <a:t> -</a:t>
            </a:r>
            <a:r>
              <a:rPr lang="ko-KR" altLang="en-US" sz="1600" dirty="0" smtClean="0"/>
              <a:t>대</a:t>
            </a:r>
            <a:r>
              <a:rPr lang="en-US" altLang="ko-KR" sz="1600" dirty="0" smtClean="0"/>
              <a:t>.</a:t>
            </a:r>
            <a:r>
              <a:rPr lang="ko-KR" altLang="en-US" sz="1600" dirty="0" smtClean="0"/>
              <a:t>소문자 구분한다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 -</a:t>
            </a:r>
            <a:r>
              <a:rPr lang="ko-KR" altLang="en-US" sz="1600" dirty="0" err="1" smtClean="0"/>
              <a:t>시작노드와</a:t>
            </a:r>
            <a:r>
              <a:rPr lang="ko-KR" altLang="en-US" sz="1600" dirty="0" smtClean="0"/>
              <a:t> 끝 </a:t>
            </a:r>
            <a:r>
              <a:rPr lang="ko-KR" altLang="en-US" sz="1600" dirty="0" err="1" smtClean="0"/>
              <a:t>노드는</a:t>
            </a:r>
            <a:r>
              <a:rPr lang="ko-KR" altLang="en-US" sz="1600" dirty="0" smtClean="0"/>
              <a:t> 반드시 짝으로 </a:t>
            </a:r>
            <a:r>
              <a:rPr lang="ko-KR" altLang="en-US" sz="1600" dirty="0" err="1" smtClean="0"/>
              <a:t>나와야한다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</a:t>
            </a:r>
            <a:r>
              <a:rPr lang="ko-KR" altLang="en-US" sz="1600" dirty="0" smtClean="0"/>
              <a:t>최상위 </a:t>
            </a:r>
            <a:r>
              <a:rPr lang="ko-KR" altLang="en-US" sz="1600" dirty="0" err="1" smtClean="0"/>
              <a:t>부모노드</a:t>
            </a:r>
            <a:r>
              <a:rPr lang="en-US" altLang="ko-KR" sz="1600" dirty="0" smtClean="0"/>
              <a:t>(root node, </a:t>
            </a:r>
            <a:r>
              <a:rPr lang="ko-KR" altLang="en-US" sz="1600" dirty="0" err="1" smtClean="0"/>
              <a:t>근노드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는 하나만 존재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</a:t>
            </a:r>
            <a:r>
              <a:rPr lang="ko-KR" altLang="en-US" sz="1600" dirty="0" smtClean="0"/>
              <a:t>속성은 공백으로 구분한다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*</a:t>
            </a:r>
            <a:r>
              <a:rPr lang="ko-KR" altLang="en-US" sz="1600" dirty="0" smtClean="0"/>
              <a:t>문서형식</a:t>
            </a:r>
            <a:endParaRPr lang="en-US" altLang="ko-KR" sz="1600" dirty="0" smtClean="0"/>
          </a:p>
          <a:p>
            <a:r>
              <a:rPr lang="en-US" altLang="ko-KR" sz="1600" dirty="0" smtClean="0"/>
              <a:t>&lt;?xml version=“1.0” encoding=“</a:t>
            </a:r>
            <a:r>
              <a:rPr lang="en-US" altLang="ko-KR" sz="1600" dirty="0" err="1" smtClean="0"/>
              <a:t>charset</a:t>
            </a:r>
            <a:r>
              <a:rPr lang="en-US" altLang="ko-KR" sz="1600" dirty="0" smtClean="0"/>
              <a:t>” standalone=“DTD</a:t>
            </a:r>
            <a:r>
              <a:rPr lang="ko-KR" altLang="en-US" sz="1600" dirty="0" smtClean="0"/>
              <a:t>사용여부</a:t>
            </a:r>
            <a:r>
              <a:rPr lang="en-US" altLang="ko-KR" sz="1600" dirty="0" smtClean="0"/>
              <a:t>”?&gt;</a:t>
            </a:r>
          </a:p>
          <a:p>
            <a:r>
              <a:rPr lang="en-US" altLang="ko-KR" sz="1600" dirty="0" smtClean="0"/>
              <a:t>&lt;</a:t>
            </a:r>
            <a:r>
              <a:rPr lang="ko-KR" altLang="en-US" sz="1600" dirty="0" err="1" smtClean="0"/>
              <a:t>부모노드</a:t>
            </a:r>
            <a:r>
              <a:rPr lang="en-US" altLang="ko-KR" sz="1600" dirty="0" smtClean="0"/>
              <a:t>&gt;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&lt;</a:t>
            </a:r>
            <a:r>
              <a:rPr lang="ko-KR" altLang="en-US" sz="1600" dirty="0" err="1" smtClean="0"/>
              <a:t>자식노드들</a:t>
            </a:r>
            <a:r>
              <a:rPr lang="en-US" altLang="ko-KR" sz="1600" dirty="0" smtClean="0"/>
              <a:t>…&gt; </a:t>
            </a:r>
          </a:p>
          <a:p>
            <a:r>
              <a:rPr lang="en-US" altLang="ko-KR" sz="1600" dirty="0" smtClean="0"/>
              <a:t>   … </a:t>
            </a:r>
          </a:p>
          <a:p>
            <a:r>
              <a:rPr lang="en-US" altLang="ko-KR" sz="1600" dirty="0" smtClean="0"/>
              <a:t>&lt;/</a:t>
            </a:r>
            <a:r>
              <a:rPr lang="ko-KR" altLang="en-US" sz="1600" dirty="0" err="1" smtClean="0"/>
              <a:t>부모노드</a:t>
            </a:r>
            <a:r>
              <a:rPr lang="en-US" altLang="ko-KR" sz="1600" dirty="0" smtClean="0"/>
              <a:t>&gt;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*</a:t>
            </a:r>
            <a:r>
              <a:rPr lang="ko-KR" altLang="en-US" sz="1600" dirty="0" smtClean="0"/>
              <a:t>주석</a:t>
            </a:r>
            <a:endParaRPr lang="en-US" altLang="ko-KR" sz="1600" dirty="0" smtClean="0"/>
          </a:p>
          <a:p>
            <a:r>
              <a:rPr lang="en-US" altLang="ko-KR" sz="1600" dirty="0" smtClean="0"/>
              <a:t> &lt;!-- </a:t>
            </a:r>
          </a:p>
          <a:p>
            <a:r>
              <a:rPr lang="en-US" altLang="ko-KR" sz="1600" dirty="0" smtClean="0"/>
              <a:t>   </a:t>
            </a:r>
            <a:r>
              <a:rPr lang="ko-KR" altLang="en-US" sz="1600" dirty="0" smtClean="0"/>
              <a:t>한 줄 또는 여러 줄 주석</a:t>
            </a:r>
            <a:endParaRPr lang="en-US" altLang="ko-KR" sz="1600" dirty="0"/>
          </a:p>
          <a:p>
            <a:r>
              <a:rPr lang="en-US" altLang="ko-KR" sz="1600" dirty="0" smtClean="0"/>
              <a:t>  </a:t>
            </a:r>
            <a:r>
              <a:rPr lang="en-US" altLang="ko-KR" sz="1600" dirty="0" smtClean="0">
                <a:sym typeface="Wingdings" pitchFamily="2" charset="2"/>
              </a:rPr>
              <a:t>--&gt;</a:t>
            </a:r>
          </a:p>
          <a:p>
            <a:endParaRPr lang="en-US" altLang="ko-KR" sz="1600" dirty="0">
              <a:sym typeface="Wingdings" pitchFamily="2" charset="2"/>
            </a:endParaRPr>
          </a:p>
          <a:p>
            <a:r>
              <a:rPr lang="en-US" altLang="ko-KR" sz="1600" dirty="0" smtClean="0">
                <a:sym typeface="Wingdings" pitchFamily="2" charset="2"/>
              </a:rPr>
              <a:t>*XML</a:t>
            </a:r>
            <a:r>
              <a:rPr lang="ko-KR" altLang="en-US" sz="1600" dirty="0" smtClean="0">
                <a:sym typeface="Wingdings" pitchFamily="2" charset="2"/>
              </a:rPr>
              <a:t>은 </a:t>
            </a:r>
            <a:r>
              <a:rPr lang="en-US" altLang="ko-KR" sz="1600" dirty="0" smtClean="0">
                <a:sym typeface="Wingdings" pitchFamily="2" charset="2"/>
              </a:rPr>
              <a:t>HTML</a:t>
            </a:r>
            <a:r>
              <a:rPr lang="ko-KR" altLang="en-US" sz="1600" dirty="0" smtClean="0">
                <a:sym typeface="Wingdings" pitchFamily="2" charset="2"/>
              </a:rPr>
              <a:t>과 달리 데이터를 표현하기 적합한 언어</a:t>
            </a:r>
            <a:r>
              <a:rPr lang="en-US" altLang="ko-KR" sz="1600" dirty="0" smtClean="0">
                <a:sym typeface="Wingdings" pitchFamily="2" charset="2"/>
              </a:rPr>
              <a:t>.</a:t>
            </a:r>
            <a:endParaRPr lang="ko-KR" altLang="en-US" sz="1600" dirty="0"/>
          </a:p>
        </p:txBody>
      </p:sp>
      <p:cxnSp>
        <p:nvCxnSpPr>
          <p:cNvPr id="6" name="직선 화살표 연결선 5"/>
          <p:cNvCxnSpPr/>
          <p:nvPr/>
        </p:nvCxnSpPr>
        <p:spPr>
          <a:xfrm rot="10800000" flipV="1">
            <a:off x="2357422" y="1785926"/>
            <a:ext cx="428628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714612" y="1643050"/>
            <a:ext cx="36567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선언부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반드시 첫 번째 줄에서만 </a:t>
            </a:r>
            <a:r>
              <a:rPr lang="ko-KR" altLang="en-US" sz="1200" dirty="0" err="1" smtClean="0"/>
              <a:t>기술되어야한다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         속성의 순서도 반드시 </a:t>
            </a:r>
            <a:r>
              <a:rPr lang="ko-KR" altLang="en-US" sz="1200" dirty="0" err="1" smtClean="0"/>
              <a:t>지켜져야한다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8" name="오른쪽 중괄호 7"/>
          <p:cNvSpPr/>
          <p:nvPr/>
        </p:nvSpPr>
        <p:spPr>
          <a:xfrm>
            <a:off x="1928794" y="2357430"/>
            <a:ext cx="142876" cy="78581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214546" y="2571744"/>
            <a:ext cx="42594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정의되는 </a:t>
            </a:r>
            <a:r>
              <a:rPr lang="ko-KR" altLang="en-US" sz="1200" dirty="0" err="1" smtClean="0"/>
              <a:t>노드의</a:t>
            </a:r>
            <a:r>
              <a:rPr lang="ko-KR" altLang="en-US" sz="1200" dirty="0" smtClean="0"/>
              <a:t> 이름은 개발자가 마음대로 정의할 수 있다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642910" y="5000636"/>
            <a:ext cx="147873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&lt;table&gt;</a:t>
            </a:r>
          </a:p>
          <a:p>
            <a:r>
              <a:rPr lang="en-US" altLang="ko-KR" sz="1200" dirty="0" smtClean="0"/>
              <a:t>&lt;</a:t>
            </a:r>
            <a:r>
              <a:rPr lang="en-US" altLang="ko-KR" sz="1200" dirty="0" err="1" smtClean="0"/>
              <a:t>tr</a:t>
            </a:r>
            <a:r>
              <a:rPr lang="en-US" altLang="ko-KR" sz="1200" dirty="0" smtClean="0"/>
              <a:t>&gt;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&lt;td&gt;1&lt;/td&gt;</a:t>
            </a:r>
          </a:p>
          <a:p>
            <a:r>
              <a:rPr lang="en-US" altLang="ko-KR" sz="1200" dirty="0" smtClean="0"/>
              <a:t> &lt;td&gt;</a:t>
            </a:r>
            <a:r>
              <a:rPr lang="ko-KR" altLang="en-US" sz="1200" dirty="0" smtClean="0"/>
              <a:t>임태균</a:t>
            </a:r>
            <a:r>
              <a:rPr lang="en-US" altLang="ko-KR" sz="1200" dirty="0" smtClean="0"/>
              <a:t>&lt;/td&gt;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&lt;/</a:t>
            </a:r>
            <a:r>
              <a:rPr lang="en-US" altLang="ko-KR" sz="1200" dirty="0" err="1" smtClean="0"/>
              <a:t>tr</a:t>
            </a:r>
            <a:r>
              <a:rPr lang="en-US" altLang="ko-KR" sz="1200" dirty="0" smtClean="0"/>
              <a:t>&gt;</a:t>
            </a:r>
          </a:p>
          <a:p>
            <a:r>
              <a:rPr lang="en-US" altLang="ko-KR" sz="1200" dirty="0" smtClean="0"/>
              <a:t>&lt;</a:t>
            </a:r>
            <a:r>
              <a:rPr lang="en-US" altLang="ko-KR" sz="1200" dirty="0" err="1" smtClean="0"/>
              <a:t>tr</a:t>
            </a:r>
            <a:r>
              <a:rPr lang="en-US" altLang="ko-KR" sz="1200" dirty="0" smtClean="0"/>
              <a:t>&gt;</a:t>
            </a:r>
          </a:p>
          <a:p>
            <a:r>
              <a:rPr lang="en-US" altLang="ko-KR" sz="1200" dirty="0" smtClean="0"/>
              <a:t> &lt;td&gt;2&lt;/td&gt;</a:t>
            </a:r>
          </a:p>
          <a:p>
            <a:r>
              <a:rPr lang="en-US" altLang="ko-KR" sz="1200" dirty="0" smtClean="0"/>
              <a:t> &lt;td&gt;</a:t>
            </a:r>
            <a:r>
              <a:rPr lang="ko-KR" altLang="en-US" sz="1200" dirty="0" smtClean="0"/>
              <a:t>차차</a:t>
            </a:r>
            <a:r>
              <a:rPr lang="en-US" altLang="ko-KR" sz="1200" dirty="0" smtClean="0"/>
              <a:t>&lt;/td&gt;</a:t>
            </a:r>
          </a:p>
          <a:p>
            <a:r>
              <a:rPr lang="en-US" altLang="ko-KR" sz="1200" dirty="0" smtClean="0"/>
              <a:t> &lt;/</a:t>
            </a:r>
            <a:r>
              <a:rPr lang="en-US" altLang="ko-KR" sz="1200" dirty="0" err="1" smtClean="0"/>
              <a:t>tr</a:t>
            </a:r>
            <a:r>
              <a:rPr lang="en-US" altLang="ko-KR" sz="1200" dirty="0" smtClean="0"/>
              <a:t>&gt;</a:t>
            </a:r>
          </a:p>
          <a:p>
            <a:r>
              <a:rPr lang="en-US" altLang="ko-KR" sz="1200" dirty="0" smtClean="0"/>
              <a:t>&lt;/table&gt;</a:t>
            </a: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2357422" y="5643578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928926" y="5000636"/>
            <a:ext cx="196399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&lt;</a:t>
            </a:r>
            <a:r>
              <a:rPr lang="en-US" altLang="ko-KR" sz="1200" dirty="0" err="1" smtClean="0"/>
              <a:t>nameData</a:t>
            </a:r>
            <a:r>
              <a:rPr lang="en-US" altLang="ko-KR" sz="1200" dirty="0" smtClean="0"/>
              <a:t>&gt;</a:t>
            </a:r>
          </a:p>
          <a:p>
            <a:r>
              <a:rPr lang="en-US" altLang="ko-KR" sz="1200" dirty="0" smtClean="0"/>
              <a:t>&lt;names&gt;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&lt;num&gt;1&lt;/num&gt;</a:t>
            </a:r>
          </a:p>
          <a:p>
            <a:r>
              <a:rPr lang="en-US" altLang="ko-KR" sz="1200" dirty="0" smtClean="0"/>
              <a:t> &lt;name&gt;</a:t>
            </a:r>
            <a:r>
              <a:rPr lang="ko-KR" altLang="en-US" sz="1200" dirty="0" smtClean="0"/>
              <a:t>임태균</a:t>
            </a:r>
            <a:r>
              <a:rPr lang="en-US" altLang="ko-KR" sz="1200" dirty="0" smtClean="0"/>
              <a:t>&lt;/name&gt;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&lt;/names &gt;</a:t>
            </a:r>
          </a:p>
          <a:p>
            <a:r>
              <a:rPr lang="en-US" altLang="ko-KR" sz="1200" dirty="0" smtClean="0"/>
              <a:t>&lt;names &gt;</a:t>
            </a:r>
          </a:p>
          <a:p>
            <a:r>
              <a:rPr lang="en-US" altLang="ko-KR" sz="1200" dirty="0" smtClean="0"/>
              <a:t> &lt;num&gt;2&lt;/num&gt;</a:t>
            </a:r>
          </a:p>
          <a:p>
            <a:r>
              <a:rPr lang="en-US" altLang="ko-KR" sz="1200" dirty="0" smtClean="0"/>
              <a:t> &lt;name&gt;</a:t>
            </a:r>
            <a:r>
              <a:rPr lang="ko-KR" altLang="en-US" sz="1200" dirty="0" smtClean="0"/>
              <a:t>차차</a:t>
            </a:r>
            <a:r>
              <a:rPr lang="en-US" altLang="ko-KR" sz="1200" dirty="0" smtClean="0"/>
              <a:t>&lt;/name&gt;</a:t>
            </a:r>
          </a:p>
          <a:p>
            <a:r>
              <a:rPr lang="en-US" altLang="ko-KR" sz="1200" dirty="0" smtClean="0"/>
              <a:t> &lt;/names &gt;</a:t>
            </a:r>
          </a:p>
          <a:p>
            <a:r>
              <a:rPr lang="en-US" altLang="ko-KR" sz="1200" dirty="0" smtClean="0"/>
              <a:t>&lt;/table&gt;</a:t>
            </a:r>
          </a:p>
        </p:txBody>
      </p:sp>
      <p:cxnSp>
        <p:nvCxnSpPr>
          <p:cNvPr id="15" name="직선 화살표 연결선 14"/>
          <p:cNvCxnSpPr/>
          <p:nvPr/>
        </p:nvCxnSpPr>
        <p:spPr>
          <a:xfrm rot="5400000">
            <a:off x="1285852" y="5000636"/>
            <a:ext cx="357190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1142976" y="4929198"/>
            <a:ext cx="1500198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733</Words>
  <Application>Microsoft Office PowerPoint</Application>
  <PresentationFormat>화면 슬라이드 쇼(4:3)</PresentationFormat>
  <Paragraphs>157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슬라이드 1</vt:lpstr>
      <vt:lpstr>슬라이드 2</vt:lpstr>
      <vt:lpstr>슬라이드 3</vt:lpstr>
      <vt:lpstr>슬라이드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19</cp:revision>
  <dcterms:created xsi:type="dcterms:W3CDTF">2023-10-30T00:17:54Z</dcterms:created>
  <dcterms:modified xsi:type="dcterms:W3CDTF">2023-10-31T00:07:17Z</dcterms:modified>
</cp:coreProperties>
</file>