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02" autoAdjust="0"/>
    <p:restoredTop sz="94660"/>
  </p:normalViewPr>
  <p:slideViewPr>
    <p:cSldViewPr>
      <p:cViewPr>
        <p:scale>
          <a:sx n="200" d="100"/>
          <a:sy n="200" d="100"/>
        </p:scale>
        <p:origin x="-78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F460E-ED6F-4E49-BC61-2207F26B62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6C754-3A0A-4D7C-865B-3A51AB9B9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6C754-3A0A-4D7C-865B-3A51AB9B98AF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0A24-7BC6-4359-AD66-5F284127A324}" type="datetimeFigureOut">
              <a:rPr lang="ko-KR" altLang="en-US" smtClean="0"/>
              <a:pPr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7810-3183-446B-87EA-E588B3145D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357592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*JFC ( Java Foundation Class )</a:t>
            </a:r>
          </a:p>
          <a:p>
            <a:r>
              <a:rPr lang="en-US" altLang="ko-KR" sz="1600" dirty="0" smtClean="0"/>
              <a:t> - Java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Windows Application</a:t>
            </a:r>
            <a:r>
              <a:rPr lang="ko-KR" altLang="en-US" sz="1600" dirty="0" smtClean="0"/>
              <a:t>을 제작할 수 있는 클래스들</a:t>
            </a:r>
            <a:r>
              <a:rPr lang="en-US" altLang="ko-KR" sz="1600" dirty="0" smtClean="0"/>
              <a:t>. ( Component 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AWT(Abstract Window Toolkit), Swing </a:t>
            </a:r>
            <a:r>
              <a:rPr lang="ko-KR" altLang="en-US" sz="1600" dirty="0" smtClean="0"/>
              <a:t>이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그래픽성능이 떨어진다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컴포넌트 프로그래밍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Window Component,  Container Component, Component  3</a:t>
            </a:r>
            <a:r>
              <a:rPr lang="ko-KR" altLang="en-US" sz="1600" dirty="0" smtClean="0"/>
              <a:t>가지를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250133" y="103582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348" y="1142984"/>
            <a:ext cx="2444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 smtClean="0"/>
              <a:t>무거운 컴포넌트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느리다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지원되는 컴포넌트의 수가 적고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컴포넌트가 미려하지 않다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학습의 용이성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에러가 많다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-OS</a:t>
            </a:r>
            <a:r>
              <a:rPr lang="ko-KR" altLang="en-US" sz="1200" dirty="0" smtClean="0"/>
              <a:t>에 따라 </a:t>
            </a:r>
            <a:r>
              <a:rPr lang="ko-KR" altLang="en-US" sz="1200" dirty="0" smtClean="0"/>
              <a:t>다른 디자인을 제공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-java.awt</a:t>
            </a:r>
            <a:r>
              <a:rPr lang="ko-KR" altLang="en-US" sz="1200" dirty="0" smtClean="0"/>
              <a:t>패키지에서 제공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3750463" y="103582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0463" y="1142984"/>
            <a:ext cx="3972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가벼운 컴포넌트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빠르다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지원되는 컴포넌트의 수가 많고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컴포넌트가 미려하다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학습이 어렵다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에러가 적다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-OS</a:t>
            </a:r>
            <a:r>
              <a:rPr lang="ko-KR" altLang="en-US" sz="1200" dirty="0" smtClean="0"/>
              <a:t>에 관계없이 동일한 디자인을 제공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패키지에서 제공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오른쪽 중괄호 11"/>
          <p:cNvSpPr/>
          <p:nvPr/>
        </p:nvSpPr>
        <p:spPr>
          <a:xfrm rot="5400000">
            <a:off x="3321835" y="1821645"/>
            <a:ext cx="214314" cy="1285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57422" y="2571744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-Java</a:t>
            </a:r>
            <a:r>
              <a:rPr lang="ko-KR" altLang="en-US" sz="1200" dirty="0" smtClean="0"/>
              <a:t>는 </a:t>
            </a:r>
            <a:r>
              <a:rPr lang="en-US" altLang="ko-KR" sz="1200" dirty="0"/>
              <a:t>W</a:t>
            </a:r>
            <a:r>
              <a:rPr lang="en-US" altLang="ko-KR" sz="1200" dirty="0" smtClean="0"/>
              <a:t>indows</a:t>
            </a:r>
            <a:r>
              <a:rPr lang="ko-KR" altLang="en-US" sz="1200" dirty="0" smtClean="0"/>
              <a:t>용 실행파일</a:t>
            </a:r>
            <a:r>
              <a:rPr lang="en-US" altLang="ko-KR" sz="1200" dirty="0" smtClean="0"/>
              <a:t>( .exe)</a:t>
            </a:r>
            <a:r>
              <a:rPr lang="ko-KR" altLang="en-US" sz="1200" dirty="0" smtClean="0"/>
              <a:t>을 만들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-JVM</a:t>
            </a:r>
            <a:r>
              <a:rPr lang="ko-KR" altLang="en-US" sz="1200" dirty="0" smtClean="0"/>
              <a:t>을 같이 배포해야한다</a:t>
            </a:r>
            <a:r>
              <a:rPr lang="en-US" altLang="ko-KR" sz="1200" dirty="0" smtClean="0"/>
              <a:t>. ( </a:t>
            </a:r>
            <a:r>
              <a:rPr lang="ko-KR" altLang="en-US" sz="1200" dirty="0" smtClean="0"/>
              <a:t>프로그램의 크기가 커진다</a:t>
            </a:r>
            <a:r>
              <a:rPr lang="en-US" altLang="ko-KR" sz="1200" dirty="0" smtClean="0"/>
              <a:t>. )</a:t>
            </a:r>
            <a:endParaRPr lang="ko-KR" altLang="en-US" sz="1200" dirty="0"/>
          </a:p>
        </p:txBody>
      </p:sp>
      <p:sp>
        <p:nvSpPr>
          <p:cNvPr id="14" name="오른쪽 중괄호 13"/>
          <p:cNvSpPr/>
          <p:nvPr/>
        </p:nvSpPr>
        <p:spPr>
          <a:xfrm>
            <a:off x="6357950" y="2571744"/>
            <a:ext cx="214314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892943" y="375047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1538" y="3786190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최소의 기능을 제공하는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893435"/>
            <a:ext cx="642942" cy="18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143380"/>
            <a:ext cx="2571768" cy="21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643314"/>
            <a:ext cx="1657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429132"/>
            <a:ext cx="93345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직선 화살표 연결선 22"/>
          <p:cNvCxnSpPr>
            <a:endCxn id="1028" idx="1"/>
          </p:cNvCxnSpPr>
          <p:nvPr/>
        </p:nvCxnSpPr>
        <p:spPr>
          <a:xfrm>
            <a:off x="1214414" y="3643314"/>
            <a:ext cx="2357454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785786" y="4929198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720" y="5214950"/>
            <a:ext cx="2588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사용자에게 보여주는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컨테이너 컴포넌트를 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일반컴포넌트를 저장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Window, Frame, Dialog, </a:t>
            </a:r>
            <a:r>
              <a:rPr lang="en-US" altLang="ko-KR" sz="1200" dirty="0" err="1" smtClean="0"/>
              <a:t>FileDialog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3464711" y="503635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36670" y="5140123"/>
            <a:ext cx="2449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윈도우 컴포넌트에 배치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컨테이너 컴포넌트를 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일반컴포넌트를 저장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Panel, </a:t>
            </a:r>
            <a:r>
              <a:rPr lang="en-US" altLang="ko-KR" sz="1200" dirty="0" err="1" smtClean="0"/>
              <a:t>ScrollPane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5643570" y="492919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9256" y="5072074"/>
            <a:ext cx="217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기능을 제공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Button, Label, List, Choice,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Menu, </a:t>
            </a:r>
            <a:r>
              <a:rPr lang="en-US" altLang="ko-KR" sz="1200" dirty="0" err="1" smtClean="0"/>
              <a:t>MenuBar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MenuItem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Font, </a:t>
            </a:r>
            <a:r>
              <a:rPr lang="en-US" altLang="ko-KR" sz="1200" dirty="0" err="1" smtClean="0"/>
              <a:t>ButtonGroup</a:t>
            </a:r>
            <a:r>
              <a:rPr lang="en-US" altLang="ko-KR" sz="1200" dirty="0" smtClean="0"/>
              <a:t>,,,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3886200" y="6222250"/>
            <a:ext cx="1924021" cy="461326"/>
          </a:xfrm>
          <a:custGeom>
            <a:avLst/>
            <a:gdLst>
              <a:gd name="connsiteX0" fmla="*/ 1919288 w 1924021"/>
              <a:gd name="connsiteY0" fmla="*/ 7100 h 461326"/>
              <a:gd name="connsiteX1" fmla="*/ 1900238 w 1924021"/>
              <a:gd name="connsiteY1" fmla="*/ 35675 h 461326"/>
              <a:gd name="connsiteX2" fmla="*/ 1895475 w 1924021"/>
              <a:gd name="connsiteY2" fmla="*/ 49963 h 461326"/>
              <a:gd name="connsiteX3" fmla="*/ 1866900 w 1924021"/>
              <a:gd name="connsiteY3" fmla="*/ 102350 h 461326"/>
              <a:gd name="connsiteX4" fmla="*/ 1852613 w 1924021"/>
              <a:gd name="connsiteY4" fmla="*/ 130925 h 461326"/>
              <a:gd name="connsiteX5" fmla="*/ 1824038 w 1924021"/>
              <a:gd name="connsiteY5" fmla="*/ 173788 h 461326"/>
              <a:gd name="connsiteX6" fmla="*/ 1809750 w 1924021"/>
              <a:gd name="connsiteY6" fmla="*/ 183313 h 461326"/>
              <a:gd name="connsiteX7" fmla="*/ 1776413 w 1924021"/>
              <a:gd name="connsiteY7" fmla="*/ 216650 h 461326"/>
              <a:gd name="connsiteX8" fmla="*/ 1738313 w 1924021"/>
              <a:gd name="connsiteY8" fmla="*/ 240463 h 461326"/>
              <a:gd name="connsiteX9" fmla="*/ 1709738 w 1924021"/>
              <a:gd name="connsiteY9" fmla="*/ 254750 h 461326"/>
              <a:gd name="connsiteX10" fmla="*/ 1681163 w 1924021"/>
              <a:gd name="connsiteY10" fmla="*/ 273800 h 461326"/>
              <a:gd name="connsiteX11" fmla="*/ 1666875 w 1924021"/>
              <a:gd name="connsiteY11" fmla="*/ 283325 h 461326"/>
              <a:gd name="connsiteX12" fmla="*/ 1652588 w 1924021"/>
              <a:gd name="connsiteY12" fmla="*/ 288088 h 461326"/>
              <a:gd name="connsiteX13" fmla="*/ 1624013 w 1924021"/>
              <a:gd name="connsiteY13" fmla="*/ 307138 h 461326"/>
              <a:gd name="connsiteX14" fmla="*/ 1590675 w 1924021"/>
              <a:gd name="connsiteY14" fmla="*/ 321425 h 461326"/>
              <a:gd name="connsiteX15" fmla="*/ 1576388 w 1924021"/>
              <a:gd name="connsiteY15" fmla="*/ 335713 h 461326"/>
              <a:gd name="connsiteX16" fmla="*/ 1552575 w 1924021"/>
              <a:gd name="connsiteY16" fmla="*/ 340475 h 461326"/>
              <a:gd name="connsiteX17" fmla="*/ 1533525 w 1924021"/>
              <a:gd name="connsiteY17" fmla="*/ 350000 h 461326"/>
              <a:gd name="connsiteX18" fmla="*/ 1519238 w 1924021"/>
              <a:gd name="connsiteY18" fmla="*/ 354763 h 461326"/>
              <a:gd name="connsiteX19" fmla="*/ 1500188 w 1924021"/>
              <a:gd name="connsiteY19" fmla="*/ 364288 h 461326"/>
              <a:gd name="connsiteX20" fmla="*/ 1471613 w 1924021"/>
              <a:gd name="connsiteY20" fmla="*/ 373813 h 461326"/>
              <a:gd name="connsiteX21" fmla="*/ 1457325 w 1924021"/>
              <a:gd name="connsiteY21" fmla="*/ 383338 h 461326"/>
              <a:gd name="connsiteX22" fmla="*/ 1400175 w 1924021"/>
              <a:gd name="connsiteY22" fmla="*/ 397625 h 461326"/>
              <a:gd name="connsiteX23" fmla="*/ 1385888 w 1924021"/>
              <a:gd name="connsiteY23" fmla="*/ 402388 h 461326"/>
              <a:gd name="connsiteX24" fmla="*/ 1333500 w 1924021"/>
              <a:gd name="connsiteY24" fmla="*/ 411913 h 461326"/>
              <a:gd name="connsiteX25" fmla="*/ 1271588 w 1924021"/>
              <a:gd name="connsiteY25" fmla="*/ 421438 h 461326"/>
              <a:gd name="connsiteX26" fmla="*/ 1162050 w 1924021"/>
              <a:gd name="connsiteY26" fmla="*/ 435725 h 461326"/>
              <a:gd name="connsiteX27" fmla="*/ 1128713 w 1924021"/>
              <a:gd name="connsiteY27" fmla="*/ 440488 h 461326"/>
              <a:gd name="connsiteX28" fmla="*/ 1090613 w 1924021"/>
              <a:gd name="connsiteY28" fmla="*/ 445250 h 461326"/>
              <a:gd name="connsiteX29" fmla="*/ 1066800 w 1924021"/>
              <a:gd name="connsiteY29" fmla="*/ 450013 h 461326"/>
              <a:gd name="connsiteX30" fmla="*/ 1000125 w 1924021"/>
              <a:gd name="connsiteY30" fmla="*/ 459538 h 461326"/>
              <a:gd name="connsiteX31" fmla="*/ 657225 w 1924021"/>
              <a:gd name="connsiteY31" fmla="*/ 454775 h 461326"/>
              <a:gd name="connsiteX32" fmla="*/ 623888 w 1924021"/>
              <a:gd name="connsiteY32" fmla="*/ 440488 h 461326"/>
              <a:gd name="connsiteX33" fmla="*/ 609600 w 1924021"/>
              <a:gd name="connsiteY33" fmla="*/ 435725 h 461326"/>
              <a:gd name="connsiteX34" fmla="*/ 557213 w 1924021"/>
              <a:gd name="connsiteY34" fmla="*/ 421438 h 461326"/>
              <a:gd name="connsiteX35" fmla="*/ 528638 w 1924021"/>
              <a:gd name="connsiteY35" fmla="*/ 407150 h 461326"/>
              <a:gd name="connsiteX36" fmla="*/ 509588 w 1924021"/>
              <a:gd name="connsiteY36" fmla="*/ 402388 h 461326"/>
              <a:gd name="connsiteX37" fmla="*/ 495300 w 1924021"/>
              <a:gd name="connsiteY37" fmla="*/ 392863 h 461326"/>
              <a:gd name="connsiteX38" fmla="*/ 452438 w 1924021"/>
              <a:gd name="connsiteY38" fmla="*/ 378575 h 461326"/>
              <a:gd name="connsiteX39" fmla="*/ 419100 w 1924021"/>
              <a:gd name="connsiteY39" fmla="*/ 359525 h 461326"/>
              <a:gd name="connsiteX40" fmla="*/ 381000 w 1924021"/>
              <a:gd name="connsiteY40" fmla="*/ 345238 h 461326"/>
              <a:gd name="connsiteX41" fmla="*/ 352425 w 1924021"/>
              <a:gd name="connsiteY41" fmla="*/ 326188 h 461326"/>
              <a:gd name="connsiteX42" fmla="*/ 323850 w 1924021"/>
              <a:gd name="connsiteY42" fmla="*/ 311900 h 461326"/>
              <a:gd name="connsiteX43" fmla="*/ 304800 w 1924021"/>
              <a:gd name="connsiteY43" fmla="*/ 302375 h 461326"/>
              <a:gd name="connsiteX44" fmla="*/ 276225 w 1924021"/>
              <a:gd name="connsiteY44" fmla="*/ 288088 h 461326"/>
              <a:gd name="connsiteX45" fmla="*/ 242888 w 1924021"/>
              <a:gd name="connsiteY45" fmla="*/ 259513 h 461326"/>
              <a:gd name="connsiteX46" fmla="*/ 228600 w 1924021"/>
              <a:gd name="connsiteY46" fmla="*/ 254750 h 461326"/>
              <a:gd name="connsiteX47" fmla="*/ 209550 w 1924021"/>
              <a:gd name="connsiteY47" fmla="*/ 240463 h 461326"/>
              <a:gd name="connsiteX48" fmla="*/ 166688 w 1924021"/>
              <a:gd name="connsiteY48" fmla="*/ 211888 h 461326"/>
              <a:gd name="connsiteX49" fmla="*/ 138113 w 1924021"/>
              <a:gd name="connsiteY49" fmla="*/ 192838 h 461326"/>
              <a:gd name="connsiteX50" fmla="*/ 109538 w 1924021"/>
              <a:gd name="connsiteY50" fmla="*/ 169025 h 461326"/>
              <a:gd name="connsiteX51" fmla="*/ 76200 w 1924021"/>
              <a:gd name="connsiteY51" fmla="*/ 154738 h 461326"/>
              <a:gd name="connsiteX52" fmla="*/ 33338 w 1924021"/>
              <a:gd name="connsiteY52" fmla="*/ 126163 h 461326"/>
              <a:gd name="connsiteX53" fmla="*/ 19050 w 1924021"/>
              <a:gd name="connsiteY53" fmla="*/ 116638 h 461326"/>
              <a:gd name="connsiteX54" fmla="*/ 0 w 1924021"/>
              <a:gd name="connsiteY54" fmla="*/ 102350 h 46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24021" h="461326">
                <a:moveTo>
                  <a:pt x="1919288" y="7100"/>
                </a:moveTo>
                <a:cubicBezTo>
                  <a:pt x="1907963" y="41074"/>
                  <a:pt x="1924021" y="0"/>
                  <a:pt x="1900238" y="35675"/>
                </a:cubicBezTo>
                <a:cubicBezTo>
                  <a:pt x="1897453" y="39852"/>
                  <a:pt x="1897552" y="45393"/>
                  <a:pt x="1895475" y="49963"/>
                </a:cubicBezTo>
                <a:cubicBezTo>
                  <a:pt x="1880038" y="83923"/>
                  <a:pt x="1881813" y="79981"/>
                  <a:pt x="1866900" y="102350"/>
                </a:cubicBezTo>
                <a:cubicBezTo>
                  <a:pt x="1859557" y="124382"/>
                  <a:pt x="1865802" y="109823"/>
                  <a:pt x="1852613" y="130925"/>
                </a:cubicBezTo>
                <a:cubicBezTo>
                  <a:pt x="1845057" y="143014"/>
                  <a:pt x="1834605" y="163221"/>
                  <a:pt x="1824038" y="173788"/>
                </a:cubicBezTo>
                <a:cubicBezTo>
                  <a:pt x="1819991" y="177835"/>
                  <a:pt x="1814005" y="179484"/>
                  <a:pt x="1809750" y="183313"/>
                </a:cubicBezTo>
                <a:cubicBezTo>
                  <a:pt x="1798069" y="193826"/>
                  <a:pt x="1788985" y="207221"/>
                  <a:pt x="1776413" y="216650"/>
                </a:cubicBezTo>
                <a:cubicBezTo>
                  <a:pt x="1739993" y="243966"/>
                  <a:pt x="1774919" y="219546"/>
                  <a:pt x="1738313" y="240463"/>
                </a:cubicBezTo>
                <a:cubicBezTo>
                  <a:pt x="1712464" y="255234"/>
                  <a:pt x="1735931" y="246020"/>
                  <a:pt x="1709738" y="254750"/>
                </a:cubicBezTo>
                <a:lnTo>
                  <a:pt x="1681163" y="273800"/>
                </a:lnTo>
                <a:cubicBezTo>
                  <a:pt x="1676400" y="276975"/>
                  <a:pt x="1672305" y="281515"/>
                  <a:pt x="1666875" y="283325"/>
                </a:cubicBezTo>
                <a:cubicBezTo>
                  <a:pt x="1662113" y="284913"/>
                  <a:pt x="1656976" y="285650"/>
                  <a:pt x="1652588" y="288088"/>
                </a:cubicBezTo>
                <a:cubicBezTo>
                  <a:pt x="1642581" y="293648"/>
                  <a:pt x="1634252" y="302018"/>
                  <a:pt x="1624013" y="307138"/>
                </a:cubicBezTo>
                <a:cubicBezTo>
                  <a:pt x="1600473" y="318908"/>
                  <a:pt x="1611698" y="314418"/>
                  <a:pt x="1590675" y="321425"/>
                </a:cubicBezTo>
                <a:cubicBezTo>
                  <a:pt x="1585913" y="326188"/>
                  <a:pt x="1582412" y="332701"/>
                  <a:pt x="1576388" y="335713"/>
                </a:cubicBezTo>
                <a:cubicBezTo>
                  <a:pt x="1569148" y="339333"/>
                  <a:pt x="1560254" y="337915"/>
                  <a:pt x="1552575" y="340475"/>
                </a:cubicBezTo>
                <a:cubicBezTo>
                  <a:pt x="1545840" y="342720"/>
                  <a:pt x="1540050" y="347203"/>
                  <a:pt x="1533525" y="350000"/>
                </a:cubicBezTo>
                <a:cubicBezTo>
                  <a:pt x="1528911" y="351978"/>
                  <a:pt x="1523852" y="352785"/>
                  <a:pt x="1519238" y="354763"/>
                </a:cubicBezTo>
                <a:cubicBezTo>
                  <a:pt x="1512713" y="357560"/>
                  <a:pt x="1506780" y="361651"/>
                  <a:pt x="1500188" y="364288"/>
                </a:cubicBezTo>
                <a:cubicBezTo>
                  <a:pt x="1490866" y="368017"/>
                  <a:pt x="1479967" y="368244"/>
                  <a:pt x="1471613" y="373813"/>
                </a:cubicBezTo>
                <a:cubicBezTo>
                  <a:pt x="1466850" y="376988"/>
                  <a:pt x="1462556" y="381013"/>
                  <a:pt x="1457325" y="383338"/>
                </a:cubicBezTo>
                <a:cubicBezTo>
                  <a:pt x="1434682" y="393401"/>
                  <a:pt x="1424138" y="393632"/>
                  <a:pt x="1400175" y="397625"/>
                </a:cubicBezTo>
                <a:cubicBezTo>
                  <a:pt x="1395413" y="399213"/>
                  <a:pt x="1390758" y="401170"/>
                  <a:pt x="1385888" y="402388"/>
                </a:cubicBezTo>
                <a:cubicBezTo>
                  <a:pt x="1365484" y="407489"/>
                  <a:pt x="1354698" y="407673"/>
                  <a:pt x="1333500" y="411913"/>
                </a:cubicBezTo>
                <a:cubicBezTo>
                  <a:pt x="1281951" y="422223"/>
                  <a:pt x="1361703" y="411424"/>
                  <a:pt x="1271588" y="421438"/>
                </a:cubicBezTo>
                <a:cubicBezTo>
                  <a:pt x="1221539" y="433949"/>
                  <a:pt x="1266345" y="423690"/>
                  <a:pt x="1162050" y="435725"/>
                </a:cubicBezTo>
                <a:cubicBezTo>
                  <a:pt x="1150899" y="437012"/>
                  <a:pt x="1139840" y="439004"/>
                  <a:pt x="1128713" y="440488"/>
                </a:cubicBezTo>
                <a:cubicBezTo>
                  <a:pt x="1116026" y="442180"/>
                  <a:pt x="1103263" y="443304"/>
                  <a:pt x="1090613" y="445250"/>
                </a:cubicBezTo>
                <a:cubicBezTo>
                  <a:pt x="1082612" y="446481"/>
                  <a:pt x="1074814" y="448868"/>
                  <a:pt x="1066800" y="450013"/>
                </a:cubicBezTo>
                <a:cubicBezTo>
                  <a:pt x="987610" y="461326"/>
                  <a:pt x="1053960" y="448770"/>
                  <a:pt x="1000125" y="459538"/>
                </a:cubicBezTo>
                <a:lnTo>
                  <a:pt x="657225" y="454775"/>
                </a:lnTo>
                <a:cubicBezTo>
                  <a:pt x="636299" y="454224"/>
                  <a:pt x="640406" y="448747"/>
                  <a:pt x="623888" y="440488"/>
                </a:cubicBezTo>
                <a:cubicBezTo>
                  <a:pt x="619398" y="438243"/>
                  <a:pt x="614409" y="437168"/>
                  <a:pt x="609600" y="435725"/>
                </a:cubicBezTo>
                <a:cubicBezTo>
                  <a:pt x="476050" y="395659"/>
                  <a:pt x="640667" y="445282"/>
                  <a:pt x="557213" y="421438"/>
                </a:cubicBezTo>
                <a:cubicBezTo>
                  <a:pt x="517075" y="409970"/>
                  <a:pt x="570383" y="425040"/>
                  <a:pt x="528638" y="407150"/>
                </a:cubicBezTo>
                <a:cubicBezTo>
                  <a:pt x="522622" y="404572"/>
                  <a:pt x="515938" y="403975"/>
                  <a:pt x="509588" y="402388"/>
                </a:cubicBezTo>
                <a:cubicBezTo>
                  <a:pt x="504825" y="399213"/>
                  <a:pt x="500561" y="395118"/>
                  <a:pt x="495300" y="392863"/>
                </a:cubicBezTo>
                <a:cubicBezTo>
                  <a:pt x="431637" y="365578"/>
                  <a:pt x="529763" y="417238"/>
                  <a:pt x="452438" y="378575"/>
                </a:cubicBezTo>
                <a:cubicBezTo>
                  <a:pt x="404620" y="354666"/>
                  <a:pt x="477531" y="384566"/>
                  <a:pt x="419100" y="359525"/>
                </a:cubicBezTo>
                <a:cubicBezTo>
                  <a:pt x="399257" y="351021"/>
                  <a:pt x="405124" y="358396"/>
                  <a:pt x="381000" y="345238"/>
                </a:cubicBezTo>
                <a:cubicBezTo>
                  <a:pt x="370950" y="339756"/>
                  <a:pt x="363285" y="329809"/>
                  <a:pt x="352425" y="326188"/>
                </a:cubicBezTo>
                <a:cubicBezTo>
                  <a:pt x="326230" y="317455"/>
                  <a:pt x="349701" y="326672"/>
                  <a:pt x="323850" y="311900"/>
                </a:cubicBezTo>
                <a:cubicBezTo>
                  <a:pt x="317686" y="308378"/>
                  <a:pt x="310964" y="305897"/>
                  <a:pt x="304800" y="302375"/>
                </a:cubicBezTo>
                <a:cubicBezTo>
                  <a:pt x="278951" y="287604"/>
                  <a:pt x="302420" y="296819"/>
                  <a:pt x="276225" y="288088"/>
                </a:cubicBezTo>
                <a:cubicBezTo>
                  <a:pt x="264963" y="276826"/>
                  <a:pt x="257147" y="267661"/>
                  <a:pt x="242888" y="259513"/>
                </a:cubicBezTo>
                <a:cubicBezTo>
                  <a:pt x="238529" y="257022"/>
                  <a:pt x="233363" y="256338"/>
                  <a:pt x="228600" y="254750"/>
                </a:cubicBezTo>
                <a:cubicBezTo>
                  <a:pt x="222250" y="249988"/>
                  <a:pt x="216053" y="245015"/>
                  <a:pt x="209550" y="240463"/>
                </a:cubicBezTo>
                <a:cubicBezTo>
                  <a:pt x="195483" y="230616"/>
                  <a:pt x="180975" y="221413"/>
                  <a:pt x="166688" y="211888"/>
                </a:cubicBezTo>
                <a:lnTo>
                  <a:pt x="138113" y="192838"/>
                </a:lnTo>
                <a:cubicBezTo>
                  <a:pt x="127582" y="182307"/>
                  <a:pt x="122797" y="175654"/>
                  <a:pt x="109538" y="169025"/>
                </a:cubicBezTo>
                <a:cubicBezTo>
                  <a:pt x="70119" y="149316"/>
                  <a:pt x="125755" y="184471"/>
                  <a:pt x="76200" y="154738"/>
                </a:cubicBezTo>
                <a:cubicBezTo>
                  <a:pt x="76183" y="154728"/>
                  <a:pt x="40490" y="130931"/>
                  <a:pt x="33338" y="126163"/>
                </a:cubicBezTo>
                <a:lnTo>
                  <a:pt x="19050" y="116638"/>
                </a:lnTo>
                <a:cubicBezTo>
                  <a:pt x="2896" y="105869"/>
                  <a:pt x="8810" y="111160"/>
                  <a:pt x="0" y="102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1745593" y="6315075"/>
            <a:ext cx="1579186" cy="352940"/>
          </a:xfrm>
          <a:custGeom>
            <a:avLst/>
            <a:gdLst>
              <a:gd name="connsiteX0" fmla="*/ 1573870 w 1579186"/>
              <a:gd name="connsiteY0" fmla="*/ 4763 h 352940"/>
              <a:gd name="connsiteX1" fmla="*/ 1578632 w 1579186"/>
              <a:gd name="connsiteY1" fmla="*/ 19050 h 352940"/>
              <a:gd name="connsiteX2" fmla="*/ 1569107 w 1579186"/>
              <a:gd name="connsiteY2" fmla="*/ 47625 h 352940"/>
              <a:gd name="connsiteX3" fmla="*/ 1564345 w 1579186"/>
              <a:gd name="connsiteY3" fmla="*/ 61913 h 352940"/>
              <a:gd name="connsiteX4" fmla="*/ 1545295 w 1579186"/>
              <a:gd name="connsiteY4" fmla="*/ 90488 h 352940"/>
              <a:gd name="connsiteX5" fmla="*/ 1535770 w 1579186"/>
              <a:gd name="connsiteY5" fmla="*/ 104775 h 352940"/>
              <a:gd name="connsiteX6" fmla="*/ 1516720 w 1579186"/>
              <a:gd name="connsiteY6" fmla="*/ 138113 h 352940"/>
              <a:gd name="connsiteX7" fmla="*/ 1497670 w 1579186"/>
              <a:gd name="connsiteY7" fmla="*/ 147638 h 352940"/>
              <a:gd name="connsiteX8" fmla="*/ 1483382 w 1579186"/>
              <a:gd name="connsiteY8" fmla="*/ 166688 h 352940"/>
              <a:gd name="connsiteX9" fmla="*/ 1435757 w 1579186"/>
              <a:gd name="connsiteY9" fmla="*/ 190500 h 352940"/>
              <a:gd name="connsiteX10" fmla="*/ 1373845 w 1579186"/>
              <a:gd name="connsiteY10" fmla="*/ 233363 h 352940"/>
              <a:gd name="connsiteX11" fmla="*/ 1350032 w 1579186"/>
              <a:gd name="connsiteY11" fmla="*/ 238125 h 352940"/>
              <a:gd name="connsiteX12" fmla="*/ 1330982 w 1579186"/>
              <a:gd name="connsiteY12" fmla="*/ 247650 h 352940"/>
              <a:gd name="connsiteX13" fmla="*/ 1292882 w 1579186"/>
              <a:gd name="connsiteY13" fmla="*/ 266700 h 352940"/>
              <a:gd name="connsiteX14" fmla="*/ 1269070 w 1579186"/>
              <a:gd name="connsiteY14" fmla="*/ 271463 h 352940"/>
              <a:gd name="connsiteX15" fmla="*/ 1250020 w 1579186"/>
              <a:gd name="connsiteY15" fmla="*/ 276225 h 352940"/>
              <a:gd name="connsiteX16" fmla="*/ 1230970 w 1579186"/>
              <a:gd name="connsiteY16" fmla="*/ 285750 h 352940"/>
              <a:gd name="connsiteX17" fmla="*/ 1207157 w 1579186"/>
              <a:gd name="connsiteY17" fmla="*/ 290513 h 352940"/>
              <a:gd name="connsiteX18" fmla="*/ 1192870 w 1579186"/>
              <a:gd name="connsiteY18" fmla="*/ 295275 h 352940"/>
              <a:gd name="connsiteX19" fmla="*/ 1164295 w 1579186"/>
              <a:gd name="connsiteY19" fmla="*/ 300038 h 352940"/>
              <a:gd name="connsiteX20" fmla="*/ 1097620 w 1579186"/>
              <a:gd name="connsiteY20" fmla="*/ 319088 h 352940"/>
              <a:gd name="connsiteX21" fmla="*/ 1035707 w 1579186"/>
              <a:gd name="connsiteY21" fmla="*/ 323850 h 352940"/>
              <a:gd name="connsiteX22" fmla="*/ 559457 w 1579186"/>
              <a:gd name="connsiteY22" fmla="*/ 314325 h 352940"/>
              <a:gd name="connsiteX23" fmla="*/ 545170 w 1579186"/>
              <a:gd name="connsiteY23" fmla="*/ 304800 h 352940"/>
              <a:gd name="connsiteX24" fmla="*/ 497545 w 1579186"/>
              <a:gd name="connsiteY24" fmla="*/ 295275 h 352940"/>
              <a:gd name="connsiteX25" fmla="*/ 464207 w 1579186"/>
              <a:gd name="connsiteY25" fmla="*/ 280988 h 352940"/>
              <a:gd name="connsiteX26" fmla="*/ 430870 w 1579186"/>
              <a:gd name="connsiteY26" fmla="*/ 276225 h 352940"/>
              <a:gd name="connsiteX27" fmla="*/ 388007 w 1579186"/>
              <a:gd name="connsiteY27" fmla="*/ 257175 h 352940"/>
              <a:gd name="connsiteX28" fmla="*/ 373720 w 1579186"/>
              <a:gd name="connsiteY28" fmla="*/ 252413 h 352940"/>
              <a:gd name="connsiteX29" fmla="*/ 326095 w 1579186"/>
              <a:gd name="connsiteY29" fmla="*/ 238125 h 352940"/>
              <a:gd name="connsiteX30" fmla="*/ 268945 w 1579186"/>
              <a:gd name="connsiteY30" fmla="*/ 214313 h 352940"/>
              <a:gd name="connsiteX31" fmla="*/ 249895 w 1579186"/>
              <a:gd name="connsiteY31" fmla="*/ 204788 h 352940"/>
              <a:gd name="connsiteX32" fmla="*/ 235607 w 1579186"/>
              <a:gd name="connsiteY32" fmla="*/ 200025 h 352940"/>
              <a:gd name="connsiteX33" fmla="*/ 207032 w 1579186"/>
              <a:gd name="connsiteY33" fmla="*/ 180975 h 352940"/>
              <a:gd name="connsiteX34" fmla="*/ 187982 w 1579186"/>
              <a:gd name="connsiteY34" fmla="*/ 171450 h 352940"/>
              <a:gd name="connsiteX35" fmla="*/ 173695 w 1579186"/>
              <a:gd name="connsiteY35" fmla="*/ 157163 h 352940"/>
              <a:gd name="connsiteX36" fmla="*/ 154645 w 1579186"/>
              <a:gd name="connsiteY36" fmla="*/ 147638 h 352940"/>
              <a:gd name="connsiteX37" fmla="*/ 121307 w 1579186"/>
              <a:gd name="connsiteY37" fmla="*/ 123825 h 352940"/>
              <a:gd name="connsiteX38" fmla="*/ 73682 w 1579186"/>
              <a:gd name="connsiteY38" fmla="*/ 85725 h 352940"/>
              <a:gd name="connsiteX39" fmla="*/ 49870 w 1579186"/>
              <a:gd name="connsiteY39" fmla="*/ 66675 h 352940"/>
              <a:gd name="connsiteX40" fmla="*/ 40345 w 1579186"/>
              <a:gd name="connsiteY40" fmla="*/ 52388 h 352940"/>
              <a:gd name="connsiteX41" fmla="*/ 26057 w 1579186"/>
              <a:gd name="connsiteY41" fmla="*/ 38100 h 352940"/>
              <a:gd name="connsiteX42" fmla="*/ 16532 w 1579186"/>
              <a:gd name="connsiteY42" fmla="*/ 23813 h 352940"/>
              <a:gd name="connsiteX43" fmla="*/ 2245 w 1579186"/>
              <a:gd name="connsiteY43" fmla="*/ 0 h 3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79186" h="352940">
                <a:moveTo>
                  <a:pt x="1573870" y="4763"/>
                </a:moveTo>
                <a:cubicBezTo>
                  <a:pt x="1575457" y="9525"/>
                  <a:pt x="1579186" y="14061"/>
                  <a:pt x="1578632" y="19050"/>
                </a:cubicBezTo>
                <a:cubicBezTo>
                  <a:pt x="1577523" y="29029"/>
                  <a:pt x="1572282" y="38100"/>
                  <a:pt x="1569107" y="47625"/>
                </a:cubicBezTo>
                <a:cubicBezTo>
                  <a:pt x="1567520" y="52388"/>
                  <a:pt x="1567130" y="57736"/>
                  <a:pt x="1564345" y="61913"/>
                </a:cubicBezTo>
                <a:lnTo>
                  <a:pt x="1545295" y="90488"/>
                </a:lnTo>
                <a:cubicBezTo>
                  <a:pt x="1542120" y="95250"/>
                  <a:pt x="1538330" y="99656"/>
                  <a:pt x="1535770" y="104775"/>
                </a:cubicBezTo>
                <a:cubicBezTo>
                  <a:pt x="1533228" y="109859"/>
                  <a:pt x="1522489" y="133305"/>
                  <a:pt x="1516720" y="138113"/>
                </a:cubicBezTo>
                <a:cubicBezTo>
                  <a:pt x="1511266" y="142658"/>
                  <a:pt x="1504020" y="144463"/>
                  <a:pt x="1497670" y="147638"/>
                </a:cubicBezTo>
                <a:cubicBezTo>
                  <a:pt x="1492907" y="153988"/>
                  <a:pt x="1489315" y="161415"/>
                  <a:pt x="1483382" y="166688"/>
                </a:cubicBezTo>
                <a:cubicBezTo>
                  <a:pt x="1461193" y="186411"/>
                  <a:pt x="1459147" y="184653"/>
                  <a:pt x="1435757" y="190500"/>
                </a:cubicBezTo>
                <a:cubicBezTo>
                  <a:pt x="1426934" y="197117"/>
                  <a:pt x="1389880" y="226949"/>
                  <a:pt x="1373845" y="233363"/>
                </a:cubicBezTo>
                <a:cubicBezTo>
                  <a:pt x="1366329" y="236369"/>
                  <a:pt x="1357970" y="236538"/>
                  <a:pt x="1350032" y="238125"/>
                </a:cubicBezTo>
                <a:cubicBezTo>
                  <a:pt x="1343682" y="241300"/>
                  <a:pt x="1337146" y="244128"/>
                  <a:pt x="1330982" y="247650"/>
                </a:cubicBezTo>
                <a:cubicBezTo>
                  <a:pt x="1309255" y="260066"/>
                  <a:pt x="1322497" y="257815"/>
                  <a:pt x="1292882" y="266700"/>
                </a:cubicBezTo>
                <a:cubicBezTo>
                  <a:pt x="1285129" y="269026"/>
                  <a:pt x="1276972" y="269707"/>
                  <a:pt x="1269070" y="271463"/>
                </a:cubicBezTo>
                <a:cubicBezTo>
                  <a:pt x="1262680" y="272883"/>
                  <a:pt x="1256370" y="274638"/>
                  <a:pt x="1250020" y="276225"/>
                </a:cubicBezTo>
                <a:cubicBezTo>
                  <a:pt x="1243670" y="279400"/>
                  <a:pt x="1237705" y="283505"/>
                  <a:pt x="1230970" y="285750"/>
                </a:cubicBezTo>
                <a:cubicBezTo>
                  <a:pt x="1223291" y="288310"/>
                  <a:pt x="1215010" y="288550"/>
                  <a:pt x="1207157" y="290513"/>
                </a:cubicBezTo>
                <a:cubicBezTo>
                  <a:pt x="1202287" y="291731"/>
                  <a:pt x="1197770" y="294186"/>
                  <a:pt x="1192870" y="295275"/>
                </a:cubicBezTo>
                <a:cubicBezTo>
                  <a:pt x="1183444" y="297370"/>
                  <a:pt x="1173663" y="297696"/>
                  <a:pt x="1164295" y="300038"/>
                </a:cubicBezTo>
                <a:cubicBezTo>
                  <a:pt x="1140257" y="306048"/>
                  <a:pt x="1123352" y="317109"/>
                  <a:pt x="1097620" y="319088"/>
                </a:cubicBezTo>
                <a:lnTo>
                  <a:pt x="1035707" y="323850"/>
                </a:lnTo>
                <a:cubicBezTo>
                  <a:pt x="878864" y="349993"/>
                  <a:pt x="713902" y="352940"/>
                  <a:pt x="559457" y="314325"/>
                </a:cubicBezTo>
                <a:cubicBezTo>
                  <a:pt x="554695" y="311150"/>
                  <a:pt x="550641" y="306483"/>
                  <a:pt x="545170" y="304800"/>
                </a:cubicBezTo>
                <a:cubicBezTo>
                  <a:pt x="529697" y="300039"/>
                  <a:pt x="497545" y="295275"/>
                  <a:pt x="497545" y="295275"/>
                </a:cubicBezTo>
                <a:cubicBezTo>
                  <a:pt x="487214" y="290109"/>
                  <a:pt x="475890" y="283325"/>
                  <a:pt x="464207" y="280988"/>
                </a:cubicBezTo>
                <a:cubicBezTo>
                  <a:pt x="453200" y="278787"/>
                  <a:pt x="441982" y="277813"/>
                  <a:pt x="430870" y="276225"/>
                </a:cubicBezTo>
                <a:cubicBezTo>
                  <a:pt x="357146" y="251650"/>
                  <a:pt x="433293" y="279817"/>
                  <a:pt x="388007" y="257175"/>
                </a:cubicBezTo>
                <a:cubicBezTo>
                  <a:pt x="383517" y="254930"/>
                  <a:pt x="378420" y="254176"/>
                  <a:pt x="373720" y="252413"/>
                </a:cubicBezTo>
                <a:cubicBezTo>
                  <a:pt x="337914" y="238986"/>
                  <a:pt x="362529" y="245413"/>
                  <a:pt x="326095" y="238125"/>
                </a:cubicBezTo>
                <a:cubicBezTo>
                  <a:pt x="307045" y="230188"/>
                  <a:pt x="287404" y="223542"/>
                  <a:pt x="268945" y="214313"/>
                </a:cubicBezTo>
                <a:cubicBezTo>
                  <a:pt x="262595" y="211138"/>
                  <a:pt x="256420" y="207585"/>
                  <a:pt x="249895" y="204788"/>
                </a:cubicBezTo>
                <a:cubicBezTo>
                  <a:pt x="245281" y="202810"/>
                  <a:pt x="239996" y="202463"/>
                  <a:pt x="235607" y="200025"/>
                </a:cubicBezTo>
                <a:cubicBezTo>
                  <a:pt x="225600" y="194466"/>
                  <a:pt x="217271" y="186095"/>
                  <a:pt x="207032" y="180975"/>
                </a:cubicBezTo>
                <a:cubicBezTo>
                  <a:pt x="200682" y="177800"/>
                  <a:pt x="193759" y="175576"/>
                  <a:pt x="187982" y="171450"/>
                </a:cubicBezTo>
                <a:cubicBezTo>
                  <a:pt x="182502" y="167535"/>
                  <a:pt x="179175" y="161078"/>
                  <a:pt x="173695" y="157163"/>
                </a:cubicBezTo>
                <a:cubicBezTo>
                  <a:pt x="167918" y="153037"/>
                  <a:pt x="160325" y="151898"/>
                  <a:pt x="154645" y="147638"/>
                </a:cubicBezTo>
                <a:cubicBezTo>
                  <a:pt x="118484" y="120518"/>
                  <a:pt x="151695" y="133955"/>
                  <a:pt x="121307" y="123825"/>
                </a:cubicBezTo>
                <a:cubicBezTo>
                  <a:pt x="87712" y="90230"/>
                  <a:pt x="104780" y="101274"/>
                  <a:pt x="73682" y="85725"/>
                </a:cubicBezTo>
                <a:cubicBezTo>
                  <a:pt x="46385" y="44781"/>
                  <a:pt x="82732" y="92965"/>
                  <a:pt x="49870" y="66675"/>
                </a:cubicBezTo>
                <a:cubicBezTo>
                  <a:pt x="45401" y="63099"/>
                  <a:pt x="44009" y="56785"/>
                  <a:pt x="40345" y="52388"/>
                </a:cubicBezTo>
                <a:cubicBezTo>
                  <a:pt x="36033" y="47214"/>
                  <a:pt x="30369" y="43274"/>
                  <a:pt x="26057" y="38100"/>
                </a:cubicBezTo>
                <a:cubicBezTo>
                  <a:pt x="22393" y="33703"/>
                  <a:pt x="20196" y="28210"/>
                  <a:pt x="16532" y="23813"/>
                </a:cubicBezTo>
                <a:cubicBezTo>
                  <a:pt x="0" y="3974"/>
                  <a:pt x="2245" y="17818"/>
                  <a:pt x="224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07906" y="6282744"/>
            <a:ext cx="993731" cy="313319"/>
          </a:xfrm>
          <a:custGeom>
            <a:avLst/>
            <a:gdLst>
              <a:gd name="connsiteX0" fmla="*/ 993731 w 993731"/>
              <a:gd name="connsiteY0" fmla="*/ 141869 h 313319"/>
              <a:gd name="connsiteX1" fmla="*/ 965156 w 993731"/>
              <a:gd name="connsiteY1" fmla="*/ 170444 h 313319"/>
              <a:gd name="connsiteX2" fmla="*/ 950869 w 993731"/>
              <a:gd name="connsiteY2" fmla="*/ 184731 h 313319"/>
              <a:gd name="connsiteX3" fmla="*/ 931819 w 993731"/>
              <a:gd name="connsiteY3" fmla="*/ 199019 h 313319"/>
              <a:gd name="connsiteX4" fmla="*/ 922294 w 993731"/>
              <a:gd name="connsiteY4" fmla="*/ 213306 h 313319"/>
              <a:gd name="connsiteX5" fmla="*/ 884194 w 993731"/>
              <a:gd name="connsiteY5" fmla="*/ 246644 h 313319"/>
              <a:gd name="connsiteX6" fmla="*/ 869906 w 993731"/>
              <a:gd name="connsiteY6" fmla="*/ 251406 h 313319"/>
              <a:gd name="connsiteX7" fmla="*/ 841331 w 993731"/>
              <a:gd name="connsiteY7" fmla="*/ 270456 h 313319"/>
              <a:gd name="connsiteX8" fmla="*/ 812756 w 993731"/>
              <a:gd name="connsiteY8" fmla="*/ 279981 h 313319"/>
              <a:gd name="connsiteX9" fmla="*/ 793706 w 993731"/>
              <a:gd name="connsiteY9" fmla="*/ 284744 h 313319"/>
              <a:gd name="connsiteX10" fmla="*/ 774656 w 993731"/>
              <a:gd name="connsiteY10" fmla="*/ 294269 h 313319"/>
              <a:gd name="connsiteX11" fmla="*/ 736556 w 993731"/>
              <a:gd name="connsiteY11" fmla="*/ 303794 h 313319"/>
              <a:gd name="connsiteX12" fmla="*/ 684169 w 993731"/>
              <a:gd name="connsiteY12" fmla="*/ 313319 h 313319"/>
              <a:gd name="connsiteX13" fmla="*/ 503194 w 993731"/>
              <a:gd name="connsiteY13" fmla="*/ 308556 h 313319"/>
              <a:gd name="connsiteX14" fmla="*/ 488906 w 993731"/>
              <a:gd name="connsiteY14" fmla="*/ 303794 h 313319"/>
              <a:gd name="connsiteX15" fmla="*/ 469856 w 993731"/>
              <a:gd name="connsiteY15" fmla="*/ 299031 h 313319"/>
              <a:gd name="connsiteX16" fmla="*/ 455569 w 993731"/>
              <a:gd name="connsiteY16" fmla="*/ 289506 h 313319"/>
              <a:gd name="connsiteX17" fmla="*/ 412706 w 993731"/>
              <a:gd name="connsiteY17" fmla="*/ 275219 h 313319"/>
              <a:gd name="connsiteX18" fmla="*/ 384131 w 993731"/>
              <a:gd name="connsiteY18" fmla="*/ 265694 h 313319"/>
              <a:gd name="connsiteX19" fmla="*/ 369844 w 993731"/>
              <a:gd name="connsiteY19" fmla="*/ 256169 h 313319"/>
              <a:gd name="connsiteX20" fmla="*/ 331744 w 993731"/>
              <a:gd name="connsiteY20" fmla="*/ 241881 h 313319"/>
              <a:gd name="connsiteX21" fmla="*/ 298406 w 993731"/>
              <a:gd name="connsiteY21" fmla="*/ 222831 h 313319"/>
              <a:gd name="connsiteX22" fmla="*/ 284119 w 993731"/>
              <a:gd name="connsiteY22" fmla="*/ 218069 h 313319"/>
              <a:gd name="connsiteX23" fmla="*/ 269831 w 993731"/>
              <a:gd name="connsiteY23" fmla="*/ 208544 h 313319"/>
              <a:gd name="connsiteX24" fmla="*/ 217444 w 993731"/>
              <a:gd name="connsiteY24" fmla="*/ 184731 h 313319"/>
              <a:gd name="connsiteX25" fmla="*/ 188869 w 993731"/>
              <a:gd name="connsiteY25" fmla="*/ 165681 h 313319"/>
              <a:gd name="connsiteX26" fmla="*/ 174581 w 993731"/>
              <a:gd name="connsiteY26" fmla="*/ 156156 h 313319"/>
              <a:gd name="connsiteX27" fmla="*/ 141244 w 993731"/>
              <a:gd name="connsiteY27" fmla="*/ 127581 h 313319"/>
              <a:gd name="connsiteX28" fmla="*/ 126956 w 993731"/>
              <a:gd name="connsiteY28" fmla="*/ 122819 h 313319"/>
              <a:gd name="connsiteX29" fmla="*/ 112669 w 993731"/>
              <a:gd name="connsiteY29" fmla="*/ 103769 h 313319"/>
              <a:gd name="connsiteX30" fmla="*/ 98381 w 993731"/>
              <a:gd name="connsiteY30" fmla="*/ 94244 h 313319"/>
              <a:gd name="connsiteX31" fmla="*/ 74568 w 993731"/>
              <a:gd name="connsiteY31" fmla="*/ 75194 h 313319"/>
              <a:gd name="connsiteX32" fmla="*/ 60281 w 993731"/>
              <a:gd name="connsiteY32" fmla="*/ 60906 h 313319"/>
              <a:gd name="connsiteX33" fmla="*/ 26943 w 993731"/>
              <a:gd name="connsiteY33" fmla="*/ 32331 h 313319"/>
              <a:gd name="connsiteX34" fmla="*/ 12656 w 993731"/>
              <a:gd name="connsiteY34" fmla="*/ 13281 h 3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3731" h="313319">
                <a:moveTo>
                  <a:pt x="993731" y="141869"/>
                </a:moveTo>
                <a:lnTo>
                  <a:pt x="965156" y="170444"/>
                </a:lnTo>
                <a:cubicBezTo>
                  <a:pt x="960394" y="175206"/>
                  <a:pt x="956257" y="180690"/>
                  <a:pt x="950869" y="184731"/>
                </a:cubicBezTo>
                <a:cubicBezTo>
                  <a:pt x="944519" y="189494"/>
                  <a:pt x="937432" y="193406"/>
                  <a:pt x="931819" y="199019"/>
                </a:cubicBezTo>
                <a:cubicBezTo>
                  <a:pt x="927772" y="203066"/>
                  <a:pt x="926019" y="208960"/>
                  <a:pt x="922294" y="213306"/>
                </a:cubicBezTo>
                <a:cubicBezTo>
                  <a:pt x="913442" y="223633"/>
                  <a:pt x="896453" y="239639"/>
                  <a:pt x="884194" y="246644"/>
                </a:cubicBezTo>
                <a:cubicBezTo>
                  <a:pt x="879835" y="249135"/>
                  <a:pt x="874669" y="249819"/>
                  <a:pt x="869906" y="251406"/>
                </a:cubicBezTo>
                <a:cubicBezTo>
                  <a:pt x="860381" y="257756"/>
                  <a:pt x="852191" y="266836"/>
                  <a:pt x="841331" y="270456"/>
                </a:cubicBezTo>
                <a:cubicBezTo>
                  <a:pt x="831806" y="273631"/>
                  <a:pt x="822496" y="277546"/>
                  <a:pt x="812756" y="279981"/>
                </a:cubicBezTo>
                <a:cubicBezTo>
                  <a:pt x="806406" y="281569"/>
                  <a:pt x="799835" y="282446"/>
                  <a:pt x="793706" y="284744"/>
                </a:cubicBezTo>
                <a:cubicBezTo>
                  <a:pt x="787059" y="287237"/>
                  <a:pt x="781391" y="292024"/>
                  <a:pt x="774656" y="294269"/>
                </a:cubicBezTo>
                <a:cubicBezTo>
                  <a:pt x="762237" y="298409"/>
                  <a:pt x="749393" y="301227"/>
                  <a:pt x="736556" y="303794"/>
                </a:cubicBezTo>
                <a:cubicBezTo>
                  <a:pt x="703275" y="310450"/>
                  <a:pt x="720728" y="307225"/>
                  <a:pt x="684169" y="313319"/>
                </a:cubicBezTo>
                <a:cubicBezTo>
                  <a:pt x="623844" y="311731"/>
                  <a:pt x="563468" y="311496"/>
                  <a:pt x="503194" y="308556"/>
                </a:cubicBezTo>
                <a:cubicBezTo>
                  <a:pt x="498180" y="308311"/>
                  <a:pt x="493733" y="305173"/>
                  <a:pt x="488906" y="303794"/>
                </a:cubicBezTo>
                <a:cubicBezTo>
                  <a:pt x="482612" y="301996"/>
                  <a:pt x="476206" y="300619"/>
                  <a:pt x="469856" y="299031"/>
                </a:cubicBezTo>
                <a:cubicBezTo>
                  <a:pt x="465094" y="295856"/>
                  <a:pt x="460688" y="292066"/>
                  <a:pt x="455569" y="289506"/>
                </a:cubicBezTo>
                <a:cubicBezTo>
                  <a:pt x="431693" y="277568"/>
                  <a:pt x="435445" y="282040"/>
                  <a:pt x="412706" y="275219"/>
                </a:cubicBezTo>
                <a:cubicBezTo>
                  <a:pt x="403089" y="272334"/>
                  <a:pt x="384131" y="265694"/>
                  <a:pt x="384131" y="265694"/>
                </a:cubicBezTo>
                <a:cubicBezTo>
                  <a:pt x="379369" y="262519"/>
                  <a:pt x="374963" y="258729"/>
                  <a:pt x="369844" y="256169"/>
                </a:cubicBezTo>
                <a:cubicBezTo>
                  <a:pt x="330390" y="236442"/>
                  <a:pt x="360589" y="254244"/>
                  <a:pt x="331744" y="241881"/>
                </a:cubicBezTo>
                <a:cubicBezTo>
                  <a:pt x="273274" y="216821"/>
                  <a:pt x="346256" y="246755"/>
                  <a:pt x="298406" y="222831"/>
                </a:cubicBezTo>
                <a:cubicBezTo>
                  <a:pt x="293916" y="220586"/>
                  <a:pt x="288881" y="219656"/>
                  <a:pt x="284119" y="218069"/>
                </a:cubicBezTo>
                <a:cubicBezTo>
                  <a:pt x="279356" y="214894"/>
                  <a:pt x="274951" y="211104"/>
                  <a:pt x="269831" y="208544"/>
                </a:cubicBezTo>
                <a:cubicBezTo>
                  <a:pt x="229378" y="188317"/>
                  <a:pt x="295945" y="237065"/>
                  <a:pt x="217444" y="184731"/>
                </a:cubicBezTo>
                <a:lnTo>
                  <a:pt x="188869" y="165681"/>
                </a:lnTo>
                <a:cubicBezTo>
                  <a:pt x="184106" y="162506"/>
                  <a:pt x="178628" y="160203"/>
                  <a:pt x="174581" y="156156"/>
                </a:cubicBezTo>
                <a:cubicBezTo>
                  <a:pt x="163322" y="144897"/>
                  <a:pt x="155498" y="135726"/>
                  <a:pt x="141244" y="127581"/>
                </a:cubicBezTo>
                <a:cubicBezTo>
                  <a:pt x="136885" y="125090"/>
                  <a:pt x="131719" y="124406"/>
                  <a:pt x="126956" y="122819"/>
                </a:cubicBezTo>
                <a:cubicBezTo>
                  <a:pt x="122194" y="116469"/>
                  <a:pt x="118282" y="109382"/>
                  <a:pt x="112669" y="103769"/>
                </a:cubicBezTo>
                <a:cubicBezTo>
                  <a:pt x="108622" y="99722"/>
                  <a:pt x="102428" y="98291"/>
                  <a:pt x="98381" y="94244"/>
                </a:cubicBezTo>
                <a:cubicBezTo>
                  <a:pt x="76839" y="72702"/>
                  <a:pt x="102384" y="84465"/>
                  <a:pt x="74568" y="75194"/>
                </a:cubicBezTo>
                <a:cubicBezTo>
                  <a:pt x="69806" y="70431"/>
                  <a:pt x="65395" y="65289"/>
                  <a:pt x="60281" y="60906"/>
                </a:cubicBezTo>
                <a:cubicBezTo>
                  <a:pt x="41882" y="45135"/>
                  <a:pt x="41719" y="50061"/>
                  <a:pt x="26943" y="32331"/>
                </a:cubicBezTo>
                <a:cubicBezTo>
                  <a:pt x="0" y="0"/>
                  <a:pt x="27809" y="28437"/>
                  <a:pt x="12656" y="1328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15008" y="62150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기능제공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428992" y="6215082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여러기능저장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283227" y="6366711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여러기능을</a:t>
            </a:r>
            <a:r>
              <a:rPr lang="ko-KR" altLang="en-US" sz="1200" dirty="0" smtClean="0"/>
              <a:t> 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-714412" y="629527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사용자에게 제공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0100" y="1357298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1335273"/>
            <a:ext cx="30812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버튼의 기능만 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누를 수 있어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눌렸을 때 </a:t>
            </a:r>
            <a:r>
              <a:rPr lang="en-US" altLang="ko-KR" sz="1100" dirty="0" smtClean="0"/>
              <a:t>method</a:t>
            </a:r>
            <a:r>
              <a:rPr lang="ko-KR" altLang="en-US" sz="1100" dirty="0" smtClean="0"/>
              <a:t>호출가능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000100" y="2143116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74" y="2121091"/>
            <a:ext cx="1487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버튼의 모양 안다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00100" y="2928934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3174" y="28574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H/W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000100" y="571480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6969" y="500042"/>
            <a:ext cx="1671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</a:t>
            </a:r>
            <a:r>
              <a:rPr lang="en-US" altLang="ko-KR" sz="1400" dirty="0" err="1" smtClean="0"/>
              <a:t>ytecode</a:t>
            </a:r>
            <a:r>
              <a:rPr lang="en-US" altLang="ko-KR" sz="1400" dirty="0" smtClean="0"/>
              <a:t>( ?.class 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785794"/>
            <a:ext cx="2217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Button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=new Button(“</a:t>
            </a:r>
            <a:r>
              <a:rPr lang="ko-KR" altLang="en-US" sz="1100" dirty="0" smtClean="0"/>
              <a:t>버튼</a:t>
            </a:r>
            <a:r>
              <a:rPr lang="en-US" altLang="ko-KR" sz="1100" dirty="0" smtClean="0"/>
              <a:t>”);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42852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*AWT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1489664" y="1066800"/>
            <a:ext cx="148636" cy="601396"/>
          </a:xfrm>
          <a:custGeom>
            <a:avLst/>
            <a:gdLst>
              <a:gd name="connsiteX0" fmla="*/ 148636 w 148636"/>
              <a:gd name="connsiteY0" fmla="*/ 0 h 601396"/>
              <a:gd name="connsiteX1" fmla="*/ 110536 w 148636"/>
              <a:gd name="connsiteY1" fmla="*/ 4763 h 601396"/>
              <a:gd name="connsiteX2" fmla="*/ 96249 w 148636"/>
              <a:gd name="connsiteY2" fmla="*/ 9525 h 601396"/>
              <a:gd name="connsiteX3" fmla="*/ 67674 w 148636"/>
              <a:gd name="connsiteY3" fmla="*/ 38100 h 601396"/>
              <a:gd name="connsiteX4" fmla="*/ 53386 w 148636"/>
              <a:gd name="connsiteY4" fmla="*/ 52388 h 601396"/>
              <a:gd name="connsiteX5" fmla="*/ 48624 w 148636"/>
              <a:gd name="connsiteY5" fmla="*/ 66675 h 601396"/>
              <a:gd name="connsiteX6" fmla="*/ 20049 w 148636"/>
              <a:gd name="connsiteY6" fmla="*/ 119063 h 601396"/>
              <a:gd name="connsiteX7" fmla="*/ 15286 w 148636"/>
              <a:gd name="connsiteY7" fmla="*/ 147638 h 601396"/>
              <a:gd name="connsiteX8" fmla="*/ 10524 w 148636"/>
              <a:gd name="connsiteY8" fmla="*/ 161925 h 601396"/>
              <a:gd name="connsiteX9" fmla="*/ 999 w 148636"/>
              <a:gd name="connsiteY9" fmla="*/ 223838 h 601396"/>
              <a:gd name="connsiteX10" fmla="*/ 5761 w 148636"/>
              <a:gd name="connsiteY10" fmla="*/ 457200 h 601396"/>
              <a:gd name="connsiteX11" fmla="*/ 10524 w 148636"/>
              <a:gd name="connsiteY11" fmla="*/ 476250 h 601396"/>
              <a:gd name="connsiteX12" fmla="*/ 24811 w 148636"/>
              <a:gd name="connsiteY12" fmla="*/ 519113 h 601396"/>
              <a:gd name="connsiteX13" fmla="*/ 34336 w 148636"/>
              <a:gd name="connsiteY13" fmla="*/ 533400 h 601396"/>
              <a:gd name="connsiteX14" fmla="*/ 53386 w 148636"/>
              <a:gd name="connsiteY14" fmla="*/ 571500 h 601396"/>
              <a:gd name="connsiteX15" fmla="*/ 58149 w 148636"/>
              <a:gd name="connsiteY15" fmla="*/ 585788 h 601396"/>
              <a:gd name="connsiteX16" fmla="*/ 72436 w 148636"/>
              <a:gd name="connsiteY16" fmla="*/ 600075 h 6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36" h="601396">
                <a:moveTo>
                  <a:pt x="148636" y="0"/>
                </a:moveTo>
                <a:cubicBezTo>
                  <a:pt x="135936" y="1588"/>
                  <a:pt x="123128" y="2473"/>
                  <a:pt x="110536" y="4763"/>
                </a:cubicBezTo>
                <a:cubicBezTo>
                  <a:pt x="105597" y="5661"/>
                  <a:pt x="100211" y="6443"/>
                  <a:pt x="96249" y="9525"/>
                </a:cubicBezTo>
                <a:cubicBezTo>
                  <a:pt x="85616" y="17795"/>
                  <a:pt x="77199" y="28575"/>
                  <a:pt x="67674" y="38100"/>
                </a:cubicBezTo>
                <a:lnTo>
                  <a:pt x="53386" y="52388"/>
                </a:lnTo>
                <a:cubicBezTo>
                  <a:pt x="51799" y="57150"/>
                  <a:pt x="50701" y="62105"/>
                  <a:pt x="48624" y="66675"/>
                </a:cubicBezTo>
                <a:cubicBezTo>
                  <a:pt x="33189" y="100631"/>
                  <a:pt x="34961" y="96695"/>
                  <a:pt x="20049" y="119063"/>
                </a:cubicBezTo>
                <a:cubicBezTo>
                  <a:pt x="18461" y="128588"/>
                  <a:pt x="17381" y="138212"/>
                  <a:pt x="15286" y="147638"/>
                </a:cubicBezTo>
                <a:cubicBezTo>
                  <a:pt x="14197" y="152538"/>
                  <a:pt x="11287" y="156963"/>
                  <a:pt x="10524" y="161925"/>
                </a:cubicBezTo>
                <a:cubicBezTo>
                  <a:pt x="0" y="230333"/>
                  <a:pt x="12461" y="189447"/>
                  <a:pt x="999" y="223838"/>
                </a:cubicBezTo>
                <a:cubicBezTo>
                  <a:pt x="2586" y="301625"/>
                  <a:pt x="2827" y="379452"/>
                  <a:pt x="5761" y="457200"/>
                </a:cubicBezTo>
                <a:cubicBezTo>
                  <a:pt x="6008" y="463741"/>
                  <a:pt x="8599" y="469994"/>
                  <a:pt x="10524" y="476250"/>
                </a:cubicBezTo>
                <a:cubicBezTo>
                  <a:pt x="14953" y="490644"/>
                  <a:pt x="16457" y="506582"/>
                  <a:pt x="24811" y="519113"/>
                </a:cubicBezTo>
                <a:lnTo>
                  <a:pt x="34336" y="533400"/>
                </a:lnTo>
                <a:cubicBezTo>
                  <a:pt x="43806" y="571277"/>
                  <a:pt x="31798" y="533721"/>
                  <a:pt x="53386" y="571500"/>
                </a:cubicBezTo>
                <a:cubicBezTo>
                  <a:pt x="55877" y="575859"/>
                  <a:pt x="55904" y="581298"/>
                  <a:pt x="58149" y="585788"/>
                </a:cubicBezTo>
                <a:cubicBezTo>
                  <a:pt x="65953" y="601396"/>
                  <a:pt x="62672" y="600075"/>
                  <a:pt x="72436" y="6000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428750" y="1824038"/>
            <a:ext cx="171450" cy="695325"/>
          </a:xfrm>
          <a:custGeom>
            <a:avLst/>
            <a:gdLst>
              <a:gd name="connsiteX0" fmla="*/ 133350 w 171450"/>
              <a:gd name="connsiteY0" fmla="*/ 0 h 695325"/>
              <a:gd name="connsiteX1" fmla="*/ 109538 w 171450"/>
              <a:gd name="connsiteY1" fmla="*/ 4762 h 695325"/>
              <a:gd name="connsiteX2" fmla="*/ 66675 w 171450"/>
              <a:gd name="connsiteY2" fmla="*/ 38100 h 695325"/>
              <a:gd name="connsiteX3" fmla="*/ 47625 w 171450"/>
              <a:gd name="connsiteY3" fmla="*/ 66675 h 695325"/>
              <a:gd name="connsiteX4" fmla="*/ 38100 w 171450"/>
              <a:gd name="connsiteY4" fmla="*/ 114300 h 695325"/>
              <a:gd name="connsiteX5" fmla="*/ 28575 w 171450"/>
              <a:gd name="connsiteY5" fmla="*/ 171450 h 695325"/>
              <a:gd name="connsiteX6" fmla="*/ 14288 w 171450"/>
              <a:gd name="connsiteY6" fmla="*/ 261937 h 695325"/>
              <a:gd name="connsiteX7" fmla="*/ 4763 w 171450"/>
              <a:gd name="connsiteY7" fmla="*/ 352425 h 695325"/>
              <a:gd name="connsiteX8" fmla="*/ 0 w 171450"/>
              <a:gd name="connsiteY8" fmla="*/ 371475 h 695325"/>
              <a:gd name="connsiteX9" fmla="*/ 4763 w 171450"/>
              <a:gd name="connsiteY9" fmla="*/ 485775 h 695325"/>
              <a:gd name="connsiteX10" fmla="*/ 9525 w 171450"/>
              <a:gd name="connsiteY10" fmla="*/ 504825 h 695325"/>
              <a:gd name="connsiteX11" fmla="*/ 19050 w 171450"/>
              <a:gd name="connsiteY11" fmla="*/ 519112 h 695325"/>
              <a:gd name="connsiteX12" fmla="*/ 47625 w 171450"/>
              <a:gd name="connsiteY12" fmla="*/ 566737 h 695325"/>
              <a:gd name="connsiteX13" fmla="*/ 61913 w 171450"/>
              <a:gd name="connsiteY13" fmla="*/ 581025 h 695325"/>
              <a:gd name="connsiteX14" fmla="*/ 80963 w 171450"/>
              <a:gd name="connsiteY14" fmla="*/ 609600 h 695325"/>
              <a:gd name="connsiteX15" fmla="*/ 95250 w 171450"/>
              <a:gd name="connsiteY15" fmla="*/ 623887 h 695325"/>
              <a:gd name="connsiteX16" fmla="*/ 142875 w 171450"/>
              <a:gd name="connsiteY16" fmla="*/ 681037 h 695325"/>
              <a:gd name="connsiteX17" fmla="*/ 171450 w 171450"/>
              <a:gd name="connsiteY17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1450" h="695325">
                <a:moveTo>
                  <a:pt x="133350" y="0"/>
                </a:moveTo>
                <a:cubicBezTo>
                  <a:pt x="125413" y="1587"/>
                  <a:pt x="116907" y="1413"/>
                  <a:pt x="109538" y="4762"/>
                </a:cubicBezTo>
                <a:cubicBezTo>
                  <a:pt x="97159" y="10389"/>
                  <a:pt x="76231" y="25813"/>
                  <a:pt x="66675" y="38100"/>
                </a:cubicBezTo>
                <a:cubicBezTo>
                  <a:pt x="59647" y="47136"/>
                  <a:pt x="47625" y="66675"/>
                  <a:pt x="47625" y="66675"/>
                </a:cubicBezTo>
                <a:cubicBezTo>
                  <a:pt x="38824" y="93079"/>
                  <a:pt x="44667" y="72710"/>
                  <a:pt x="38100" y="114300"/>
                </a:cubicBezTo>
                <a:cubicBezTo>
                  <a:pt x="35088" y="133376"/>
                  <a:pt x="30970" y="152286"/>
                  <a:pt x="28575" y="171450"/>
                </a:cubicBezTo>
                <a:cubicBezTo>
                  <a:pt x="18427" y="252631"/>
                  <a:pt x="27144" y="223366"/>
                  <a:pt x="14288" y="261937"/>
                </a:cubicBezTo>
                <a:cubicBezTo>
                  <a:pt x="12170" y="285234"/>
                  <a:pt x="8923" y="327463"/>
                  <a:pt x="4763" y="352425"/>
                </a:cubicBezTo>
                <a:cubicBezTo>
                  <a:pt x="3687" y="358881"/>
                  <a:pt x="1588" y="365125"/>
                  <a:pt x="0" y="371475"/>
                </a:cubicBezTo>
                <a:cubicBezTo>
                  <a:pt x="1588" y="409575"/>
                  <a:pt x="2046" y="447739"/>
                  <a:pt x="4763" y="485775"/>
                </a:cubicBezTo>
                <a:cubicBezTo>
                  <a:pt x="5229" y="492304"/>
                  <a:pt x="6947" y="498809"/>
                  <a:pt x="9525" y="504825"/>
                </a:cubicBezTo>
                <a:cubicBezTo>
                  <a:pt x="11780" y="510086"/>
                  <a:pt x="16210" y="514142"/>
                  <a:pt x="19050" y="519112"/>
                </a:cubicBezTo>
                <a:cubicBezTo>
                  <a:pt x="29072" y="536650"/>
                  <a:pt x="32091" y="551203"/>
                  <a:pt x="47625" y="566737"/>
                </a:cubicBezTo>
                <a:cubicBezTo>
                  <a:pt x="52388" y="571500"/>
                  <a:pt x="57778" y="575708"/>
                  <a:pt x="61913" y="581025"/>
                </a:cubicBezTo>
                <a:cubicBezTo>
                  <a:pt x="68941" y="590061"/>
                  <a:pt x="72868" y="601505"/>
                  <a:pt x="80963" y="609600"/>
                </a:cubicBezTo>
                <a:cubicBezTo>
                  <a:pt x="85725" y="614362"/>
                  <a:pt x="91115" y="618571"/>
                  <a:pt x="95250" y="623887"/>
                </a:cubicBezTo>
                <a:cubicBezTo>
                  <a:pt x="109174" y="641789"/>
                  <a:pt x="121029" y="670114"/>
                  <a:pt x="142875" y="681037"/>
                </a:cubicBezTo>
                <a:lnTo>
                  <a:pt x="171450" y="6953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824038" y="1900238"/>
            <a:ext cx="185737" cy="595312"/>
          </a:xfrm>
          <a:custGeom>
            <a:avLst/>
            <a:gdLst>
              <a:gd name="connsiteX0" fmla="*/ 0 w 185737"/>
              <a:gd name="connsiteY0" fmla="*/ 595312 h 595312"/>
              <a:gd name="connsiteX1" fmla="*/ 23812 w 185737"/>
              <a:gd name="connsiteY1" fmla="*/ 590550 h 595312"/>
              <a:gd name="connsiteX2" fmla="*/ 38100 w 185737"/>
              <a:gd name="connsiteY2" fmla="*/ 585787 h 595312"/>
              <a:gd name="connsiteX3" fmla="*/ 57150 w 185737"/>
              <a:gd name="connsiteY3" fmla="*/ 581025 h 595312"/>
              <a:gd name="connsiteX4" fmla="*/ 85725 w 185737"/>
              <a:gd name="connsiteY4" fmla="*/ 561975 h 595312"/>
              <a:gd name="connsiteX5" fmla="*/ 100012 w 185737"/>
              <a:gd name="connsiteY5" fmla="*/ 552450 h 595312"/>
              <a:gd name="connsiteX6" fmla="*/ 114300 w 185737"/>
              <a:gd name="connsiteY6" fmla="*/ 533400 h 595312"/>
              <a:gd name="connsiteX7" fmla="*/ 142875 w 185737"/>
              <a:gd name="connsiteY7" fmla="*/ 500062 h 595312"/>
              <a:gd name="connsiteX8" fmla="*/ 147637 w 185737"/>
              <a:gd name="connsiteY8" fmla="*/ 485775 h 595312"/>
              <a:gd name="connsiteX9" fmla="*/ 161925 w 185737"/>
              <a:gd name="connsiteY9" fmla="*/ 471487 h 595312"/>
              <a:gd name="connsiteX10" fmla="*/ 171450 w 185737"/>
              <a:gd name="connsiteY10" fmla="*/ 457200 h 595312"/>
              <a:gd name="connsiteX11" fmla="*/ 176212 w 185737"/>
              <a:gd name="connsiteY11" fmla="*/ 438150 h 595312"/>
              <a:gd name="connsiteX12" fmla="*/ 185737 w 185737"/>
              <a:gd name="connsiteY12" fmla="*/ 409575 h 595312"/>
              <a:gd name="connsiteX13" fmla="*/ 180975 w 185737"/>
              <a:gd name="connsiteY13" fmla="*/ 309562 h 595312"/>
              <a:gd name="connsiteX14" fmla="*/ 171450 w 185737"/>
              <a:gd name="connsiteY14" fmla="*/ 280987 h 595312"/>
              <a:gd name="connsiteX15" fmla="*/ 166687 w 185737"/>
              <a:gd name="connsiteY15" fmla="*/ 266700 h 595312"/>
              <a:gd name="connsiteX16" fmla="*/ 161925 w 185737"/>
              <a:gd name="connsiteY16" fmla="*/ 252412 h 595312"/>
              <a:gd name="connsiteX17" fmla="*/ 152400 w 185737"/>
              <a:gd name="connsiteY17" fmla="*/ 238125 h 595312"/>
              <a:gd name="connsiteX18" fmla="*/ 147637 w 185737"/>
              <a:gd name="connsiteY18" fmla="*/ 219075 h 595312"/>
              <a:gd name="connsiteX19" fmla="*/ 128587 w 185737"/>
              <a:gd name="connsiteY19" fmla="*/ 185737 h 595312"/>
              <a:gd name="connsiteX20" fmla="*/ 119062 w 185737"/>
              <a:gd name="connsiteY20" fmla="*/ 152400 h 595312"/>
              <a:gd name="connsiteX21" fmla="*/ 109537 w 185737"/>
              <a:gd name="connsiteY21" fmla="*/ 138112 h 595312"/>
              <a:gd name="connsiteX22" fmla="*/ 90487 w 185737"/>
              <a:gd name="connsiteY22" fmla="*/ 95250 h 595312"/>
              <a:gd name="connsiteX23" fmla="*/ 76200 w 185737"/>
              <a:gd name="connsiteY23" fmla="*/ 61912 h 595312"/>
              <a:gd name="connsiteX24" fmla="*/ 71437 w 185737"/>
              <a:gd name="connsiteY24" fmla="*/ 47625 h 595312"/>
              <a:gd name="connsiteX25" fmla="*/ 57150 w 185737"/>
              <a:gd name="connsiteY25" fmla="*/ 33337 h 595312"/>
              <a:gd name="connsiteX26" fmla="*/ 38100 w 185737"/>
              <a:gd name="connsiteY26" fmla="*/ 4762 h 595312"/>
              <a:gd name="connsiteX27" fmla="*/ 23812 w 185737"/>
              <a:gd name="connsiteY27" fmla="*/ 0 h 5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5737" h="595312">
                <a:moveTo>
                  <a:pt x="0" y="595312"/>
                </a:moveTo>
                <a:cubicBezTo>
                  <a:pt x="7937" y="593725"/>
                  <a:pt x="15959" y="592513"/>
                  <a:pt x="23812" y="590550"/>
                </a:cubicBezTo>
                <a:cubicBezTo>
                  <a:pt x="28682" y="589332"/>
                  <a:pt x="33273" y="587166"/>
                  <a:pt x="38100" y="585787"/>
                </a:cubicBezTo>
                <a:cubicBezTo>
                  <a:pt x="44394" y="583989"/>
                  <a:pt x="50800" y="582612"/>
                  <a:pt x="57150" y="581025"/>
                </a:cubicBezTo>
                <a:lnTo>
                  <a:pt x="85725" y="561975"/>
                </a:lnTo>
                <a:cubicBezTo>
                  <a:pt x="90487" y="558800"/>
                  <a:pt x="96578" y="557029"/>
                  <a:pt x="100012" y="552450"/>
                </a:cubicBezTo>
                <a:cubicBezTo>
                  <a:pt x="104775" y="546100"/>
                  <a:pt x="109134" y="539427"/>
                  <a:pt x="114300" y="533400"/>
                </a:cubicBezTo>
                <a:cubicBezTo>
                  <a:pt x="154100" y="486965"/>
                  <a:pt x="101092" y="555771"/>
                  <a:pt x="142875" y="500062"/>
                </a:cubicBezTo>
                <a:cubicBezTo>
                  <a:pt x="144462" y="495300"/>
                  <a:pt x="144852" y="489952"/>
                  <a:pt x="147637" y="485775"/>
                </a:cubicBezTo>
                <a:cubicBezTo>
                  <a:pt x="151373" y="480171"/>
                  <a:pt x="157613" y="476661"/>
                  <a:pt x="161925" y="471487"/>
                </a:cubicBezTo>
                <a:cubicBezTo>
                  <a:pt x="165589" y="467090"/>
                  <a:pt x="168275" y="461962"/>
                  <a:pt x="171450" y="457200"/>
                </a:cubicBezTo>
                <a:cubicBezTo>
                  <a:pt x="173037" y="450850"/>
                  <a:pt x="174331" y="444419"/>
                  <a:pt x="176212" y="438150"/>
                </a:cubicBezTo>
                <a:cubicBezTo>
                  <a:pt x="179097" y="428533"/>
                  <a:pt x="185737" y="409575"/>
                  <a:pt x="185737" y="409575"/>
                </a:cubicBezTo>
                <a:cubicBezTo>
                  <a:pt x="184150" y="376237"/>
                  <a:pt x="184661" y="342733"/>
                  <a:pt x="180975" y="309562"/>
                </a:cubicBezTo>
                <a:cubicBezTo>
                  <a:pt x="179866" y="299583"/>
                  <a:pt x="174625" y="290512"/>
                  <a:pt x="171450" y="280987"/>
                </a:cubicBezTo>
                <a:lnTo>
                  <a:pt x="166687" y="266700"/>
                </a:lnTo>
                <a:cubicBezTo>
                  <a:pt x="165099" y="261937"/>
                  <a:pt x="164710" y="256589"/>
                  <a:pt x="161925" y="252412"/>
                </a:cubicBezTo>
                <a:lnTo>
                  <a:pt x="152400" y="238125"/>
                </a:lnTo>
                <a:cubicBezTo>
                  <a:pt x="150812" y="231775"/>
                  <a:pt x="149935" y="225204"/>
                  <a:pt x="147637" y="219075"/>
                </a:cubicBezTo>
                <a:cubicBezTo>
                  <a:pt x="142458" y="205264"/>
                  <a:pt x="136482" y="197581"/>
                  <a:pt x="128587" y="185737"/>
                </a:cubicBezTo>
                <a:cubicBezTo>
                  <a:pt x="127060" y="179627"/>
                  <a:pt x="122481" y="159237"/>
                  <a:pt x="119062" y="152400"/>
                </a:cubicBezTo>
                <a:cubicBezTo>
                  <a:pt x="116502" y="147280"/>
                  <a:pt x="112712" y="142875"/>
                  <a:pt x="109537" y="138112"/>
                </a:cubicBezTo>
                <a:cubicBezTo>
                  <a:pt x="98202" y="104107"/>
                  <a:pt x="105581" y="117891"/>
                  <a:pt x="90487" y="95250"/>
                </a:cubicBezTo>
                <a:cubicBezTo>
                  <a:pt x="80578" y="55609"/>
                  <a:pt x="92643" y="94797"/>
                  <a:pt x="76200" y="61912"/>
                </a:cubicBezTo>
                <a:cubicBezTo>
                  <a:pt x="73955" y="57422"/>
                  <a:pt x="74222" y="51802"/>
                  <a:pt x="71437" y="47625"/>
                </a:cubicBezTo>
                <a:cubicBezTo>
                  <a:pt x="67701" y="42021"/>
                  <a:pt x="61912" y="38100"/>
                  <a:pt x="57150" y="33337"/>
                </a:cubicBezTo>
                <a:cubicBezTo>
                  <a:pt x="52157" y="18360"/>
                  <a:pt x="53387" y="14954"/>
                  <a:pt x="38100" y="4762"/>
                </a:cubicBezTo>
                <a:cubicBezTo>
                  <a:pt x="33923" y="1977"/>
                  <a:pt x="23812" y="0"/>
                  <a:pt x="23812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8596" y="15803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버튼의 모양 요청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58038" y="243762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버튼의 모양 응답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857356" y="1285860"/>
            <a:ext cx="271464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71546"/>
            <a:ext cx="928694" cy="36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6348491" y="1509698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991565" y="1487673"/>
            <a:ext cx="30684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버튼의 기능과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모양 </a:t>
            </a:r>
            <a:r>
              <a:rPr lang="ko-KR" altLang="en-US" sz="1100" dirty="0" err="1" smtClean="0"/>
              <a:t>모두안다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누를 수 있어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눌렸을 때 </a:t>
            </a:r>
            <a:r>
              <a:rPr lang="en-US" altLang="ko-KR" sz="1100" dirty="0" smtClean="0"/>
              <a:t>method</a:t>
            </a:r>
            <a:r>
              <a:rPr lang="ko-KR" altLang="en-US" sz="1100" dirty="0" smtClean="0"/>
              <a:t>호출가능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smtClean="0"/>
              <a:t>     </a:t>
            </a:r>
            <a:r>
              <a:rPr lang="ko-KR" altLang="en-US" sz="1100" dirty="0" smtClean="0"/>
              <a:t>모양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6348491" y="2295516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91565" y="22734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48491" y="3081334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91565" y="30098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H/W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6348491" y="723880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035360" y="652442"/>
            <a:ext cx="1671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</a:t>
            </a:r>
            <a:r>
              <a:rPr lang="en-US" altLang="ko-KR" sz="1400" dirty="0" err="1" smtClean="0"/>
              <a:t>ytecode</a:t>
            </a:r>
            <a:r>
              <a:rPr lang="en-US" altLang="ko-KR" sz="1400" dirty="0" smtClean="0"/>
              <a:t>( ?.class )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419929" y="938194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=new 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(“</a:t>
            </a:r>
            <a:r>
              <a:rPr lang="ko-KR" altLang="en-US" sz="1100" dirty="0" smtClean="0"/>
              <a:t>버튼</a:t>
            </a:r>
            <a:r>
              <a:rPr lang="en-US" altLang="ko-KR" sz="1100" dirty="0" smtClean="0"/>
              <a:t>”);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919863" y="295252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*Swing</a:t>
            </a:r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6838055" y="1219200"/>
            <a:ext cx="148636" cy="601396"/>
          </a:xfrm>
          <a:custGeom>
            <a:avLst/>
            <a:gdLst>
              <a:gd name="connsiteX0" fmla="*/ 148636 w 148636"/>
              <a:gd name="connsiteY0" fmla="*/ 0 h 601396"/>
              <a:gd name="connsiteX1" fmla="*/ 110536 w 148636"/>
              <a:gd name="connsiteY1" fmla="*/ 4763 h 601396"/>
              <a:gd name="connsiteX2" fmla="*/ 96249 w 148636"/>
              <a:gd name="connsiteY2" fmla="*/ 9525 h 601396"/>
              <a:gd name="connsiteX3" fmla="*/ 67674 w 148636"/>
              <a:gd name="connsiteY3" fmla="*/ 38100 h 601396"/>
              <a:gd name="connsiteX4" fmla="*/ 53386 w 148636"/>
              <a:gd name="connsiteY4" fmla="*/ 52388 h 601396"/>
              <a:gd name="connsiteX5" fmla="*/ 48624 w 148636"/>
              <a:gd name="connsiteY5" fmla="*/ 66675 h 601396"/>
              <a:gd name="connsiteX6" fmla="*/ 20049 w 148636"/>
              <a:gd name="connsiteY6" fmla="*/ 119063 h 601396"/>
              <a:gd name="connsiteX7" fmla="*/ 15286 w 148636"/>
              <a:gd name="connsiteY7" fmla="*/ 147638 h 601396"/>
              <a:gd name="connsiteX8" fmla="*/ 10524 w 148636"/>
              <a:gd name="connsiteY8" fmla="*/ 161925 h 601396"/>
              <a:gd name="connsiteX9" fmla="*/ 999 w 148636"/>
              <a:gd name="connsiteY9" fmla="*/ 223838 h 601396"/>
              <a:gd name="connsiteX10" fmla="*/ 5761 w 148636"/>
              <a:gd name="connsiteY10" fmla="*/ 457200 h 601396"/>
              <a:gd name="connsiteX11" fmla="*/ 10524 w 148636"/>
              <a:gd name="connsiteY11" fmla="*/ 476250 h 601396"/>
              <a:gd name="connsiteX12" fmla="*/ 24811 w 148636"/>
              <a:gd name="connsiteY12" fmla="*/ 519113 h 601396"/>
              <a:gd name="connsiteX13" fmla="*/ 34336 w 148636"/>
              <a:gd name="connsiteY13" fmla="*/ 533400 h 601396"/>
              <a:gd name="connsiteX14" fmla="*/ 53386 w 148636"/>
              <a:gd name="connsiteY14" fmla="*/ 571500 h 601396"/>
              <a:gd name="connsiteX15" fmla="*/ 58149 w 148636"/>
              <a:gd name="connsiteY15" fmla="*/ 585788 h 601396"/>
              <a:gd name="connsiteX16" fmla="*/ 72436 w 148636"/>
              <a:gd name="connsiteY16" fmla="*/ 600075 h 6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36" h="601396">
                <a:moveTo>
                  <a:pt x="148636" y="0"/>
                </a:moveTo>
                <a:cubicBezTo>
                  <a:pt x="135936" y="1588"/>
                  <a:pt x="123128" y="2473"/>
                  <a:pt x="110536" y="4763"/>
                </a:cubicBezTo>
                <a:cubicBezTo>
                  <a:pt x="105597" y="5661"/>
                  <a:pt x="100211" y="6443"/>
                  <a:pt x="96249" y="9525"/>
                </a:cubicBezTo>
                <a:cubicBezTo>
                  <a:pt x="85616" y="17795"/>
                  <a:pt x="77199" y="28575"/>
                  <a:pt x="67674" y="38100"/>
                </a:cubicBezTo>
                <a:lnTo>
                  <a:pt x="53386" y="52388"/>
                </a:lnTo>
                <a:cubicBezTo>
                  <a:pt x="51799" y="57150"/>
                  <a:pt x="50701" y="62105"/>
                  <a:pt x="48624" y="66675"/>
                </a:cubicBezTo>
                <a:cubicBezTo>
                  <a:pt x="33189" y="100631"/>
                  <a:pt x="34961" y="96695"/>
                  <a:pt x="20049" y="119063"/>
                </a:cubicBezTo>
                <a:cubicBezTo>
                  <a:pt x="18461" y="128588"/>
                  <a:pt x="17381" y="138212"/>
                  <a:pt x="15286" y="147638"/>
                </a:cubicBezTo>
                <a:cubicBezTo>
                  <a:pt x="14197" y="152538"/>
                  <a:pt x="11287" y="156963"/>
                  <a:pt x="10524" y="161925"/>
                </a:cubicBezTo>
                <a:cubicBezTo>
                  <a:pt x="0" y="230333"/>
                  <a:pt x="12461" y="189447"/>
                  <a:pt x="999" y="223838"/>
                </a:cubicBezTo>
                <a:cubicBezTo>
                  <a:pt x="2586" y="301625"/>
                  <a:pt x="2827" y="379452"/>
                  <a:pt x="5761" y="457200"/>
                </a:cubicBezTo>
                <a:cubicBezTo>
                  <a:pt x="6008" y="463741"/>
                  <a:pt x="8599" y="469994"/>
                  <a:pt x="10524" y="476250"/>
                </a:cubicBezTo>
                <a:cubicBezTo>
                  <a:pt x="14953" y="490644"/>
                  <a:pt x="16457" y="506582"/>
                  <a:pt x="24811" y="519113"/>
                </a:cubicBezTo>
                <a:lnTo>
                  <a:pt x="34336" y="533400"/>
                </a:lnTo>
                <a:cubicBezTo>
                  <a:pt x="43806" y="571277"/>
                  <a:pt x="31798" y="533721"/>
                  <a:pt x="53386" y="571500"/>
                </a:cubicBezTo>
                <a:cubicBezTo>
                  <a:pt x="55877" y="575859"/>
                  <a:pt x="55904" y="581298"/>
                  <a:pt x="58149" y="585788"/>
                </a:cubicBezTo>
                <a:cubicBezTo>
                  <a:pt x="65953" y="601396"/>
                  <a:pt x="62672" y="600075"/>
                  <a:pt x="72436" y="6000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76987" y="17327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생성 요청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205747" y="1438260"/>
            <a:ext cx="271464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88" y="1071546"/>
            <a:ext cx="1214446" cy="48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197804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</a:t>
            </a:r>
            <a:r>
              <a:rPr lang="en-US" altLang="ko-KR" sz="1600" b="1" dirty="0" smtClean="0"/>
              <a:t>. Window Component </a:t>
            </a:r>
            <a:r>
              <a:rPr lang="ko-KR" altLang="en-US" sz="1600" b="1" dirty="0" smtClean="0"/>
              <a:t>상속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사용자에게 보여줄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public class </a:t>
            </a:r>
            <a:r>
              <a:rPr lang="en-US" altLang="ko-KR" sz="1600" dirty="0" err="1" smtClean="0"/>
              <a:t>TestWin</a:t>
            </a:r>
            <a:r>
              <a:rPr lang="en-US" altLang="ko-KR" sz="1600" dirty="0" smtClean="0"/>
              <a:t> extends Frame{</a:t>
            </a:r>
          </a:p>
          <a:p>
            <a:r>
              <a:rPr lang="en-US" altLang="ko-KR" sz="1600" dirty="0" smtClean="0"/>
              <a:t> //2.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안에서 컨테이너 컴포넌트나 일반 컴포넌트를 선언 생성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</a:t>
            </a:r>
            <a:r>
              <a:rPr lang="en-US" altLang="ko-KR" sz="1600" dirty="0" err="1" smtClean="0"/>
              <a:t>TestWin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//2.</a:t>
            </a:r>
            <a:r>
              <a:rPr lang="ko-KR" altLang="en-US" sz="1600" b="1" dirty="0" smtClean="0"/>
              <a:t>컴포넌트 </a:t>
            </a:r>
            <a:r>
              <a:rPr lang="ko-KR" altLang="en-US" sz="1600" b="1" dirty="0" smtClean="0"/>
              <a:t>생성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 Button 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=new Button(“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//3.</a:t>
            </a:r>
            <a:r>
              <a:rPr lang="ko-KR" altLang="en-US" sz="1600" b="1" dirty="0" smtClean="0"/>
              <a:t>컴포넌트를 </a:t>
            </a:r>
            <a:r>
              <a:rPr lang="ko-KR" altLang="en-US" sz="1600" dirty="0" smtClean="0"/>
              <a:t>사용자에게 보여주기 위해서 </a:t>
            </a:r>
            <a:r>
              <a:rPr lang="ko-KR" altLang="en-US" sz="1600" b="1" dirty="0" smtClean="0"/>
              <a:t>윈도우 컴포넌트에 배치</a:t>
            </a:r>
            <a:r>
              <a:rPr lang="en-US" altLang="ko-KR" sz="1600" dirty="0" smtClean="0"/>
              <a:t>. add</a:t>
            </a:r>
          </a:p>
          <a:p>
            <a:r>
              <a:rPr lang="en-US" altLang="ko-KR" sz="1600" dirty="0" smtClean="0"/>
              <a:t>    add( 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// </a:t>
            </a: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윈도우 크기설정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(W, H);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// 5. </a:t>
            </a:r>
            <a:r>
              <a:rPr lang="ko-KR" altLang="en-US" sz="1600" b="1" dirty="0" smtClean="0"/>
              <a:t>사용자에게 보여주기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(true);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//</a:t>
            </a:r>
            <a:r>
              <a:rPr lang="ko-KR" altLang="en-US" sz="1600" dirty="0" smtClean="0"/>
              <a:t>윈도우 종료처리  </a:t>
            </a:r>
            <a:r>
              <a:rPr lang="en-US" altLang="ko-KR" sz="1600" dirty="0" smtClean="0"/>
              <a:t>: anonymous inner class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addWindowListener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WindowAdapter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   public void </a:t>
            </a:r>
            <a:r>
              <a:rPr lang="en-US" altLang="ko-KR" sz="1600" dirty="0" err="1" smtClean="0"/>
              <a:t>windowClosing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WindowEvent</a:t>
            </a:r>
            <a:r>
              <a:rPr lang="en-US" altLang="ko-KR" sz="1600" dirty="0" smtClean="0"/>
              <a:t> we){</a:t>
            </a:r>
          </a:p>
          <a:p>
            <a:r>
              <a:rPr lang="en-US" altLang="ko-KR" sz="1600" dirty="0" smtClean="0"/>
              <a:t>         dispose();</a:t>
            </a:r>
            <a:endParaRPr lang="en-US" altLang="ko-KR" sz="1600" dirty="0"/>
          </a:p>
          <a:p>
            <a:r>
              <a:rPr lang="en-US" altLang="ko-KR" sz="1600" dirty="0" smtClean="0"/>
              <a:t>       }</a:t>
            </a:r>
            <a:endParaRPr lang="en-US" altLang="ko-KR" sz="1600" dirty="0"/>
          </a:p>
          <a:p>
            <a:r>
              <a:rPr lang="en-US" altLang="ko-KR" sz="1600" dirty="0" smtClean="0"/>
              <a:t>    });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19780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*Swing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1</a:t>
            </a:r>
            <a:r>
              <a:rPr lang="en-US" altLang="ko-KR" sz="1600" b="1" dirty="0" smtClean="0"/>
              <a:t>. Window Component </a:t>
            </a:r>
            <a:r>
              <a:rPr lang="ko-KR" altLang="en-US" sz="1600" b="1" dirty="0" smtClean="0"/>
              <a:t>상속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사용자에게 보여줄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public class </a:t>
            </a:r>
            <a:r>
              <a:rPr lang="en-US" altLang="ko-KR" sz="1600" dirty="0" err="1" smtClean="0"/>
              <a:t>TestWin</a:t>
            </a:r>
            <a:r>
              <a:rPr lang="en-US" altLang="ko-KR" sz="1600" dirty="0" smtClean="0"/>
              <a:t> extends </a:t>
            </a:r>
            <a:r>
              <a:rPr lang="en-US" altLang="ko-KR" sz="1600" b="1" dirty="0" err="1" smtClean="0"/>
              <a:t>JFrame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//2.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안에서 컨테이너 컴포넌트나 일반 컴포넌트를 선언 생성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public </a:t>
            </a:r>
            <a:r>
              <a:rPr lang="en-US" altLang="ko-KR" sz="1600" dirty="0" err="1" smtClean="0"/>
              <a:t>TestWin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//2.</a:t>
            </a:r>
            <a:r>
              <a:rPr lang="ko-KR" altLang="en-US" sz="1600" b="1" dirty="0" smtClean="0"/>
              <a:t>컴포넌트 생성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=new </a:t>
            </a:r>
            <a:r>
              <a:rPr lang="en-US" altLang="ko-KR" sz="1600" b="1" dirty="0" err="1" smtClean="0"/>
              <a:t>JButton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//3.</a:t>
            </a:r>
            <a:r>
              <a:rPr lang="ko-KR" altLang="en-US" sz="1600" b="1" dirty="0" smtClean="0"/>
              <a:t>컴포넌트를 </a:t>
            </a:r>
            <a:r>
              <a:rPr lang="ko-KR" altLang="en-US" sz="1600" dirty="0" smtClean="0"/>
              <a:t>사용자에게 보여주기 위해서 </a:t>
            </a:r>
            <a:r>
              <a:rPr lang="ko-KR" altLang="en-US" sz="1600" b="1" dirty="0" smtClean="0"/>
              <a:t>윈도우 컴포넌트에 배치</a:t>
            </a:r>
            <a:r>
              <a:rPr lang="en-US" altLang="ko-KR" sz="1600" dirty="0" smtClean="0"/>
              <a:t>. add</a:t>
            </a:r>
          </a:p>
          <a:p>
            <a:r>
              <a:rPr lang="en-US" altLang="ko-KR" sz="1600" dirty="0" smtClean="0"/>
              <a:t>    add( 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// </a:t>
            </a: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윈도우 크기설정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(W, H);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// 5. </a:t>
            </a:r>
            <a:r>
              <a:rPr lang="ko-KR" altLang="en-US" sz="1600" b="1" dirty="0" smtClean="0"/>
              <a:t>사용자에게 보여주기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(true)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//</a:t>
            </a:r>
            <a:r>
              <a:rPr lang="ko-KR" altLang="en-US" sz="1600" dirty="0" smtClean="0"/>
              <a:t>윈도우 종료처리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setDefaultCloseOperatoin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JFrame.EXIT_ON_CLOSE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}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4143380"/>
            <a:ext cx="2786081" cy="212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06" y="285728"/>
            <a:ext cx="6841938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배치관리자</a:t>
            </a:r>
            <a:r>
              <a:rPr lang="en-US" altLang="ko-KR" b="1" dirty="0" smtClean="0"/>
              <a:t>( Layout Manager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자동배치관리자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수동배치관리자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컴포넌트를 어떻게 배치할 것 인지 지원하는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윈도우 컴포넌트와 컨테이너 컴포넌트에서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자동배치관리자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컴포넌트가 정해진 위치에 배치되는 관리자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BorderLayout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GridLayout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GridBagLayout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CardLayout</a:t>
            </a:r>
            <a:endParaRPr lang="en-US" altLang="ko-KR" sz="1600" dirty="0" smtClean="0"/>
          </a:p>
          <a:p>
            <a:r>
              <a:rPr lang="en-US" altLang="ko-KR" sz="1600" dirty="0" smtClean="0"/>
              <a:t> -java.awt.</a:t>
            </a:r>
            <a:r>
              <a:rPr lang="ko-KR" altLang="en-US" sz="1600" dirty="0" err="1" smtClean="0"/>
              <a:t>패지키에서</a:t>
            </a:r>
            <a:r>
              <a:rPr lang="ko-KR" altLang="en-US" sz="1600" dirty="0" smtClean="0"/>
              <a:t> 배치관리자를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BorderLayout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경계레이아웃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-Window Component</a:t>
            </a:r>
            <a:r>
              <a:rPr lang="ko-KR" altLang="en-US" sz="1600" dirty="0" smtClean="0"/>
              <a:t>의 기본 레이아웃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하나의 영역에는 하나의 컴포넌트가 배치된다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배치되는 컴포넌트는 고유크기가 무시되고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배치되는 곳의 크기에 맞게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변경된다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71472" y="4357694"/>
            <a:ext cx="2643206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4357694"/>
            <a:ext cx="264320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North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5867416"/>
            <a:ext cx="264320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South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72" y="4643446"/>
            <a:ext cx="285752" cy="1209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926" y="4643446"/>
            <a:ext cx="285752" cy="1209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224" y="4643446"/>
            <a:ext cx="2071702" cy="1209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Center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058" y="4286256"/>
            <a:ext cx="29645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”);</a:t>
            </a:r>
          </a:p>
          <a:p>
            <a:r>
              <a:rPr lang="ko-KR" altLang="en-US" sz="1400" dirty="0" smtClean="0"/>
              <a:t>배치</a:t>
            </a:r>
            <a:endParaRPr lang="en-US" altLang="ko-KR" sz="1400" dirty="0" smtClean="0"/>
          </a:p>
          <a:p>
            <a:r>
              <a:rPr lang="en-US" altLang="ko-KR" sz="1400" dirty="0" smtClean="0"/>
              <a:t>add(“</a:t>
            </a:r>
            <a:r>
              <a:rPr lang="ko-KR" altLang="en-US" sz="1400" dirty="0" smtClean="0"/>
              <a:t>위치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컴포넌트명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add(“North”, 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add(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, “North”);</a:t>
            </a:r>
          </a:p>
          <a:p>
            <a:r>
              <a:rPr lang="en-US" altLang="ko-KR" sz="1400" dirty="0" smtClean="0"/>
              <a:t>add(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BorderLayout.NORTH</a:t>
            </a:r>
            <a:r>
              <a:rPr lang="en-US" altLang="ko-KR" sz="1400" dirty="0" smtClean="0"/>
              <a:t>);</a:t>
            </a:r>
          </a:p>
          <a:p>
            <a:endParaRPr lang="ko-KR" altLang="en-US" sz="1400" dirty="0" smtClean="0"/>
          </a:p>
          <a:p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500702"/>
            <a:ext cx="500066" cy="19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자유형 13"/>
          <p:cNvSpPr/>
          <p:nvPr/>
        </p:nvSpPr>
        <p:spPr>
          <a:xfrm>
            <a:off x="3119438" y="4557713"/>
            <a:ext cx="1970549" cy="1314450"/>
          </a:xfrm>
          <a:custGeom>
            <a:avLst/>
            <a:gdLst>
              <a:gd name="connsiteX0" fmla="*/ 1962150 w 1970549"/>
              <a:gd name="connsiteY0" fmla="*/ 1104900 h 1314450"/>
              <a:gd name="connsiteX1" fmla="*/ 1952625 w 1970549"/>
              <a:gd name="connsiteY1" fmla="*/ 1138237 h 1314450"/>
              <a:gd name="connsiteX2" fmla="*/ 1943100 w 1970549"/>
              <a:gd name="connsiteY2" fmla="*/ 1166812 h 1314450"/>
              <a:gd name="connsiteX3" fmla="*/ 1938337 w 1970549"/>
              <a:gd name="connsiteY3" fmla="*/ 1190625 h 1314450"/>
              <a:gd name="connsiteX4" fmla="*/ 1928812 w 1970549"/>
              <a:gd name="connsiteY4" fmla="*/ 1204912 h 1314450"/>
              <a:gd name="connsiteX5" fmla="*/ 1919287 w 1970549"/>
              <a:gd name="connsiteY5" fmla="*/ 1223962 h 1314450"/>
              <a:gd name="connsiteX6" fmla="*/ 1881187 w 1970549"/>
              <a:gd name="connsiteY6" fmla="*/ 1262062 h 1314450"/>
              <a:gd name="connsiteX7" fmla="*/ 1852612 w 1970549"/>
              <a:gd name="connsiteY7" fmla="*/ 1281112 h 1314450"/>
              <a:gd name="connsiteX8" fmla="*/ 1804987 w 1970549"/>
              <a:gd name="connsiteY8" fmla="*/ 1304925 h 1314450"/>
              <a:gd name="connsiteX9" fmla="*/ 1757362 w 1970549"/>
              <a:gd name="connsiteY9" fmla="*/ 1314450 h 1314450"/>
              <a:gd name="connsiteX10" fmla="*/ 1319212 w 1970549"/>
              <a:gd name="connsiteY10" fmla="*/ 1309687 h 1314450"/>
              <a:gd name="connsiteX11" fmla="*/ 1304925 w 1970549"/>
              <a:gd name="connsiteY11" fmla="*/ 1304925 h 1314450"/>
              <a:gd name="connsiteX12" fmla="*/ 1285875 w 1970549"/>
              <a:gd name="connsiteY12" fmla="*/ 1300162 h 1314450"/>
              <a:gd name="connsiteX13" fmla="*/ 1243012 w 1970549"/>
              <a:gd name="connsiteY13" fmla="*/ 1281112 h 1314450"/>
              <a:gd name="connsiteX14" fmla="*/ 1223962 w 1970549"/>
              <a:gd name="connsiteY14" fmla="*/ 1276350 h 1314450"/>
              <a:gd name="connsiteX15" fmla="*/ 1181100 w 1970549"/>
              <a:gd name="connsiteY15" fmla="*/ 1257300 h 1314450"/>
              <a:gd name="connsiteX16" fmla="*/ 1152525 w 1970549"/>
              <a:gd name="connsiteY16" fmla="*/ 1243012 h 1314450"/>
              <a:gd name="connsiteX17" fmla="*/ 1128712 w 1970549"/>
              <a:gd name="connsiteY17" fmla="*/ 1233487 h 1314450"/>
              <a:gd name="connsiteX18" fmla="*/ 1109662 w 1970549"/>
              <a:gd name="connsiteY18" fmla="*/ 1219200 h 1314450"/>
              <a:gd name="connsiteX19" fmla="*/ 1066800 w 1970549"/>
              <a:gd name="connsiteY19" fmla="*/ 1200150 h 1314450"/>
              <a:gd name="connsiteX20" fmla="*/ 1033462 w 1970549"/>
              <a:gd name="connsiteY20" fmla="*/ 1176337 h 1314450"/>
              <a:gd name="connsiteX21" fmla="*/ 990600 w 1970549"/>
              <a:gd name="connsiteY21" fmla="*/ 1157287 h 1314450"/>
              <a:gd name="connsiteX22" fmla="*/ 962025 w 1970549"/>
              <a:gd name="connsiteY22" fmla="*/ 1128712 h 1314450"/>
              <a:gd name="connsiteX23" fmla="*/ 938212 w 1970549"/>
              <a:gd name="connsiteY23" fmla="*/ 1109662 h 1314450"/>
              <a:gd name="connsiteX24" fmla="*/ 923925 w 1970549"/>
              <a:gd name="connsiteY24" fmla="*/ 1100137 h 1314450"/>
              <a:gd name="connsiteX25" fmla="*/ 881062 w 1970549"/>
              <a:gd name="connsiteY25" fmla="*/ 1066800 h 1314450"/>
              <a:gd name="connsiteX26" fmla="*/ 852487 w 1970549"/>
              <a:gd name="connsiteY26" fmla="*/ 1033462 h 1314450"/>
              <a:gd name="connsiteX27" fmla="*/ 833437 w 1970549"/>
              <a:gd name="connsiteY27" fmla="*/ 1009650 h 1314450"/>
              <a:gd name="connsiteX28" fmla="*/ 819150 w 1970549"/>
              <a:gd name="connsiteY28" fmla="*/ 995362 h 1314450"/>
              <a:gd name="connsiteX29" fmla="*/ 800100 w 1970549"/>
              <a:gd name="connsiteY29" fmla="*/ 971550 h 1314450"/>
              <a:gd name="connsiteX30" fmla="*/ 781050 w 1970549"/>
              <a:gd name="connsiteY30" fmla="*/ 938212 h 1314450"/>
              <a:gd name="connsiteX31" fmla="*/ 771525 w 1970549"/>
              <a:gd name="connsiteY31" fmla="*/ 919162 h 1314450"/>
              <a:gd name="connsiteX32" fmla="*/ 747712 w 1970549"/>
              <a:gd name="connsiteY32" fmla="*/ 881062 h 1314450"/>
              <a:gd name="connsiteX33" fmla="*/ 742950 w 1970549"/>
              <a:gd name="connsiteY33" fmla="*/ 866775 h 1314450"/>
              <a:gd name="connsiteX34" fmla="*/ 728662 w 1970549"/>
              <a:gd name="connsiteY34" fmla="*/ 847725 h 1314450"/>
              <a:gd name="connsiteX35" fmla="*/ 709612 w 1970549"/>
              <a:gd name="connsiteY35" fmla="*/ 819150 h 1314450"/>
              <a:gd name="connsiteX36" fmla="*/ 700087 w 1970549"/>
              <a:gd name="connsiteY36" fmla="*/ 785812 h 1314450"/>
              <a:gd name="connsiteX37" fmla="*/ 681037 w 1970549"/>
              <a:gd name="connsiteY37" fmla="*/ 747712 h 1314450"/>
              <a:gd name="connsiteX38" fmla="*/ 666750 w 1970549"/>
              <a:gd name="connsiteY38" fmla="*/ 714375 h 1314450"/>
              <a:gd name="connsiteX39" fmla="*/ 661987 w 1970549"/>
              <a:gd name="connsiteY39" fmla="*/ 700087 h 1314450"/>
              <a:gd name="connsiteX40" fmla="*/ 633412 w 1970549"/>
              <a:gd name="connsiteY40" fmla="*/ 647700 h 1314450"/>
              <a:gd name="connsiteX41" fmla="*/ 609600 w 1970549"/>
              <a:gd name="connsiteY41" fmla="*/ 619125 h 1314450"/>
              <a:gd name="connsiteX42" fmla="*/ 581025 w 1970549"/>
              <a:gd name="connsiteY42" fmla="*/ 561975 h 1314450"/>
              <a:gd name="connsiteX43" fmla="*/ 552450 w 1970549"/>
              <a:gd name="connsiteY43" fmla="*/ 514350 h 1314450"/>
              <a:gd name="connsiteX44" fmla="*/ 542925 w 1970549"/>
              <a:gd name="connsiteY44" fmla="*/ 495300 h 1314450"/>
              <a:gd name="connsiteX45" fmla="*/ 523875 w 1970549"/>
              <a:gd name="connsiteY45" fmla="*/ 476250 h 1314450"/>
              <a:gd name="connsiteX46" fmla="*/ 500062 w 1970549"/>
              <a:gd name="connsiteY46" fmla="*/ 438150 h 1314450"/>
              <a:gd name="connsiteX47" fmla="*/ 471487 w 1970549"/>
              <a:gd name="connsiteY47" fmla="*/ 390525 h 1314450"/>
              <a:gd name="connsiteX48" fmla="*/ 457200 w 1970549"/>
              <a:gd name="connsiteY48" fmla="*/ 371475 h 1314450"/>
              <a:gd name="connsiteX49" fmla="*/ 447675 w 1970549"/>
              <a:gd name="connsiteY49" fmla="*/ 357187 h 1314450"/>
              <a:gd name="connsiteX50" fmla="*/ 433387 w 1970549"/>
              <a:gd name="connsiteY50" fmla="*/ 342900 h 1314450"/>
              <a:gd name="connsiteX51" fmla="*/ 423862 w 1970549"/>
              <a:gd name="connsiteY51" fmla="*/ 323850 h 1314450"/>
              <a:gd name="connsiteX52" fmla="*/ 409575 w 1970549"/>
              <a:gd name="connsiteY52" fmla="*/ 309562 h 1314450"/>
              <a:gd name="connsiteX53" fmla="*/ 395287 w 1970549"/>
              <a:gd name="connsiteY53" fmla="*/ 290512 h 1314450"/>
              <a:gd name="connsiteX54" fmla="*/ 366712 w 1970549"/>
              <a:gd name="connsiteY54" fmla="*/ 252412 h 1314450"/>
              <a:gd name="connsiteX55" fmla="*/ 352425 w 1970549"/>
              <a:gd name="connsiteY55" fmla="*/ 233362 h 1314450"/>
              <a:gd name="connsiteX56" fmla="*/ 338137 w 1970549"/>
              <a:gd name="connsiteY56" fmla="*/ 223837 h 1314450"/>
              <a:gd name="connsiteX57" fmla="*/ 319087 w 1970549"/>
              <a:gd name="connsiteY57" fmla="*/ 209550 h 1314450"/>
              <a:gd name="connsiteX58" fmla="*/ 290512 w 1970549"/>
              <a:gd name="connsiteY58" fmla="*/ 190500 h 1314450"/>
              <a:gd name="connsiteX59" fmla="*/ 252412 w 1970549"/>
              <a:gd name="connsiteY59" fmla="*/ 161925 h 1314450"/>
              <a:gd name="connsiteX60" fmla="*/ 228600 w 1970549"/>
              <a:gd name="connsiteY60" fmla="*/ 142875 h 1314450"/>
              <a:gd name="connsiteX61" fmla="*/ 209550 w 1970549"/>
              <a:gd name="connsiteY61" fmla="*/ 133350 h 1314450"/>
              <a:gd name="connsiteX62" fmla="*/ 180975 w 1970549"/>
              <a:gd name="connsiteY62" fmla="*/ 114300 h 1314450"/>
              <a:gd name="connsiteX63" fmla="*/ 161925 w 1970549"/>
              <a:gd name="connsiteY63" fmla="*/ 104775 h 1314450"/>
              <a:gd name="connsiteX64" fmla="*/ 147637 w 1970549"/>
              <a:gd name="connsiteY64" fmla="*/ 95250 h 1314450"/>
              <a:gd name="connsiteX65" fmla="*/ 133350 w 1970549"/>
              <a:gd name="connsiteY65" fmla="*/ 80962 h 1314450"/>
              <a:gd name="connsiteX66" fmla="*/ 109537 w 1970549"/>
              <a:gd name="connsiteY66" fmla="*/ 71437 h 1314450"/>
              <a:gd name="connsiteX67" fmla="*/ 90487 w 1970549"/>
              <a:gd name="connsiteY67" fmla="*/ 57150 h 1314450"/>
              <a:gd name="connsiteX68" fmla="*/ 52387 w 1970549"/>
              <a:gd name="connsiteY68" fmla="*/ 33337 h 1314450"/>
              <a:gd name="connsiteX69" fmla="*/ 23812 w 1970549"/>
              <a:gd name="connsiteY69" fmla="*/ 14287 h 1314450"/>
              <a:gd name="connsiteX70" fmla="*/ 9525 w 1970549"/>
              <a:gd name="connsiteY70" fmla="*/ 4762 h 1314450"/>
              <a:gd name="connsiteX71" fmla="*/ 0 w 1970549"/>
              <a:gd name="connsiteY71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970549" h="1314450">
                <a:moveTo>
                  <a:pt x="1962150" y="1104900"/>
                </a:moveTo>
                <a:cubicBezTo>
                  <a:pt x="1946156" y="1152876"/>
                  <a:pt x="1970549" y="1078487"/>
                  <a:pt x="1952625" y="1138237"/>
                </a:cubicBezTo>
                <a:cubicBezTo>
                  <a:pt x="1949740" y="1147854"/>
                  <a:pt x="1945069" y="1156967"/>
                  <a:pt x="1943100" y="1166812"/>
                </a:cubicBezTo>
                <a:cubicBezTo>
                  <a:pt x="1941512" y="1174750"/>
                  <a:pt x="1941179" y="1183046"/>
                  <a:pt x="1938337" y="1190625"/>
                </a:cubicBezTo>
                <a:cubicBezTo>
                  <a:pt x="1936327" y="1195984"/>
                  <a:pt x="1931652" y="1199942"/>
                  <a:pt x="1928812" y="1204912"/>
                </a:cubicBezTo>
                <a:cubicBezTo>
                  <a:pt x="1925290" y="1211076"/>
                  <a:pt x="1923832" y="1218508"/>
                  <a:pt x="1919287" y="1223962"/>
                </a:cubicBezTo>
                <a:cubicBezTo>
                  <a:pt x="1907789" y="1237760"/>
                  <a:pt x="1893887" y="1249362"/>
                  <a:pt x="1881187" y="1262062"/>
                </a:cubicBezTo>
                <a:cubicBezTo>
                  <a:pt x="1863349" y="1279900"/>
                  <a:pt x="1873291" y="1274220"/>
                  <a:pt x="1852612" y="1281112"/>
                </a:cubicBezTo>
                <a:cubicBezTo>
                  <a:pt x="1832449" y="1296235"/>
                  <a:pt x="1832340" y="1299454"/>
                  <a:pt x="1804987" y="1304925"/>
                </a:cubicBezTo>
                <a:lnTo>
                  <a:pt x="1757362" y="1314450"/>
                </a:lnTo>
                <a:lnTo>
                  <a:pt x="1319212" y="1309687"/>
                </a:lnTo>
                <a:cubicBezTo>
                  <a:pt x="1314193" y="1309581"/>
                  <a:pt x="1309752" y="1306304"/>
                  <a:pt x="1304925" y="1304925"/>
                </a:cubicBezTo>
                <a:cubicBezTo>
                  <a:pt x="1298631" y="1303127"/>
                  <a:pt x="1292085" y="1302232"/>
                  <a:pt x="1285875" y="1300162"/>
                </a:cubicBezTo>
                <a:cubicBezTo>
                  <a:pt x="1207629" y="1274080"/>
                  <a:pt x="1309437" y="1306021"/>
                  <a:pt x="1243012" y="1281112"/>
                </a:cubicBezTo>
                <a:cubicBezTo>
                  <a:pt x="1236883" y="1278814"/>
                  <a:pt x="1230312" y="1277937"/>
                  <a:pt x="1223962" y="1276350"/>
                </a:cubicBezTo>
                <a:cubicBezTo>
                  <a:pt x="1166954" y="1247846"/>
                  <a:pt x="1248003" y="1287711"/>
                  <a:pt x="1181100" y="1257300"/>
                </a:cubicBezTo>
                <a:cubicBezTo>
                  <a:pt x="1171405" y="1252893"/>
                  <a:pt x="1162220" y="1247419"/>
                  <a:pt x="1152525" y="1243012"/>
                </a:cubicBezTo>
                <a:cubicBezTo>
                  <a:pt x="1144742" y="1239474"/>
                  <a:pt x="1136185" y="1237639"/>
                  <a:pt x="1128712" y="1233487"/>
                </a:cubicBezTo>
                <a:cubicBezTo>
                  <a:pt x="1121773" y="1229632"/>
                  <a:pt x="1116393" y="1223407"/>
                  <a:pt x="1109662" y="1219200"/>
                </a:cubicBezTo>
                <a:cubicBezTo>
                  <a:pt x="1089462" y="1206575"/>
                  <a:pt x="1089381" y="1211441"/>
                  <a:pt x="1066800" y="1200150"/>
                </a:cubicBezTo>
                <a:cubicBezTo>
                  <a:pt x="1055160" y="1194330"/>
                  <a:pt x="1044260" y="1182816"/>
                  <a:pt x="1033462" y="1176337"/>
                </a:cubicBezTo>
                <a:cubicBezTo>
                  <a:pt x="1012801" y="1163940"/>
                  <a:pt x="1009142" y="1163469"/>
                  <a:pt x="990600" y="1157287"/>
                </a:cubicBezTo>
                <a:cubicBezTo>
                  <a:pt x="981075" y="1147762"/>
                  <a:pt x="972544" y="1137127"/>
                  <a:pt x="962025" y="1128712"/>
                </a:cubicBezTo>
                <a:cubicBezTo>
                  <a:pt x="954087" y="1122362"/>
                  <a:pt x="946344" y="1115761"/>
                  <a:pt x="938212" y="1109662"/>
                </a:cubicBezTo>
                <a:cubicBezTo>
                  <a:pt x="933633" y="1106228"/>
                  <a:pt x="928504" y="1103571"/>
                  <a:pt x="923925" y="1100137"/>
                </a:cubicBezTo>
                <a:cubicBezTo>
                  <a:pt x="909445" y="1089277"/>
                  <a:pt x="891102" y="1081861"/>
                  <a:pt x="881062" y="1066800"/>
                </a:cubicBezTo>
                <a:cubicBezTo>
                  <a:pt x="861650" y="1037681"/>
                  <a:pt x="883281" y="1068105"/>
                  <a:pt x="852487" y="1033462"/>
                </a:cubicBezTo>
                <a:cubicBezTo>
                  <a:pt x="845734" y="1025865"/>
                  <a:pt x="840131" y="1017300"/>
                  <a:pt x="833437" y="1009650"/>
                </a:cubicBezTo>
                <a:cubicBezTo>
                  <a:pt x="829002" y="1004581"/>
                  <a:pt x="823585" y="1000431"/>
                  <a:pt x="819150" y="995362"/>
                </a:cubicBezTo>
                <a:cubicBezTo>
                  <a:pt x="812456" y="987712"/>
                  <a:pt x="806450" y="979487"/>
                  <a:pt x="800100" y="971550"/>
                </a:cubicBezTo>
                <a:cubicBezTo>
                  <a:pt x="790742" y="943479"/>
                  <a:pt x="801645" y="971164"/>
                  <a:pt x="781050" y="938212"/>
                </a:cubicBezTo>
                <a:cubicBezTo>
                  <a:pt x="777287" y="932192"/>
                  <a:pt x="775047" y="925326"/>
                  <a:pt x="771525" y="919162"/>
                </a:cubicBezTo>
                <a:cubicBezTo>
                  <a:pt x="756412" y="892714"/>
                  <a:pt x="765678" y="916994"/>
                  <a:pt x="747712" y="881062"/>
                </a:cubicBezTo>
                <a:cubicBezTo>
                  <a:pt x="745467" y="876572"/>
                  <a:pt x="745441" y="871133"/>
                  <a:pt x="742950" y="866775"/>
                </a:cubicBezTo>
                <a:cubicBezTo>
                  <a:pt x="739012" y="859883"/>
                  <a:pt x="733214" y="854228"/>
                  <a:pt x="728662" y="847725"/>
                </a:cubicBezTo>
                <a:cubicBezTo>
                  <a:pt x="722097" y="838347"/>
                  <a:pt x="715962" y="828675"/>
                  <a:pt x="709612" y="819150"/>
                </a:cubicBezTo>
                <a:cubicBezTo>
                  <a:pt x="706437" y="808037"/>
                  <a:pt x="704379" y="796543"/>
                  <a:pt x="700087" y="785812"/>
                </a:cubicBezTo>
                <a:cubicBezTo>
                  <a:pt x="694814" y="772629"/>
                  <a:pt x="681037" y="747712"/>
                  <a:pt x="681037" y="747712"/>
                </a:cubicBezTo>
                <a:cubicBezTo>
                  <a:pt x="671127" y="708067"/>
                  <a:pt x="683194" y="747262"/>
                  <a:pt x="666750" y="714375"/>
                </a:cubicBezTo>
                <a:cubicBezTo>
                  <a:pt x="664505" y="709885"/>
                  <a:pt x="664026" y="704675"/>
                  <a:pt x="661987" y="700087"/>
                </a:cubicBezTo>
                <a:cubicBezTo>
                  <a:pt x="656402" y="687521"/>
                  <a:pt x="642017" y="659532"/>
                  <a:pt x="633412" y="647700"/>
                </a:cubicBezTo>
                <a:cubicBezTo>
                  <a:pt x="626119" y="637673"/>
                  <a:pt x="616657" y="629319"/>
                  <a:pt x="609600" y="619125"/>
                </a:cubicBezTo>
                <a:cubicBezTo>
                  <a:pt x="571807" y="564534"/>
                  <a:pt x="604990" y="606908"/>
                  <a:pt x="581025" y="561975"/>
                </a:cubicBezTo>
                <a:cubicBezTo>
                  <a:pt x="572313" y="545640"/>
                  <a:pt x="560729" y="530909"/>
                  <a:pt x="552450" y="514350"/>
                </a:cubicBezTo>
                <a:cubicBezTo>
                  <a:pt x="549275" y="508000"/>
                  <a:pt x="547185" y="500980"/>
                  <a:pt x="542925" y="495300"/>
                </a:cubicBezTo>
                <a:cubicBezTo>
                  <a:pt x="537537" y="488116"/>
                  <a:pt x="530225" y="482600"/>
                  <a:pt x="523875" y="476250"/>
                </a:cubicBezTo>
                <a:cubicBezTo>
                  <a:pt x="514071" y="446839"/>
                  <a:pt x="525947" y="476977"/>
                  <a:pt x="500062" y="438150"/>
                </a:cubicBezTo>
                <a:cubicBezTo>
                  <a:pt x="489793" y="422746"/>
                  <a:pt x="482595" y="405336"/>
                  <a:pt x="471487" y="390525"/>
                </a:cubicBezTo>
                <a:cubicBezTo>
                  <a:pt x="466725" y="384175"/>
                  <a:pt x="461813" y="377934"/>
                  <a:pt x="457200" y="371475"/>
                </a:cubicBezTo>
                <a:cubicBezTo>
                  <a:pt x="453873" y="366817"/>
                  <a:pt x="451339" y="361584"/>
                  <a:pt x="447675" y="357187"/>
                </a:cubicBezTo>
                <a:cubicBezTo>
                  <a:pt x="443363" y="352013"/>
                  <a:pt x="438150" y="347662"/>
                  <a:pt x="433387" y="342900"/>
                </a:cubicBezTo>
                <a:cubicBezTo>
                  <a:pt x="430212" y="336550"/>
                  <a:pt x="427988" y="329627"/>
                  <a:pt x="423862" y="323850"/>
                </a:cubicBezTo>
                <a:cubicBezTo>
                  <a:pt x="419947" y="318369"/>
                  <a:pt x="413958" y="314676"/>
                  <a:pt x="409575" y="309562"/>
                </a:cubicBezTo>
                <a:cubicBezTo>
                  <a:pt x="404409" y="303535"/>
                  <a:pt x="399690" y="297116"/>
                  <a:pt x="395287" y="290512"/>
                </a:cubicBezTo>
                <a:cubicBezTo>
                  <a:pt x="354337" y="229088"/>
                  <a:pt x="404425" y="296411"/>
                  <a:pt x="366712" y="252412"/>
                </a:cubicBezTo>
                <a:cubicBezTo>
                  <a:pt x="361546" y="246385"/>
                  <a:pt x="358038" y="238975"/>
                  <a:pt x="352425" y="233362"/>
                </a:cubicBezTo>
                <a:cubicBezTo>
                  <a:pt x="348378" y="229315"/>
                  <a:pt x="342795" y="227164"/>
                  <a:pt x="338137" y="223837"/>
                </a:cubicBezTo>
                <a:cubicBezTo>
                  <a:pt x="331678" y="219224"/>
                  <a:pt x="325113" y="214716"/>
                  <a:pt x="319087" y="209550"/>
                </a:cubicBezTo>
                <a:cubicBezTo>
                  <a:pt x="296384" y="190090"/>
                  <a:pt x="314817" y="198600"/>
                  <a:pt x="290512" y="190500"/>
                </a:cubicBezTo>
                <a:cubicBezTo>
                  <a:pt x="249312" y="149300"/>
                  <a:pt x="293036" y="189008"/>
                  <a:pt x="252412" y="161925"/>
                </a:cubicBezTo>
                <a:cubicBezTo>
                  <a:pt x="243954" y="156287"/>
                  <a:pt x="237058" y="148513"/>
                  <a:pt x="228600" y="142875"/>
                </a:cubicBezTo>
                <a:cubicBezTo>
                  <a:pt x="222693" y="138937"/>
                  <a:pt x="215638" y="137003"/>
                  <a:pt x="209550" y="133350"/>
                </a:cubicBezTo>
                <a:cubicBezTo>
                  <a:pt x="199734" y="127460"/>
                  <a:pt x="191214" y="119420"/>
                  <a:pt x="180975" y="114300"/>
                </a:cubicBezTo>
                <a:cubicBezTo>
                  <a:pt x="174625" y="111125"/>
                  <a:pt x="168089" y="108297"/>
                  <a:pt x="161925" y="104775"/>
                </a:cubicBezTo>
                <a:cubicBezTo>
                  <a:pt x="156955" y="101935"/>
                  <a:pt x="152034" y="98914"/>
                  <a:pt x="147637" y="95250"/>
                </a:cubicBezTo>
                <a:cubicBezTo>
                  <a:pt x="142463" y="90938"/>
                  <a:pt x="139061" y="84532"/>
                  <a:pt x="133350" y="80962"/>
                </a:cubicBezTo>
                <a:cubicBezTo>
                  <a:pt x="126100" y="76431"/>
                  <a:pt x="117010" y="75589"/>
                  <a:pt x="109537" y="71437"/>
                </a:cubicBezTo>
                <a:cubicBezTo>
                  <a:pt x="102598" y="67582"/>
                  <a:pt x="96946" y="61764"/>
                  <a:pt x="90487" y="57150"/>
                </a:cubicBezTo>
                <a:cubicBezTo>
                  <a:pt x="73642" y="45118"/>
                  <a:pt x="72788" y="46320"/>
                  <a:pt x="52387" y="33337"/>
                </a:cubicBezTo>
                <a:cubicBezTo>
                  <a:pt x="42729" y="27191"/>
                  <a:pt x="33337" y="20637"/>
                  <a:pt x="23812" y="14287"/>
                </a:cubicBezTo>
                <a:cubicBezTo>
                  <a:pt x="19050" y="11112"/>
                  <a:pt x="14645" y="7321"/>
                  <a:pt x="9525" y="4762"/>
                </a:cubicBez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39" y="4386265"/>
            <a:ext cx="264320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643438" y="566772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컴포넌트의 고유크기가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4143380"/>
            <a:ext cx="2289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컴포넌트의 고유크기가 변경된다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5500694" y="528638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5429256" y="5286388"/>
            <a:ext cx="121444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00826" y="5072074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문자열로 </a:t>
            </a:r>
            <a:endParaRPr lang="en-US" altLang="ko-KR" sz="1200" dirty="0" smtClean="0"/>
          </a:p>
          <a:p>
            <a:r>
              <a:rPr lang="ko-KR" altLang="en-US" sz="1200" dirty="0" smtClean="0"/>
              <a:t>배치되는 위치를 설정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3226" y="5967731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BorderLayout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Constant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ko-KR" altLang="en-US" sz="1200" dirty="0" smtClean="0"/>
              <a:t>사용하여 배치되는 위치를 설정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자유형 24"/>
          <p:cNvSpPr/>
          <p:nvPr/>
        </p:nvSpPr>
        <p:spPr>
          <a:xfrm>
            <a:off x="6096000" y="5990856"/>
            <a:ext cx="634687" cy="309040"/>
          </a:xfrm>
          <a:custGeom>
            <a:avLst/>
            <a:gdLst>
              <a:gd name="connsiteX0" fmla="*/ 623888 w 634687"/>
              <a:gd name="connsiteY0" fmla="*/ 28944 h 309040"/>
              <a:gd name="connsiteX1" fmla="*/ 590550 w 634687"/>
              <a:gd name="connsiteY1" fmla="*/ 9894 h 309040"/>
              <a:gd name="connsiteX2" fmla="*/ 571500 w 634687"/>
              <a:gd name="connsiteY2" fmla="*/ 5132 h 309040"/>
              <a:gd name="connsiteX3" fmla="*/ 514350 w 634687"/>
              <a:gd name="connsiteY3" fmla="*/ 369 h 309040"/>
              <a:gd name="connsiteX4" fmla="*/ 423863 w 634687"/>
              <a:gd name="connsiteY4" fmla="*/ 5132 h 309040"/>
              <a:gd name="connsiteX5" fmla="*/ 376238 w 634687"/>
              <a:gd name="connsiteY5" fmla="*/ 24182 h 309040"/>
              <a:gd name="connsiteX6" fmla="*/ 347663 w 634687"/>
              <a:gd name="connsiteY6" fmla="*/ 43232 h 309040"/>
              <a:gd name="connsiteX7" fmla="*/ 304800 w 634687"/>
              <a:gd name="connsiteY7" fmla="*/ 67044 h 309040"/>
              <a:gd name="connsiteX8" fmla="*/ 285750 w 634687"/>
              <a:gd name="connsiteY8" fmla="*/ 81332 h 309040"/>
              <a:gd name="connsiteX9" fmla="*/ 252413 w 634687"/>
              <a:gd name="connsiteY9" fmla="*/ 109907 h 309040"/>
              <a:gd name="connsiteX10" fmla="*/ 195263 w 634687"/>
              <a:gd name="connsiteY10" fmla="*/ 148007 h 309040"/>
              <a:gd name="connsiteX11" fmla="*/ 161925 w 634687"/>
              <a:gd name="connsiteY11" fmla="*/ 181344 h 309040"/>
              <a:gd name="connsiteX12" fmla="*/ 133350 w 634687"/>
              <a:gd name="connsiteY12" fmla="*/ 200394 h 309040"/>
              <a:gd name="connsiteX13" fmla="*/ 66675 w 634687"/>
              <a:gd name="connsiteY13" fmla="*/ 257544 h 309040"/>
              <a:gd name="connsiteX14" fmla="*/ 57150 w 634687"/>
              <a:gd name="connsiteY14" fmla="*/ 271832 h 309040"/>
              <a:gd name="connsiteX15" fmla="*/ 38100 w 634687"/>
              <a:gd name="connsiteY15" fmla="*/ 281357 h 309040"/>
              <a:gd name="connsiteX16" fmla="*/ 19050 w 634687"/>
              <a:gd name="connsiteY16" fmla="*/ 295644 h 309040"/>
              <a:gd name="connsiteX17" fmla="*/ 0 w 634687"/>
              <a:gd name="connsiteY17" fmla="*/ 300407 h 3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4687" h="309040">
                <a:moveTo>
                  <a:pt x="623888" y="28944"/>
                </a:moveTo>
                <a:cubicBezTo>
                  <a:pt x="573794" y="16422"/>
                  <a:pt x="634687" y="35115"/>
                  <a:pt x="590550" y="9894"/>
                </a:cubicBezTo>
                <a:cubicBezTo>
                  <a:pt x="584867" y="6647"/>
                  <a:pt x="577995" y="5944"/>
                  <a:pt x="571500" y="5132"/>
                </a:cubicBezTo>
                <a:cubicBezTo>
                  <a:pt x="552532" y="2761"/>
                  <a:pt x="533400" y="1957"/>
                  <a:pt x="514350" y="369"/>
                </a:cubicBezTo>
                <a:cubicBezTo>
                  <a:pt x="484188" y="1957"/>
                  <a:pt x="453628" y="0"/>
                  <a:pt x="423863" y="5132"/>
                </a:cubicBezTo>
                <a:cubicBezTo>
                  <a:pt x="407014" y="8037"/>
                  <a:pt x="376238" y="24182"/>
                  <a:pt x="376238" y="24182"/>
                </a:cubicBezTo>
                <a:cubicBezTo>
                  <a:pt x="344529" y="55889"/>
                  <a:pt x="378678" y="26001"/>
                  <a:pt x="347663" y="43232"/>
                </a:cubicBezTo>
                <a:cubicBezTo>
                  <a:pt x="298542" y="70522"/>
                  <a:pt x="337127" y="56270"/>
                  <a:pt x="304800" y="67044"/>
                </a:cubicBezTo>
                <a:cubicBezTo>
                  <a:pt x="298450" y="71807"/>
                  <a:pt x="291777" y="76166"/>
                  <a:pt x="285750" y="81332"/>
                </a:cubicBezTo>
                <a:cubicBezTo>
                  <a:pt x="260002" y="103402"/>
                  <a:pt x="283744" y="89020"/>
                  <a:pt x="252413" y="109907"/>
                </a:cubicBezTo>
                <a:cubicBezTo>
                  <a:pt x="238289" y="119323"/>
                  <a:pt x="210019" y="134593"/>
                  <a:pt x="195263" y="148007"/>
                </a:cubicBezTo>
                <a:cubicBezTo>
                  <a:pt x="183634" y="158578"/>
                  <a:pt x="173922" y="171193"/>
                  <a:pt x="161925" y="181344"/>
                </a:cubicBezTo>
                <a:cubicBezTo>
                  <a:pt x="153186" y="188738"/>
                  <a:pt x="141965" y="192856"/>
                  <a:pt x="133350" y="200394"/>
                </a:cubicBezTo>
                <a:cubicBezTo>
                  <a:pt x="63157" y="261813"/>
                  <a:pt x="111355" y="235204"/>
                  <a:pt x="66675" y="257544"/>
                </a:cubicBezTo>
                <a:cubicBezTo>
                  <a:pt x="63500" y="262307"/>
                  <a:pt x="61547" y="268168"/>
                  <a:pt x="57150" y="271832"/>
                </a:cubicBezTo>
                <a:cubicBezTo>
                  <a:pt x="51696" y="276377"/>
                  <a:pt x="44120" y="277594"/>
                  <a:pt x="38100" y="281357"/>
                </a:cubicBezTo>
                <a:cubicBezTo>
                  <a:pt x="31369" y="285564"/>
                  <a:pt x="25509" y="291030"/>
                  <a:pt x="19050" y="295644"/>
                </a:cubicBezTo>
                <a:cubicBezTo>
                  <a:pt x="3344" y="306863"/>
                  <a:pt x="8635" y="309040"/>
                  <a:pt x="0" y="30040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4665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배치관리자 적용</a:t>
            </a:r>
            <a:r>
              <a:rPr lang="en-US" altLang="ko-KR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new </a:t>
            </a:r>
            <a:r>
              <a:rPr lang="ko-KR" altLang="en-US" sz="1600" dirty="0" smtClean="0"/>
              <a:t>배치관리자</a:t>
            </a:r>
            <a:r>
              <a:rPr lang="en-US" altLang="ko-KR" sz="1600" dirty="0" smtClean="0"/>
              <a:t>() 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new </a:t>
            </a:r>
            <a:r>
              <a:rPr lang="en-US" altLang="ko-KR" sz="1600" dirty="0" err="1" smtClean="0"/>
              <a:t>BorderLayout</a:t>
            </a:r>
            <a:r>
              <a:rPr lang="en-US" altLang="ko-KR" sz="1600" dirty="0" smtClean="0"/>
              <a:t>() );</a:t>
            </a:r>
          </a:p>
          <a:p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()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흐름레이아웃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-Container Component</a:t>
            </a:r>
            <a:r>
              <a:rPr lang="ko-KR" altLang="en-US" sz="1600" dirty="0" smtClean="0"/>
              <a:t>의 기본레이아웃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JPanel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컴포넌트가 고유크기를 가지고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배치된다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영역에 여러 개의 컴포넌트가 배치된다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윈도우의 크기가 변경되면 컴포넌트의 위치가 변경된다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적용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new 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()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배치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add( </a:t>
            </a:r>
            <a:r>
              <a:rPr lang="ko-KR" altLang="en-US" sz="1600" dirty="0" err="1" smtClean="0"/>
              <a:t>컴포넌트명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636"/>
            <a:ext cx="2786081" cy="14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42910" y="5214950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5852" y="521495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체크박</a:t>
            </a:r>
            <a:r>
              <a:rPr lang="ko-KR" altLang="en-US" sz="900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43108" y="521495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라디오버튼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1802" y="521495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TextFeild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3714744" y="500063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86182" y="4881902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한줄로만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입력가능한</a:t>
            </a:r>
            <a:r>
              <a:rPr lang="ko-KR" altLang="en-US" sz="1100" dirty="0" smtClean="0"/>
              <a:t> 컴포넌트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441461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격자레이아웃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GridLayout</a:t>
            </a:r>
            <a:r>
              <a:rPr lang="en-US" altLang="ko-KR" dirty="0" smtClean="0"/>
              <a:t>)</a:t>
            </a:r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행과 열로 구성된 레이아웃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컴포넌트의 고유크기가 무시되고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영역에 하나의 컴포넌트가 배치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모든 영역에 동일 크기로 컴포넌트가 배치된다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배치되는 컴포넌트의 수가 설정한 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열의 수와 맞지 않으면 자동으로 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변경된다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GridLayout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));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배치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add(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); //</a:t>
            </a:r>
            <a:r>
              <a:rPr lang="ko-KR" altLang="en-US" sz="1600" dirty="0" smtClean="0"/>
              <a:t>배치되는 컴포넌트는 </a:t>
            </a:r>
            <a:r>
              <a:rPr lang="en-US" altLang="ko-KR" sz="1600" dirty="0" smtClean="0"/>
              <a:t>L -&gt; R</a:t>
            </a:r>
            <a:r>
              <a:rPr lang="ko-KR" altLang="en-US" sz="1600" dirty="0" smtClean="0"/>
              <a:t>로 배치된다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GridLayout</a:t>
            </a:r>
            <a:r>
              <a:rPr lang="en-US" altLang="ko-KR" sz="1600" dirty="0" smtClean="0"/>
              <a:t>( 2,3)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500570"/>
            <a:ext cx="2786081" cy="14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 rot="10800000" flipH="1">
            <a:off x="428595" y="5241135"/>
            <a:ext cx="278608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785786" y="528638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643836" y="5286388"/>
            <a:ext cx="114221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643446"/>
            <a:ext cx="500066" cy="19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071934" y="500063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add( </a:t>
            </a:r>
            <a:r>
              <a:rPr lang="en-US" altLang="ko-KR" dirty="0" err="1" smtClean="0"/>
              <a:t>btn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1227883" y="4048125"/>
            <a:ext cx="3029792" cy="633413"/>
          </a:xfrm>
          <a:custGeom>
            <a:avLst/>
            <a:gdLst>
              <a:gd name="connsiteX0" fmla="*/ 3029792 w 3029792"/>
              <a:gd name="connsiteY0" fmla="*/ 633413 h 633413"/>
              <a:gd name="connsiteX1" fmla="*/ 3025030 w 3029792"/>
              <a:gd name="connsiteY1" fmla="*/ 581025 h 633413"/>
              <a:gd name="connsiteX2" fmla="*/ 3015505 w 3029792"/>
              <a:gd name="connsiteY2" fmla="*/ 557213 h 633413"/>
              <a:gd name="connsiteX3" fmla="*/ 2996455 w 3029792"/>
              <a:gd name="connsiteY3" fmla="*/ 523875 h 633413"/>
              <a:gd name="connsiteX4" fmla="*/ 2958355 w 3029792"/>
              <a:gd name="connsiteY4" fmla="*/ 476250 h 633413"/>
              <a:gd name="connsiteX5" fmla="*/ 2925017 w 3029792"/>
              <a:gd name="connsiteY5" fmla="*/ 438150 h 633413"/>
              <a:gd name="connsiteX6" fmla="*/ 2905967 w 3029792"/>
              <a:gd name="connsiteY6" fmla="*/ 414338 h 633413"/>
              <a:gd name="connsiteX7" fmla="*/ 2844055 w 3029792"/>
              <a:gd name="connsiteY7" fmla="*/ 371475 h 633413"/>
              <a:gd name="connsiteX8" fmla="*/ 2758330 w 3029792"/>
              <a:gd name="connsiteY8" fmla="*/ 319088 h 633413"/>
              <a:gd name="connsiteX9" fmla="*/ 2720230 w 3029792"/>
              <a:gd name="connsiteY9" fmla="*/ 295275 h 633413"/>
              <a:gd name="connsiteX10" fmla="*/ 2691655 w 3029792"/>
              <a:gd name="connsiteY10" fmla="*/ 266700 h 633413"/>
              <a:gd name="connsiteX11" fmla="*/ 2653555 w 3029792"/>
              <a:gd name="connsiteY11" fmla="*/ 247650 h 633413"/>
              <a:gd name="connsiteX12" fmla="*/ 2624980 w 3029792"/>
              <a:gd name="connsiteY12" fmla="*/ 228600 h 633413"/>
              <a:gd name="connsiteX13" fmla="*/ 2563067 w 3029792"/>
              <a:gd name="connsiteY13" fmla="*/ 195263 h 633413"/>
              <a:gd name="connsiteX14" fmla="*/ 2534492 w 3029792"/>
              <a:gd name="connsiteY14" fmla="*/ 176213 h 633413"/>
              <a:gd name="connsiteX15" fmla="*/ 2505917 w 3029792"/>
              <a:gd name="connsiteY15" fmla="*/ 166688 h 633413"/>
              <a:gd name="connsiteX16" fmla="*/ 2463055 w 3029792"/>
              <a:gd name="connsiteY16" fmla="*/ 147638 h 633413"/>
              <a:gd name="connsiteX17" fmla="*/ 2410667 w 3029792"/>
              <a:gd name="connsiteY17" fmla="*/ 123825 h 633413"/>
              <a:gd name="connsiteX18" fmla="*/ 2367805 w 3029792"/>
              <a:gd name="connsiteY18" fmla="*/ 104775 h 633413"/>
              <a:gd name="connsiteX19" fmla="*/ 2258267 w 3029792"/>
              <a:gd name="connsiteY19" fmla="*/ 71438 h 633413"/>
              <a:gd name="connsiteX20" fmla="*/ 2215405 w 3029792"/>
              <a:gd name="connsiteY20" fmla="*/ 57150 h 633413"/>
              <a:gd name="connsiteX21" fmla="*/ 2139205 w 3029792"/>
              <a:gd name="connsiteY21" fmla="*/ 47625 h 633413"/>
              <a:gd name="connsiteX22" fmla="*/ 2067767 w 3029792"/>
              <a:gd name="connsiteY22" fmla="*/ 33338 h 633413"/>
              <a:gd name="connsiteX23" fmla="*/ 2029667 w 3029792"/>
              <a:gd name="connsiteY23" fmla="*/ 28575 h 633413"/>
              <a:gd name="connsiteX24" fmla="*/ 1996330 w 3029792"/>
              <a:gd name="connsiteY24" fmla="*/ 23813 h 633413"/>
              <a:gd name="connsiteX25" fmla="*/ 1877267 w 3029792"/>
              <a:gd name="connsiteY25" fmla="*/ 9525 h 633413"/>
              <a:gd name="connsiteX26" fmla="*/ 1801067 w 3029792"/>
              <a:gd name="connsiteY26" fmla="*/ 0 h 633413"/>
              <a:gd name="connsiteX27" fmla="*/ 1472455 w 3029792"/>
              <a:gd name="connsiteY27" fmla="*/ 4763 h 633413"/>
              <a:gd name="connsiteX28" fmla="*/ 1453405 w 3029792"/>
              <a:gd name="connsiteY28" fmla="*/ 9525 h 633413"/>
              <a:gd name="connsiteX29" fmla="*/ 1377205 w 3029792"/>
              <a:gd name="connsiteY29" fmla="*/ 19050 h 633413"/>
              <a:gd name="connsiteX30" fmla="*/ 1320055 w 3029792"/>
              <a:gd name="connsiteY30" fmla="*/ 33338 h 633413"/>
              <a:gd name="connsiteX31" fmla="*/ 1248617 w 3029792"/>
              <a:gd name="connsiteY31" fmla="*/ 42863 h 633413"/>
              <a:gd name="connsiteX32" fmla="*/ 1186705 w 3029792"/>
              <a:gd name="connsiteY32" fmla="*/ 66675 h 633413"/>
              <a:gd name="connsiteX33" fmla="*/ 1158130 w 3029792"/>
              <a:gd name="connsiteY33" fmla="*/ 76200 h 633413"/>
              <a:gd name="connsiteX34" fmla="*/ 1129555 w 3029792"/>
              <a:gd name="connsiteY34" fmla="*/ 80963 h 633413"/>
              <a:gd name="connsiteX35" fmla="*/ 1105742 w 3029792"/>
              <a:gd name="connsiteY35" fmla="*/ 85725 h 633413"/>
              <a:gd name="connsiteX36" fmla="*/ 1053355 w 3029792"/>
              <a:gd name="connsiteY36" fmla="*/ 104775 h 633413"/>
              <a:gd name="connsiteX37" fmla="*/ 1034305 w 3029792"/>
              <a:gd name="connsiteY37" fmla="*/ 109538 h 633413"/>
              <a:gd name="connsiteX38" fmla="*/ 1005730 w 3029792"/>
              <a:gd name="connsiteY38" fmla="*/ 119063 h 633413"/>
              <a:gd name="connsiteX39" fmla="*/ 958105 w 3029792"/>
              <a:gd name="connsiteY39" fmla="*/ 128588 h 633413"/>
              <a:gd name="connsiteX40" fmla="*/ 939055 w 3029792"/>
              <a:gd name="connsiteY40" fmla="*/ 138113 h 633413"/>
              <a:gd name="connsiteX41" fmla="*/ 858092 w 3029792"/>
              <a:gd name="connsiteY41" fmla="*/ 157163 h 633413"/>
              <a:gd name="connsiteX42" fmla="*/ 819992 w 3029792"/>
              <a:gd name="connsiteY42" fmla="*/ 171450 h 633413"/>
              <a:gd name="connsiteX43" fmla="*/ 805705 w 3029792"/>
              <a:gd name="connsiteY43" fmla="*/ 185738 h 633413"/>
              <a:gd name="connsiteX44" fmla="*/ 739030 w 3029792"/>
              <a:gd name="connsiteY44" fmla="*/ 209550 h 633413"/>
              <a:gd name="connsiteX45" fmla="*/ 672355 w 3029792"/>
              <a:gd name="connsiteY45" fmla="*/ 238125 h 633413"/>
              <a:gd name="connsiteX46" fmla="*/ 648542 w 3029792"/>
              <a:gd name="connsiteY46" fmla="*/ 252413 h 633413"/>
              <a:gd name="connsiteX47" fmla="*/ 600917 w 3029792"/>
              <a:gd name="connsiteY47" fmla="*/ 271463 h 633413"/>
              <a:gd name="connsiteX48" fmla="*/ 581867 w 3029792"/>
              <a:gd name="connsiteY48" fmla="*/ 285750 h 633413"/>
              <a:gd name="connsiteX49" fmla="*/ 567580 w 3029792"/>
              <a:gd name="connsiteY49" fmla="*/ 290513 h 633413"/>
              <a:gd name="connsiteX50" fmla="*/ 553292 w 3029792"/>
              <a:gd name="connsiteY50" fmla="*/ 304800 h 633413"/>
              <a:gd name="connsiteX51" fmla="*/ 539005 w 3029792"/>
              <a:gd name="connsiteY51" fmla="*/ 309563 h 633413"/>
              <a:gd name="connsiteX52" fmla="*/ 524717 w 3029792"/>
              <a:gd name="connsiteY52" fmla="*/ 319088 h 633413"/>
              <a:gd name="connsiteX53" fmla="*/ 505667 w 3029792"/>
              <a:gd name="connsiteY53" fmla="*/ 328613 h 633413"/>
              <a:gd name="connsiteX54" fmla="*/ 491380 w 3029792"/>
              <a:gd name="connsiteY54" fmla="*/ 338138 h 633413"/>
              <a:gd name="connsiteX55" fmla="*/ 472330 w 3029792"/>
              <a:gd name="connsiteY55" fmla="*/ 342900 h 633413"/>
              <a:gd name="connsiteX56" fmla="*/ 405655 w 3029792"/>
              <a:gd name="connsiteY56" fmla="*/ 376238 h 633413"/>
              <a:gd name="connsiteX57" fmla="*/ 386605 w 3029792"/>
              <a:gd name="connsiteY57" fmla="*/ 385763 h 633413"/>
              <a:gd name="connsiteX58" fmla="*/ 367555 w 3029792"/>
              <a:gd name="connsiteY58" fmla="*/ 400050 h 633413"/>
              <a:gd name="connsiteX59" fmla="*/ 338980 w 3029792"/>
              <a:gd name="connsiteY59" fmla="*/ 409575 h 633413"/>
              <a:gd name="connsiteX60" fmla="*/ 286592 w 3029792"/>
              <a:gd name="connsiteY60" fmla="*/ 433388 h 633413"/>
              <a:gd name="connsiteX61" fmla="*/ 248492 w 3029792"/>
              <a:gd name="connsiteY61" fmla="*/ 447675 h 633413"/>
              <a:gd name="connsiteX62" fmla="*/ 186580 w 3029792"/>
              <a:gd name="connsiteY62" fmla="*/ 476250 h 633413"/>
              <a:gd name="connsiteX63" fmla="*/ 148480 w 3029792"/>
              <a:gd name="connsiteY63" fmla="*/ 490538 h 633413"/>
              <a:gd name="connsiteX64" fmla="*/ 110380 w 3029792"/>
              <a:gd name="connsiteY64" fmla="*/ 509588 h 633413"/>
              <a:gd name="connsiteX65" fmla="*/ 77042 w 3029792"/>
              <a:gd name="connsiteY65" fmla="*/ 523875 h 633413"/>
              <a:gd name="connsiteX66" fmla="*/ 48467 w 3029792"/>
              <a:gd name="connsiteY66" fmla="*/ 547688 h 633413"/>
              <a:gd name="connsiteX67" fmla="*/ 10367 w 3029792"/>
              <a:gd name="connsiteY67" fmla="*/ 576263 h 63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29792" h="633413">
                <a:moveTo>
                  <a:pt x="3029792" y="633413"/>
                </a:moveTo>
                <a:cubicBezTo>
                  <a:pt x="3028205" y="615950"/>
                  <a:pt x="3028261" y="598259"/>
                  <a:pt x="3025030" y="581025"/>
                </a:cubicBezTo>
                <a:cubicBezTo>
                  <a:pt x="3023455" y="572623"/>
                  <a:pt x="3018977" y="565025"/>
                  <a:pt x="3015505" y="557213"/>
                </a:cubicBezTo>
                <a:cubicBezTo>
                  <a:pt x="3010117" y="545089"/>
                  <a:pt x="3004519" y="534358"/>
                  <a:pt x="2996455" y="523875"/>
                </a:cubicBezTo>
                <a:cubicBezTo>
                  <a:pt x="2984060" y="507761"/>
                  <a:pt x="2968815" y="493683"/>
                  <a:pt x="2958355" y="476250"/>
                </a:cubicBezTo>
                <a:cubicBezTo>
                  <a:pt x="2928413" y="426350"/>
                  <a:pt x="2961393" y="474526"/>
                  <a:pt x="2925017" y="438150"/>
                </a:cubicBezTo>
                <a:cubicBezTo>
                  <a:pt x="2917829" y="430962"/>
                  <a:pt x="2913814" y="420800"/>
                  <a:pt x="2905967" y="414338"/>
                </a:cubicBezTo>
                <a:cubicBezTo>
                  <a:pt x="2886591" y="398381"/>
                  <a:pt x="2864771" y="385649"/>
                  <a:pt x="2844055" y="371475"/>
                </a:cubicBezTo>
                <a:cubicBezTo>
                  <a:pt x="2800020" y="341345"/>
                  <a:pt x="2819800" y="355970"/>
                  <a:pt x="2758330" y="319088"/>
                </a:cubicBezTo>
                <a:cubicBezTo>
                  <a:pt x="2745488" y="311383"/>
                  <a:pt x="2730820" y="305865"/>
                  <a:pt x="2720230" y="295275"/>
                </a:cubicBezTo>
                <a:cubicBezTo>
                  <a:pt x="2710705" y="285750"/>
                  <a:pt x="2702616" y="274530"/>
                  <a:pt x="2691655" y="266700"/>
                </a:cubicBezTo>
                <a:cubicBezTo>
                  <a:pt x="2680101" y="258447"/>
                  <a:pt x="2665883" y="254695"/>
                  <a:pt x="2653555" y="247650"/>
                </a:cubicBezTo>
                <a:cubicBezTo>
                  <a:pt x="2643616" y="241970"/>
                  <a:pt x="2634868" y="234368"/>
                  <a:pt x="2624980" y="228600"/>
                </a:cubicBezTo>
                <a:cubicBezTo>
                  <a:pt x="2529489" y="172898"/>
                  <a:pt x="2672317" y="262493"/>
                  <a:pt x="2563067" y="195263"/>
                </a:cubicBezTo>
                <a:cubicBezTo>
                  <a:pt x="2553318" y="189263"/>
                  <a:pt x="2544731" y="181333"/>
                  <a:pt x="2534492" y="176213"/>
                </a:cubicBezTo>
                <a:cubicBezTo>
                  <a:pt x="2525512" y="171723"/>
                  <a:pt x="2515239" y="170417"/>
                  <a:pt x="2505917" y="166688"/>
                </a:cubicBezTo>
                <a:cubicBezTo>
                  <a:pt x="2491400" y="160881"/>
                  <a:pt x="2477223" y="154250"/>
                  <a:pt x="2463055" y="147638"/>
                </a:cubicBezTo>
                <a:cubicBezTo>
                  <a:pt x="2363656" y="101251"/>
                  <a:pt x="2495086" y="160004"/>
                  <a:pt x="2410667" y="123825"/>
                </a:cubicBezTo>
                <a:cubicBezTo>
                  <a:pt x="2396296" y="117666"/>
                  <a:pt x="2382444" y="110265"/>
                  <a:pt x="2367805" y="104775"/>
                </a:cubicBezTo>
                <a:cubicBezTo>
                  <a:pt x="2261821" y="65032"/>
                  <a:pt x="2332258" y="93201"/>
                  <a:pt x="2258267" y="71438"/>
                </a:cubicBezTo>
                <a:cubicBezTo>
                  <a:pt x="2243819" y="67188"/>
                  <a:pt x="2230173" y="60104"/>
                  <a:pt x="2215405" y="57150"/>
                </a:cubicBezTo>
                <a:cubicBezTo>
                  <a:pt x="2190304" y="52130"/>
                  <a:pt x="2164476" y="51701"/>
                  <a:pt x="2139205" y="47625"/>
                </a:cubicBezTo>
                <a:cubicBezTo>
                  <a:pt x="2115231" y="43758"/>
                  <a:pt x="2091692" y="37499"/>
                  <a:pt x="2067767" y="33338"/>
                </a:cubicBezTo>
                <a:cubicBezTo>
                  <a:pt x="2055157" y="31145"/>
                  <a:pt x="2042354" y="30267"/>
                  <a:pt x="2029667" y="28575"/>
                </a:cubicBezTo>
                <a:lnTo>
                  <a:pt x="1996330" y="23813"/>
                </a:lnTo>
                <a:cubicBezTo>
                  <a:pt x="1956666" y="18855"/>
                  <a:pt x="1916838" y="15177"/>
                  <a:pt x="1877267" y="9525"/>
                </a:cubicBezTo>
                <a:cubicBezTo>
                  <a:pt x="1829699" y="2730"/>
                  <a:pt x="1855086" y="6003"/>
                  <a:pt x="1801067" y="0"/>
                </a:cubicBezTo>
                <a:lnTo>
                  <a:pt x="1472455" y="4763"/>
                </a:lnTo>
                <a:cubicBezTo>
                  <a:pt x="1465912" y="4942"/>
                  <a:pt x="1459885" y="8599"/>
                  <a:pt x="1453405" y="9525"/>
                </a:cubicBezTo>
                <a:cubicBezTo>
                  <a:pt x="1416538" y="14792"/>
                  <a:pt x="1409190" y="11942"/>
                  <a:pt x="1377205" y="19050"/>
                </a:cubicBezTo>
                <a:cubicBezTo>
                  <a:pt x="1358036" y="23310"/>
                  <a:pt x="1339494" y="30561"/>
                  <a:pt x="1320055" y="33338"/>
                </a:cubicBezTo>
                <a:cubicBezTo>
                  <a:pt x="1274047" y="39910"/>
                  <a:pt x="1297856" y="36708"/>
                  <a:pt x="1248617" y="42863"/>
                </a:cubicBezTo>
                <a:cubicBezTo>
                  <a:pt x="1205116" y="64613"/>
                  <a:pt x="1235262" y="51734"/>
                  <a:pt x="1186705" y="66675"/>
                </a:cubicBezTo>
                <a:cubicBezTo>
                  <a:pt x="1177109" y="69628"/>
                  <a:pt x="1167870" y="73765"/>
                  <a:pt x="1158130" y="76200"/>
                </a:cubicBezTo>
                <a:cubicBezTo>
                  <a:pt x="1148762" y="78542"/>
                  <a:pt x="1139056" y="79236"/>
                  <a:pt x="1129555" y="80963"/>
                </a:cubicBezTo>
                <a:cubicBezTo>
                  <a:pt x="1121591" y="82411"/>
                  <a:pt x="1113680" y="84138"/>
                  <a:pt x="1105742" y="85725"/>
                </a:cubicBezTo>
                <a:cubicBezTo>
                  <a:pt x="1089958" y="92039"/>
                  <a:pt x="1069663" y="100697"/>
                  <a:pt x="1053355" y="104775"/>
                </a:cubicBezTo>
                <a:cubicBezTo>
                  <a:pt x="1047005" y="106363"/>
                  <a:pt x="1040574" y="107657"/>
                  <a:pt x="1034305" y="109538"/>
                </a:cubicBezTo>
                <a:cubicBezTo>
                  <a:pt x="1024688" y="112423"/>
                  <a:pt x="1015347" y="116178"/>
                  <a:pt x="1005730" y="119063"/>
                </a:cubicBezTo>
                <a:cubicBezTo>
                  <a:pt x="987974" y="124390"/>
                  <a:pt x="977406" y="125371"/>
                  <a:pt x="958105" y="128588"/>
                </a:cubicBezTo>
                <a:cubicBezTo>
                  <a:pt x="951755" y="131763"/>
                  <a:pt x="945790" y="135868"/>
                  <a:pt x="939055" y="138113"/>
                </a:cubicBezTo>
                <a:cubicBezTo>
                  <a:pt x="912608" y="146929"/>
                  <a:pt x="884804" y="149531"/>
                  <a:pt x="858092" y="157163"/>
                </a:cubicBezTo>
                <a:cubicBezTo>
                  <a:pt x="845022" y="160897"/>
                  <a:pt x="832580" y="166415"/>
                  <a:pt x="819992" y="171450"/>
                </a:cubicBezTo>
                <a:cubicBezTo>
                  <a:pt x="815230" y="176213"/>
                  <a:pt x="811618" y="182513"/>
                  <a:pt x="805705" y="185738"/>
                </a:cubicBezTo>
                <a:cubicBezTo>
                  <a:pt x="779189" y="200201"/>
                  <a:pt x="764938" y="198215"/>
                  <a:pt x="739030" y="209550"/>
                </a:cubicBezTo>
                <a:cubicBezTo>
                  <a:pt x="667726" y="240746"/>
                  <a:pt x="715197" y="227416"/>
                  <a:pt x="672355" y="238125"/>
                </a:cubicBezTo>
                <a:cubicBezTo>
                  <a:pt x="664417" y="242888"/>
                  <a:pt x="656822" y="248273"/>
                  <a:pt x="648542" y="252413"/>
                </a:cubicBezTo>
                <a:cubicBezTo>
                  <a:pt x="626860" y="263254"/>
                  <a:pt x="619919" y="265129"/>
                  <a:pt x="600917" y="271463"/>
                </a:cubicBezTo>
                <a:cubicBezTo>
                  <a:pt x="594567" y="276225"/>
                  <a:pt x="588759" y="281812"/>
                  <a:pt x="581867" y="285750"/>
                </a:cubicBezTo>
                <a:cubicBezTo>
                  <a:pt x="577508" y="288241"/>
                  <a:pt x="571757" y="287728"/>
                  <a:pt x="567580" y="290513"/>
                </a:cubicBezTo>
                <a:cubicBezTo>
                  <a:pt x="561976" y="294249"/>
                  <a:pt x="558896" y="301064"/>
                  <a:pt x="553292" y="304800"/>
                </a:cubicBezTo>
                <a:cubicBezTo>
                  <a:pt x="549115" y="307585"/>
                  <a:pt x="543495" y="307318"/>
                  <a:pt x="539005" y="309563"/>
                </a:cubicBezTo>
                <a:cubicBezTo>
                  <a:pt x="533885" y="312123"/>
                  <a:pt x="529687" y="316248"/>
                  <a:pt x="524717" y="319088"/>
                </a:cubicBezTo>
                <a:cubicBezTo>
                  <a:pt x="518553" y="322610"/>
                  <a:pt x="511831" y="325091"/>
                  <a:pt x="505667" y="328613"/>
                </a:cubicBezTo>
                <a:cubicBezTo>
                  <a:pt x="500697" y="331453"/>
                  <a:pt x="496641" y="335883"/>
                  <a:pt x="491380" y="338138"/>
                </a:cubicBezTo>
                <a:cubicBezTo>
                  <a:pt x="485364" y="340716"/>
                  <a:pt x="478680" y="341313"/>
                  <a:pt x="472330" y="342900"/>
                </a:cubicBezTo>
                <a:lnTo>
                  <a:pt x="405655" y="376238"/>
                </a:lnTo>
                <a:cubicBezTo>
                  <a:pt x="399305" y="379413"/>
                  <a:pt x="392285" y="381503"/>
                  <a:pt x="386605" y="385763"/>
                </a:cubicBezTo>
                <a:cubicBezTo>
                  <a:pt x="380255" y="390525"/>
                  <a:pt x="374654" y="396500"/>
                  <a:pt x="367555" y="400050"/>
                </a:cubicBezTo>
                <a:cubicBezTo>
                  <a:pt x="358575" y="404540"/>
                  <a:pt x="338980" y="409575"/>
                  <a:pt x="338980" y="409575"/>
                </a:cubicBezTo>
                <a:cubicBezTo>
                  <a:pt x="301497" y="437689"/>
                  <a:pt x="340940" y="411649"/>
                  <a:pt x="286592" y="433388"/>
                </a:cubicBezTo>
                <a:cubicBezTo>
                  <a:pt x="237541" y="453008"/>
                  <a:pt x="317558" y="433864"/>
                  <a:pt x="248492" y="447675"/>
                </a:cubicBezTo>
                <a:cubicBezTo>
                  <a:pt x="209347" y="473772"/>
                  <a:pt x="271278" y="433901"/>
                  <a:pt x="186580" y="476250"/>
                </a:cubicBezTo>
                <a:cubicBezTo>
                  <a:pt x="161676" y="488702"/>
                  <a:pt x="174417" y="484053"/>
                  <a:pt x="148480" y="490538"/>
                </a:cubicBezTo>
                <a:cubicBezTo>
                  <a:pt x="123178" y="507405"/>
                  <a:pt x="145332" y="494054"/>
                  <a:pt x="110380" y="509588"/>
                </a:cubicBezTo>
                <a:cubicBezTo>
                  <a:pt x="75076" y="525279"/>
                  <a:pt x="106384" y="514096"/>
                  <a:pt x="77042" y="523875"/>
                </a:cubicBezTo>
                <a:cubicBezTo>
                  <a:pt x="25983" y="557915"/>
                  <a:pt x="103479" y="504901"/>
                  <a:pt x="48467" y="547688"/>
                </a:cubicBezTo>
                <a:cubicBezTo>
                  <a:pt x="0" y="585385"/>
                  <a:pt x="34324" y="552306"/>
                  <a:pt x="10367" y="5762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643446"/>
            <a:ext cx="78581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468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프로그램이 실행되면 현재 월의 달력을 만들어서 </a:t>
            </a:r>
            <a:endParaRPr lang="en-US" altLang="ko-KR" dirty="0" smtClean="0"/>
          </a:p>
          <a:p>
            <a:r>
              <a:rPr lang="ko-KR" altLang="en-US" dirty="0" smtClean="0"/>
              <a:t> 아래와 같이  버튼으로 출력해주세요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278608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2643206" cy="127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 rot="10800000" flipV="1">
            <a:off x="3214678" y="1785926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164305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886</Words>
  <Application>Microsoft Office PowerPoint</Application>
  <PresentationFormat>화면 슬라이드 쇼(4:3)</PresentationFormat>
  <Paragraphs>224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40</cp:revision>
  <dcterms:created xsi:type="dcterms:W3CDTF">2022-12-29T02:01:33Z</dcterms:created>
  <dcterms:modified xsi:type="dcterms:W3CDTF">2023-01-02T01:09:58Z</dcterms:modified>
</cp:coreProperties>
</file>