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58" autoAdjust="0"/>
    <p:restoredTop sz="94660"/>
  </p:normalViewPr>
  <p:slideViewPr>
    <p:cSldViewPr>
      <p:cViewPr>
        <p:scale>
          <a:sx n="200" d="100"/>
          <a:sy n="200" d="100"/>
        </p:scale>
        <p:origin x="480" y="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9A65-C0AE-4AB8-BEA7-04DC3718307D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3E74-57D1-4488-8184-7BAA4F278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395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복합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개의 </a:t>
            </a:r>
            <a:r>
              <a:rPr lang="en-US" altLang="ko-KR" sz="1600" dirty="0" err="1" smtClean="0"/>
              <a:t>LayoutManager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278608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1571612"/>
            <a:ext cx="264320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J.T.A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214678" y="1000108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4744" y="763769"/>
            <a:ext cx="168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전체 </a:t>
            </a:r>
            <a:r>
              <a:rPr lang="en-US" altLang="ko-KR" sz="1400" dirty="0" err="1" smtClean="0"/>
              <a:t>BorderLayout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28596" y="1533515"/>
            <a:ext cx="2790854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3214678" y="135729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3071802" y="235743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1293" y="1263835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North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86116" y="2643182"/>
            <a:ext cx="7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Center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500562" y="1500174"/>
            <a:ext cx="157163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JPanel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500562" y="2357430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J.L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214942" y="2357430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J.T.F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215074" y="2357430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J.B</a:t>
            </a:r>
            <a:endParaRPr lang="ko-KR" altLang="en-US" sz="1400" dirty="0"/>
          </a:p>
        </p:txBody>
      </p:sp>
      <p:sp>
        <p:nvSpPr>
          <p:cNvPr id="29" name="자유형 28"/>
          <p:cNvSpPr/>
          <p:nvPr/>
        </p:nvSpPr>
        <p:spPr>
          <a:xfrm>
            <a:off x="4588255" y="1819275"/>
            <a:ext cx="183770" cy="657225"/>
          </a:xfrm>
          <a:custGeom>
            <a:avLst/>
            <a:gdLst>
              <a:gd name="connsiteX0" fmla="*/ 112333 w 183770"/>
              <a:gd name="connsiteY0" fmla="*/ 657225 h 657225"/>
              <a:gd name="connsiteX1" fmla="*/ 64708 w 183770"/>
              <a:gd name="connsiteY1" fmla="*/ 604838 h 657225"/>
              <a:gd name="connsiteX2" fmla="*/ 59945 w 183770"/>
              <a:gd name="connsiteY2" fmla="*/ 590550 h 657225"/>
              <a:gd name="connsiteX3" fmla="*/ 26608 w 183770"/>
              <a:gd name="connsiteY3" fmla="*/ 514350 h 657225"/>
              <a:gd name="connsiteX4" fmla="*/ 21845 w 183770"/>
              <a:gd name="connsiteY4" fmla="*/ 490538 h 657225"/>
              <a:gd name="connsiteX5" fmla="*/ 12320 w 183770"/>
              <a:gd name="connsiteY5" fmla="*/ 461963 h 657225"/>
              <a:gd name="connsiteX6" fmla="*/ 12320 w 183770"/>
              <a:gd name="connsiteY6" fmla="*/ 223838 h 657225"/>
              <a:gd name="connsiteX7" fmla="*/ 26608 w 183770"/>
              <a:gd name="connsiteY7" fmla="*/ 195263 h 657225"/>
              <a:gd name="connsiteX8" fmla="*/ 36133 w 183770"/>
              <a:gd name="connsiteY8" fmla="*/ 180975 h 657225"/>
              <a:gd name="connsiteX9" fmla="*/ 59945 w 183770"/>
              <a:gd name="connsiteY9" fmla="*/ 133350 h 657225"/>
              <a:gd name="connsiteX10" fmla="*/ 69470 w 183770"/>
              <a:gd name="connsiteY10" fmla="*/ 119063 h 657225"/>
              <a:gd name="connsiteX11" fmla="*/ 83758 w 183770"/>
              <a:gd name="connsiteY11" fmla="*/ 100013 h 657225"/>
              <a:gd name="connsiteX12" fmla="*/ 93283 w 183770"/>
              <a:gd name="connsiteY12" fmla="*/ 80963 h 657225"/>
              <a:gd name="connsiteX13" fmla="*/ 117095 w 183770"/>
              <a:gd name="connsiteY13" fmla="*/ 61913 h 657225"/>
              <a:gd name="connsiteX14" fmla="*/ 131383 w 183770"/>
              <a:gd name="connsiteY14" fmla="*/ 42863 h 657225"/>
              <a:gd name="connsiteX15" fmla="*/ 164720 w 183770"/>
              <a:gd name="connsiteY15" fmla="*/ 14288 h 657225"/>
              <a:gd name="connsiteX16" fmla="*/ 183770 w 183770"/>
              <a:gd name="connsiteY16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3770" h="657225">
                <a:moveTo>
                  <a:pt x="112333" y="657225"/>
                </a:moveTo>
                <a:cubicBezTo>
                  <a:pt x="73382" y="618275"/>
                  <a:pt x="88424" y="636461"/>
                  <a:pt x="64708" y="604838"/>
                </a:cubicBezTo>
                <a:cubicBezTo>
                  <a:pt x="63120" y="600075"/>
                  <a:pt x="62049" y="595108"/>
                  <a:pt x="59945" y="590550"/>
                </a:cubicBezTo>
                <a:cubicBezTo>
                  <a:pt x="48866" y="566544"/>
                  <a:pt x="32003" y="541322"/>
                  <a:pt x="26608" y="514350"/>
                </a:cubicBezTo>
                <a:cubicBezTo>
                  <a:pt x="25020" y="506413"/>
                  <a:pt x="23975" y="498347"/>
                  <a:pt x="21845" y="490538"/>
                </a:cubicBezTo>
                <a:cubicBezTo>
                  <a:pt x="19203" y="480852"/>
                  <a:pt x="12320" y="461963"/>
                  <a:pt x="12320" y="461963"/>
                </a:cubicBezTo>
                <a:cubicBezTo>
                  <a:pt x="1960" y="368716"/>
                  <a:pt x="0" y="368597"/>
                  <a:pt x="12320" y="223838"/>
                </a:cubicBezTo>
                <a:cubicBezTo>
                  <a:pt x="13223" y="213227"/>
                  <a:pt x="21436" y="204572"/>
                  <a:pt x="26608" y="195263"/>
                </a:cubicBezTo>
                <a:cubicBezTo>
                  <a:pt x="29388" y="190259"/>
                  <a:pt x="33419" y="186015"/>
                  <a:pt x="36133" y="180975"/>
                </a:cubicBezTo>
                <a:cubicBezTo>
                  <a:pt x="44548" y="165348"/>
                  <a:pt x="50100" y="148118"/>
                  <a:pt x="59945" y="133350"/>
                </a:cubicBezTo>
                <a:cubicBezTo>
                  <a:pt x="63120" y="128588"/>
                  <a:pt x="66143" y="123720"/>
                  <a:pt x="69470" y="119063"/>
                </a:cubicBezTo>
                <a:cubicBezTo>
                  <a:pt x="74084" y="112604"/>
                  <a:pt x="79551" y="106744"/>
                  <a:pt x="83758" y="100013"/>
                </a:cubicBezTo>
                <a:cubicBezTo>
                  <a:pt x="87521" y="93993"/>
                  <a:pt x="88608" y="86306"/>
                  <a:pt x="93283" y="80963"/>
                </a:cubicBezTo>
                <a:cubicBezTo>
                  <a:pt x="99977" y="73313"/>
                  <a:pt x="109907" y="69101"/>
                  <a:pt x="117095" y="61913"/>
                </a:cubicBezTo>
                <a:cubicBezTo>
                  <a:pt x="122708" y="56300"/>
                  <a:pt x="126156" y="48837"/>
                  <a:pt x="131383" y="42863"/>
                </a:cubicBezTo>
                <a:cubicBezTo>
                  <a:pt x="150575" y="20929"/>
                  <a:pt x="145450" y="28053"/>
                  <a:pt x="164720" y="14288"/>
                </a:cubicBezTo>
                <a:cubicBezTo>
                  <a:pt x="171179" y="9674"/>
                  <a:pt x="183770" y="0"/>
                  <a:pt x="18377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194904" y="1747838"/>
            <a:ext cx="327601" cy="624402"/>
          </a:xfrm>
          <a:custGeom>
            <a:avLst/>
            <a:gdLst>
              <a:gd name="connsiteX0" fmla="*/ 320071 w 327601"/>
              <a:gd name="connsiteY0" fmla="*/ 614362 h 624402"/>
              <a:gd name="connsiteX1" fmla="*/ 291496 w 327601"/>
              <a:gd name="connsiteY1" fmla="*/ 576262 h 624402"/>
              <a:gd name="connsiteX2" fmla="*/ 281971 w 327601"/>
              <a:gd name="connsiteY2" fmla="*/ 557212 h 624402"/>
              <a:gd name="connsiteX3" fmla="*/ 262921 w 327601"/>
              <a:gd name="connsiteY3" fmla="*/ 538162 h 624402"/>
              <a:gd name="connsiteX4" fmla="*/ 243871 w 327601"/>
              <a:gd name="connsiteY4" fmla="*/ 500062 h 624402"/>
              <a:gd name="connsiteX5" fmla="*/ 201009 w 327601"/>
              <a:gd name="connsiteY5" fmla="*/ 433387 h 624402"/>
              <a:gd name="connsiteX6" fmla="*/ 186721 w 327601"/>
              <a:gd name="connsiteY6" fmla="*/ 404812 h 624402"/>
              <a:gd name="connsiteX7" fmla="*/ 167671 w 327601"/>
              <a:gd name="connsiteY7" fmla="*/ 376237 h 624402"/>
              <a:gd name="connsiteX8" fmla="*/ 148621 w 327601"/>
              <a:gd name="connsiteY8" fmla="*/ 342900 h 624402"/>
              <a:gd name="connsiteX9" fmla="*/ 129571 w 327601"/>
              <a:gd name="connsiteY9" fmla="*/ 314325 h 624402"/>
              <a:gd name="connsiteX10" fmla="*/ 120046 w 327601"/>
              <a:gd name="connsiteY10" fmla="*/ 285750 h 624402"/>
              <a:gd name="connsiteX11" fmla="*/ 105759 w 327601"/>
              <a:gd name="connsiteY11" fmla="*/ 261937 h 624402"/>
              <a:gd name="connsiteX12" fmla="*/ 96234 w 327601"/>
              <a:gd name="connsiteY12" fmla="*/ 242887 h 624402"/>
              <a:gd name="connsiteX13" fmla="*/ 81946 w 327601"/>
              <a:gd name="connsiteY13" fmla="*/ 219075 h 624402"/>
              <a:gd name="connsiteX14" fmla="*/ 58134 w 327601"/>
              <a:gd name="connsiteY14" fmla="*/ 161925 h 624402"/>
              <a:gd name="connsiteX15" fmla="*/ 48609 w 327601"/>
              <a:gd name="connsiteY15" fmla="*/ 147637 h 624402"/>
              <a:gd name="connsiteX16" fmla="*/ 39084 w 327601"/>
              <a:gd name="connsiteY16" fmla="*/ 123825 h 624402"/>
              <a:gd name="connsiteX17" fmla="*/ 34321 w 327601"/>
              <a:gd name="connsiteY17" fmla="*/ 104775 h 624402"/>
              <a:gd name="connsiteX18" fmla="*/ 20034 w 327601"/>
              <a:gd name="connsiteY18" fmla="*/ 80962 h 624402"/>
              <a:gd name="connsiteX19" fmla="*/ 10509 w 327601"/>
              <a:gd name="connsiteY19" fmla="*/ 61912 h 624402"/>
              <a:gd name="connsiteX20" fmla="*/ 5746 w 327601"/>
              <a:gd name="connsiteY20" fmla="*/ 38100 h 624402"/>
              <a:gd name="connsiteX21" fmla="*/ 984 w 327601"/>
              <a:gd name="connsiteY21" fmla="*/ 23812 h 624402"/>
              <a:gd name="connsiteX22" fmla="*/ 984 w 327601"/>
              <a:gd name="connsiteY22" fmla="*/ 0 h 62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601" h="624402">
                <a:moveTo>
                  <a:pt x="320071" y="614362"/>
                </a:moveTo>
                <a:cubicBezTo>
                  <a:pt x="297015" y="568251"/>
                  <a:pt x="327601" y="624402"/>
                  <a:pt x="291496" y="576262"/>
                </a:cubicBezTo>
                <a:cubicBezTo>
                  <a:pt x="287236" y="570582"/>
                  <a:pt x="286231" y="562892"/>
                  <a:pt x="281971" y="557212"/>
                </a:cubicBezTo>
                <a:cubicBezTo>
                  <a:pt x="276583" y="550028"/>
                  <a:pt x="267902" y="545634"/>
                  <a:pt x="262921" y="538162"/>
                </a:cubicBezTo>
                <a:cubicBezTo>
                  <a:pt x="255045" y="526348"/>
                  <a:pt x="251094" y="512286"/>
                  <a:pt x="243871" y="500062"/>
                </a:cubicBezTo>
                <a:cubicBezTo>
                  <a:pt x="230430" y="477315"/>
                  <a:pt x="212825" y="457019"/>
                  <a:pt x="201009" y="433387"/>
                </a:cubicBezTo>
                <a:cubicBezTo>
                  <a:pt x="196246" y="423862"/>
                  <a:pt x="192087" y="414011"/>
                  <a:pt x="186721" y="404812"/>
                </a:cubicBezTo>
                <a:cubicBezTo>
                  <a:pt x="180953" y="394924"/>
                  <a:pt x="173671" y="385986"/>
                  <a:pt x="167671" y="376237"/>
                </a:cubicBezTo>
                <a:cubicBezTo>
                  <a:pt x="160963" y="365337"/>
                  <a:pt x="155329" y="353800"/>
                  <a:pt x="148621" y="342900"/>
                </a:cubicBezTo>
                <a:cubicBezTo>
                  <a:pt x="142621" y="333151"/>
                  <a:pt x="134691" y="324564"/>
                  <a:pt x="129571" y="314325"/>
                </a:cubicBezTo>
                <a:cubicBezTo>
                  <a:pt x="125081" y="305345"/>
                  <a:pt x="124201" y="294890"/>
                  <a:pt x="120046" y="285750"/>
                </a:cubicBezTo>
                <a:cubicBezTo>
                  <a:pt x="116216" y="277323"/>
                  <a:pt x="110254" y="270029"/>
                  <a:pt x="105759" y="261937"/>
                </a:cubicBezTo>
                <a:cubicBezTo>
                  <a:pt x="102311" y="255731"/>
                  <a:pt x="99682" y="249093"/>
                  <a:pt x="96234" y="242887"/>
                </a:cubicBezTo>
                <a:cubicBezTo>
                  <a:pt x="91738" y="234795"/>
                  <a:pt x="85887" y="227451"/>
                  <a:pt x="81946" y="219075"/>
                </a:cubicBezTo>
                <a:cubicBezTo>
                  <a:pt x="73159" y="200402"/>
                  <a:pt x="69581" y="179097"/>
                  <a:pt x="58134" y="161925"/>
                </a:cubicBezTo>
                <a:cubicBezTo>
                  <a:pt x="54959" y="157162"/>
                  <a:pt x="51169" y="152757"/>
                  <a:pt x="48609" y="147637"/>
                </a:cubicBezTo>
                <a:cubicBezTo>
                  <a:pt x="44786" y="139991"/>
                  <a:pt x="41787" y="131935"/>
                  <a:pt x="39084" y="123825"/>
                </a:cubicBezTo>
                <a:cubicBezTo>
                  <a:pt x="37014" y="117615"/>
                  <a:pt x="36979" y="110756"/>
                  <a:pt x="34321" y="104775"/>
                </a:cubicBezTo>
                <a:cubicBezTo>
                  <a:pt x="30562" y="96316"/>
                  <a:pt x="24529" y="89054"/>
                  <a:pt x="20034" y="80962"/>
                </a:cubicBezTo>
                <a:cubicBezTo>
                  <a:pt x="16586" y="74756"/>
                  <a:pt x="13684" y="68262"/>
                  <a:pt x="10509" y="61912"/>
                </a:cubicBezTo>
                <a:cubicBezTo>
                  <a:pt x="8921" y="53975"/>
                  <a:pt x="7709" y="45953"/>
                  <a:pt x="5746" y="38100"/>
                </a:cubicBezTo>
                <a:cubicBezTo>
                  <a:pt x="4528" y="33230"/>
                  <a:pt x="1607" y="28793"/>
                  <a:pt x="984" y="23812"/>
                </a:cubicBezTo>
                <a:cubicBezTo>
                  <a:pt x="0" y="15936"/>
                  <a:pt x="984" y="7937"/>
                  <a:pt x="98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5619750" y="1773771"/>
            <a:ext cx="785813" cy="628430"/>
          </a:xfrm>
          <a:custGeom>
            <a:avLst/>
            <a:gdLst>
              <a:gd name="connsiteX0" fmla="*/ 785813 w 785813"/>
              <a:gd name="connsiteY0" fmla="*/ 617004 h 628430"/>
              <a:gd name="connsiteX1" fmla="*/ 671513 w 785813"/>
              <a:gd name="connsiteY1" fmla="*/ 617004 h 628430"/>
              <a:gd name="connsiteX2" fmla="*/ 652463 w 785813"/>
              <a:gd name="connsiteY2" fmla="*/ 607479 h 628430"/>
              <a:gd name="connsiteX3" fmla="*/ 614363 w 785813"/>
              <a:gd name="connsiteY3" fmla="*/ 583667 h 628430"/>
              <a:gd name="connsiteX4" fmla="*/ 595313 w 785813"/>
              <a:gd name="connsiteY4" fmla="*/ 574142 h 628430"/>
              <a:gd name="connsiteX5" fmla="*/ 566738 w 785813"/>
              <a:gd name="connsiteY5" fmla="*/ 545567 h 628430"/>
              <a:gd name="connsiteX6" fmla="*/ 538163 w 785813"/>
              <a:gd name="connsiteY6" fmla="*/ 526517 h 628430"/>
              <a:gd name="connsiteX7" fmla="*/ 509588 w 785813"/>
              <a:gd name="connsiteY7" fmla="*/ 502704 h 628430"/>
              <a:gd name="connsiteX8" fmla="*/ 476250 w 785813"/>
              <a:gd name="connsiteY8" fmla="*/ 478892 h 628430"/>
              <a:gd name="connsiteX9" fmla="*/ 452438 w 785813"/>
              <a:gd name="connsiteY9" fmla="*/ 455079 h 628430"/>
              <a:gd name="connsiteX10" fmla="*/ 419100 w 785813"/>
              <a:gd name="connsiteY10" fmla="*/ 431267 h 628430"/>
              <a:gd name="connsiteX11" fmla="*/ 357188 w 785813"/>
              <a:gd name="connsiteY11" fmla="*/ 378879 h 628430"/>
              <a:gd name="connsiteX12" fmla="*/ 333375 w 785813"/>
              <a:gd name="connsiteY12" fmla="*/ 355067 h 628430"/>
              <a:gd name="connsiteX13" fmla="*/ 271463 w 785813"/>
              <a:gd name="connsiteY13" fmla="*/ 302679 h 628430"/>
              <a:gd name="connsiteX14" fmla="*/ 247650 w 785813"/>
              <a:gd name="connsiteY14" fmla="*/ 278867 h 628430"/>
              <a:gd name="connsiteX15" fmla="*/ 214313 w 785813"/>
              <a:gd name="connsiteY15" fmla="*/ 255054 h 628430"/>
              <a:gd name="connsiteX16" fmla="*/ 195263 w 785813"/>
              <a:gd name="connsiteY16" fmla="*/ 236004 h 628430"/>
              <a:gd name="connsiteX17" fmla="*/ 147638 w 785813"/>
              <a:gd name="connsiteY17" fmla="*/ 193142 h 628430"/>
              <a:gd name="connsiteX18" fmla="*/ 133350 w 785813"/>
              <a:gd name="connsiteY18" fmla="*/ 174092 h 628430"/>
              <a:gd name="connsiteX19" fmla="*/ 119063 w 785813"/>
              <a:gd name="connsiteY19" fmla="*/ 159804 h 628430"/>
              <a:gd name="connsiteX20" fmla="*/ 104775 w 785813"/>
              <a:gd name="connsiteY20" fmla="*/ 140754 h 628430"/>
              <a:gd name="connsiteX21" fmla="*/ 90488 w 785813"/>
              <a:gd name="connsiteY21" fmla="*/ 126467 h 628430"/>
              <a:gd name="connsiteX22" fmla="*/ 80963 w 785813"/>
              <a:gd name="connsiteY22" fmla="*/ 112179 h 628430"/>
              <a:gd name="connsiteX23" fmla="*/ 47625 w 785813"/>
              <a:gd name="connsiteY23" fmla="*/ 55029 h 628430"/>
              <a:gd name="connsiteX24" fmla="*/ 19050 w 785813"/>
              <a:gd name="connsiteY24" fmla="*/ 16929 h 628430"/>
              <a:gd name="connsiteX25" fmla="*/ 0 w 785813"/>
              <a:gd name="connsiteY25" fmla="*/ 2642 h 62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85813" h="628430">
                <a:moveTo>
                  <a:pt x="785813" y="617004"/>
                </a:moveTo>
                <a:cubicBezTo>
                  <a:pt x="740114" y="628430"/>
                  <a:pt x="752945" y="627183"/>
                  <a:pt x="671513" y="617004"/>
                </a:cubicBezTo>
                <a:cubicBezTo>
                  <a:pt x="664468" y="616123"/>
                  <a:pt x="658595" y="611056"/>
                  <a:pt x="652463" y="607479"/>
                </a:cubicBezTo>
                <a:cubicBezTo>
                  <a:pt x="639527" y="599933"/>
                  <a:pt x="627758" y="590365"/>
                  <a:pt x="614363" y="583667"/>
                </a:cubicBezTo>
                <a:cubicBezTo>
                  <a:pt x="608013" y="580492"/>
                  <a:pt x="600857" y="578577"/>
                  <a:pt x="595313" y="574142"/>
                </a:cubicBezTo>
                <a:cubicBezTo>
                  <a:pt x="584794" y="565727"/>
                  <a:pt x="577086" y="554191"/>
                  <a:pt x="566738" y="545567"/>
                </a:cubicBezTo>
                <a:cubicBezTo>
                  <a:pt x="557944" y="538238"/>
                  <a:pt x="547321" y="533386"/>
                  <a:pt x="538163" y="526517"/>
                </a:cubicBezTo>
                <a:cubicBezTo>
                  <a:pt x="528244" y="519078"/>
                  <a:pt x="519416" y="510264"/>
                  <a:pt x="509588" y="502704"/>
                </a:cubicBezTo>
                <a:cubicBezTo>
                  <a:pt x="498764" y="494378"/>
                  <a:pt x="486741" y="487635"/>
                  <a:pt x="476250" y="478892"/>
                </a:cubicBezTo>
                <a:cubicBezTo>
                  <a:pt x="467626" y="471706"/>
                  <a:pt x="461062" y="462265"/>
                  <a:pt x="452438" y="455079"/>
                </a:cubicBezTo>
                <a:cubicBezTo>
                  <a:pt x="441947" y="446336"/>
                  <a:pt x="429764" y="439798"/>
                  <a:pt x="419100" y="431267"/>
                </a:cubicBezTo>
                <a:cubicBezTo>
                  <a:pt x="397990" y="414379"/>
                  <a:pt x="376304" y="397995"/>
                  <a:pt x="357188" y="378879"/>
                </a:cubicBezTo>
                <a:cubicBezTo>
                  <a:pt x="349250" y="370942"/>
                  <a:pt x="341765" y="362525"/>
                  <a:pt x="333375" y="355067"/>
                </a:cubicBezTo>
                <a:cubicBezTo>
                  <a:pt x="313169" y="337107"/>
                  <a:pt x="290579" y="321795"/>
                  <a:pt x="271463" y="302679"/>
                </a:cubicBezTo>
                <a:cubicBezTo>
                  <a:pt x="263525" y="294742"/>
                  <a:pt x="256274" y="286053"/>
                  <a:pt x="247650" y="278867"/>
                </a:cubicBezTo>
                <a:cubicBezTo>
                  <a:pt x="237159" y="270125"/>
                  <a:pt x="224882" y="263702"/>
                  <a:pt x="214313" y="255054"/>
                </a:cubicBezTo>
                <a:cubicBezTo>
                  <a:pt x="207363" y="249367"/>
                  <a:pt x="201975" y="241970"/>
                  <a:pt x="195263" y="236004"/>
                </a:cubicBezTo>
                <a:cubicBezTo>
                  <a:pt x="165279" y="209352"/>
                  <a:pt x="175773" y="224793"/>
                  <a:pt x="147638" y="193142"/>
                </a:cubicBezTo>
                <a:cubicBezTo>
                  <a:pt x="142365" y="187209"/>
                  <a:pt x="138516" y="180119"/>
                  <a:pt x="133350" y="174092"/>
                </a:cubicBezTo>
                <a:cubicBezTo>
                  <a:pt x="128967" y="168978"/>
                  <a:pt x="123446" y="164918"/>
                  <a:pt x="119063" y="159804"/>
                </a:cubicBezTo>
                <a:cubicBezTo>
                  <a:pt x="113897" y="153777"/>
                  <a:pt x="109941" y="146781"/>
                  <a:pt x="104775" y="140754"/>
                </a:cubicBezTo>
                <a:cubicBezTo>
                  <a:pt x="100392" y="135640"/>
                  <a:pt x="94800" y="131641"/>
                  <a:pt x="90488" y="126467"/>
                </a:cubicBezTo>
                <a:cubicBezTo>
                  <a:pt x="86824" y="122070"/>
                  <a:pt x="84036" y="117008"/>
                  <a:pt x="80963" y="112179"/>
                </a:cubicBezTo>
                <a:cubicBezTo>
                  <a:pt x="26892" y="27211"/>
                  <a:pt x="76407" y="106838"/>
                  <a:pt x="47625" y="55029"/>
                </a:cubicBezTo>
                <a:cubicBezTo>
                  <a:pt x="24275" y="12999"/>
                  <a:pt x="43956" y="46816"/>
                  <a:pt x="19050" y="16929"/>
                </a:cubicBezTo>
                <a:cubicBezTo>
                  <a:pt x="4942" y="0"/>
                  <a:pt x="16814" y="2642"/>
                  <a:pt x="0" y="264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800350" y="1384761"/>
            <a:ext cx="1752600" cy="356123"/>
          </a:xfrm>
          <a:custGeom>
            <a:avLst/>
            <a:gdLst>
              <a:gd name="connsiteX0" fmla="*/ 1752600 w 1752600"/>
              <a:gd name="connsiteY0" fmla="*/ 310689 h 356123"/>
              <a:gd name="connsiteX1" fmla="*/ 1490663 w 1752600"/>
              <a:gd name="connsiteY1" fmla="*/ 315452 h 356123"/>
              <a:gd name="connsiteX2" fmla="*/ 1457325 w 1752600"/>
              <a:gd name="connsiteY2" fmla="*/ 310689 h 356123"/>
              <a:gd name="connsiteX3" fmla="*/ 1419225 w 1752600"/>
              <a:gd name="connsiteY3" fmla="*/ 305927 h 356123"/>
              <a:gd name="connsiteX4" fmla="*/ 1362075 w 1752600"/>
              <a:gd name="connsiteY4" fmla="*/ 296402 h 356123"/>
              <a:gd name="connsiteX5" fmla="*/ 1271588 w 1752600"/>
              <a:gd name="connsiteY5" fmla="*/ 282114 h 356123"/>
              <a:gd name="connsiteX6" fmla="*/ 1243013 w 1752600"/>
              <a:gd name="connsiteY6" fmla="*/ 277352 h 356123"/>
              <a:gd name="connsiteX7" fmla="*/ 1223963 w 1752600"/>
              <a:gd name="connsiteY7" fmla="*/ 267827 h 356123"/>
              <a:gd name="connsiteX8" fmla="*/ 1200150 w 1752600"/>
              <a:gd name="connsiteY8" fmla="*/ 263064 h 356123"/>
              <a:gd name="connsiteX9" fmla="*/ 1176338 w 1752600"/>
              <a:gd name="connsiteY9" fmla="*/ 248777 h 356123"/>
              <a:gd name="connsiteX10" fmla="*/ 1147763 w 1752600"/>
              <a:gd name="connsiteY10" fmla="*/ 244014 h 356123"/>
              <a:gd name="connsiteX11" fmla="*/ 1133475 w 1752600"/>
              <a:gd name="connsiteY11" fmla="*/ 239252 h 356123"/>
              <a:gd name="connsiteX12" fmla="*/ 1071563 w 1752600"/>
              <a:gd name="connsiteY12" fmla="*/ 220202 h 356123"/>
              <a:gd name="connsiteX13" fmla="*/ 1052513 w 1752600"/>
              <a:gd name="connsiteY13" fmla="*/ 210677 h 356123"/>
              <a:gd name="connsiteX14" fmla="*/ 1028700 w 1752600"/>
              <a:gd name="connsiteY14" fmla="*/ 201152 h 356123"/>
              <a:gd name="connsiteX15" fmla="*/ 1004888 w 1752600"/>
              <a:gd name="connsiteY15" fmla="*/ 196389 h 356123"/>
              <a:gd name="connsiteX16" fmla="*/ 966788 w 1752600"/>
              <a:gd name="connsiteY16" fmla="*/ 186864 h 356123"/>
              <a:gd name="connsiteX17" fmla="*/ 919163 w 1752600"/>
              <a:gd name="connsiteY17" fmla="*/ 182102 h 356123"/>
              <a:gd name="connsiteX18" fmla="*/ 881063 w 1752600"/>
              <a:gd name="connsiteY18" fmla="*/ 177339 h 356123"/>
              <a:gd name="connsiteX19" fmla="*/ 814388 w 1752600"/>
              <a:gd name="connsiteY19" fmla="*/ 163052 h 356123"/>
              <a:gd name="connsiteX20" fmla="*/ 728663 w 1752600"/>
              <a:gd name="connsiteY20" fmla="*/ 148764 h 356123"/>
              <a:gd name="connsiteX21" fmla="*/ 714375 w 1752600"/>
              <a:gd name="connsiteY21" fmla="*/ 144002 h 356123"/>
              <a:gd name="connsiteX22" fmla="*/ 638175 w 1752600"/>
              <a:gd name="connsiteY22" fmla="*/ 139239 h 356123"/>
              <a:gd name="connsiteX23" fmla="*/ 576263 w 1752600"/>
              <a:gd name="connsiteY23" fmla="*/ 124952 h 356123"/>
              <a:gd name="connsiteX24" fmla="*/ 542925 w 1752600"/>
              <a:gd name="connsiteY24" fmla="*/ 115427 h 356123"/>
              <a:gd name="connsiteX25" fmla="*/ 519113 w 1752600"/>
              <a:gd name="connsiteY25" fmla="*/ 105902 h 356123"/>
              <a:gd name="connsiteX26" fmla="*/ 495300 w 1752600"/>
              <a:gd name="connsiteY26" fmla="*/ 101139 h 356123"/>
              <a:gd name="connsiteX27" fmla="*/ 476250 w 1752600"/>
              <a:gd name="connsiteY27" fmla="*/ 96377 h 356123"/>
              <a:gd name="connsiteX28" fmla="*/ 433388 w 1752600"/>
              <a:gd name="connsiteY28" fmla="*/ 86852 h 356123"/>
              <a:gd name="connsiteX29" fmla="*/ 419100 w 1752600"/>
              <a:gd name="connsiteY29" fmla="*/ 77327 h 356123"/>
              <a:gd name="connsiteX30" fmla="*/ 400050 w 1752600"/>
              <a:gd name="connsiteY30" fmla="*/ 72564 h 356123"/>
              <a:gd name="connsiteX31" fmla="*/ 385763 w 1752600"/>
              <a:gd name="connsiteY31" fmla="*/ 67802 h 356123"/>
              <a:gd name="connsiteX32" fmla="*/ 366713 w 1752600"/>
              <a:gd name="connsiteY32" fmla="*/ 53514 h 356123"/>
              <a:gd name="connsiteX33" fmla="*/ 347663 w 1752600"/>
              <a:gd name="connsiteY33" fmla="*/ 48752 h 356123"/>
              <a:gd name="connsiteX34" fmla="*/ 300038 w 1752600"/>
              <a:gd name="connsiteY34" fmla="*/ 39227 h 356123"/>
              <a:gd name="connsiteX35" fmla="*/ 285750 w 1752600"/>
              <a:gd name="connsiteY35" fmla="*/ 29702 h 356123"/>
              <a:gd name="connsiteX36" fmla="*/ 228600 w 1752600"/>
              <a:gd name="connsiteY36" fmla="*/ 20177 h 356123"/>
              <a:gd name="connsiteX37" fmla="*/ 204788 w 1752600"/>
              <a:gd name="connsiteY37" fmla="*/ 10652 h 356123"/>
              <a:gd name="connsiteX38" fmla="*/ 128588 w 1752600"/>
              <a:gd name="connsiteY38" fmla="*/ 1127 h 356123"/>
              <a:gd name="connsiteX39" fmla="*/ 0 w 1752600"/>
              <a:gd name="connsiteY39" fmla="*/ 1127 h 3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52600" h="356123">
                <a:moveTo>
                  <a:pt x="1752600" y="310689"/>
                </a:moveTo>
                <a:cubicBezTo>
                  <a:pt x="1661731" y="356123"/>
                  <a:pt x="1733690" y="323832"/>
                  <a:pt x="1490663" y="315452"/>
                </a:cubicBezTo>
                <a:cubicBezTo>
                  <a:pt x="1479444" y="315065"/>
                  <a:pt x="1468452" y="312173"/>
                  <a:pt x="1457325" y="310689"/>
                </a:cubicBezTo>
                <a:lnTo>
                  <a:pt x="1419225" y="305927"/>
                </a:lnTo>
                <a:cubicBezTo>
                  <a:pt x="1382573" y="296763"/>
                  <a:pt x="1416809" y="304511"/>
                  <a:pt x="1362075" y="296402"/>
                </a:cubicBezTo>
                <a:lnTo>
                  <a:pt x="1271588" y="282114"/>
                </a:lnTo>
                <a:lnTo>
                  <a:pt x="1243013" y="277352"/>
                </a:lnTo>
                <a:cubicBezTo>
                  <a:pt x="1236663" y="274177"/>
                  <a:pt x="1230698" y="270072"/>
                  <a:pt x="1223963" y="267827"/>
                </a:cubicBezTo>
                <a:cubicBezTo>
                  <a:pt x="1216284" y="265267"/>
                  <a:pt x="1207666" y="266070"/>
                  <a:pt x="1200150" y="263064"/>
                </a:cubicBezTo>
                <a:cubicBezTo>
                  <a:pt x="1191556" y="259626"/>
                  <a:pt x="1185037" y="251940"/>
                  <a:pt x="1176338" y="248777"/>
                </a:cubicBezTo>
                <a:cubicBezTo>
                  <a:pt x="1167263" y="245477"/>
                  <a:pt x="1157189" y="246109"/>
                  <a:pt x="1147763" y="244014"/>
                </a:cubicBezTo>
                <a:cubicBezTo>
                  <a:pt x="1142862" y="242925"/>
                  <a:pt x="1138238" y="240839"/>
                  <a:pt x="1133475" y="239252"/>
                </a:cubicBezTo>
                <a:cubicBezTo>
                  <a:pt x="1096467" y="211495"/>
                  <a:pt x="1134009" y="234612"/>
                  <a:pt x="1071563" y="220202"/>
                </a:cubicBezTo>
                <a:cubicBezTo>
                  <a:pt x="1064645" y="218606"/>
                  <a:pt x="1059001" y="213560"/>
                  <a:pt x="1052513" y="210677"/>
                </a:cubicBezTo>
                <a:cubicBezTo>
                  <a:pt x="1044701" y="207205"/>
                  <a:pt x="1036889" y="203609"/>
                  <a:pt x="1028700" y="201152"/>
                </a:cubicBezTo>
                <a:cubicBezTo>
                  <a:pt x="1020947" y="198826"/>
                  <a:pt x="1012775" y="198209"/>
                  <a:pt x="1004888" y="196389"/>
                </a:cubicBezTo>
                <a:cubicBezTo>
                  <a:pt x="992132" y="193445"/>
                  <a:pt x="979701" y="189016"/>
                  <a:pt x="966788" y="186864"/>
                </a:cubicBezTo>
                <a:cubicBezTo>
                  <a:pt x="951051" y="184241"/>
                  <a:pt x="935020" y="183864"/>
                  <a:pt x="919163" y="182102"/>
                </a:cubicBezTo>
                <a:cubicBezTo>
                  <a:pt x="906442" y="180689"/>
                  <a:pt x="893763" y="178927"/>
                  <a:pt x="881063" y="177339"/>
                </a:cubicBezTo>
                <a:cubicBezTo>
                  <a:pt x="839410" y="160678"/>
                  <a:pt x="873302" y="171780"/>
                  <a:pt x="814388" y="163052"/>
                </a:cubicBezTo>
                <a:cubicBezTo>
                  <a:pt x="785732" y="158807"/>
                  <a:pt x="756146" y="157924"/>
                  <a:pt x="728663" y="148764"/>
                </a:cubicBezTo>
                <a:cubicBezTo>
                  <a:pt x="723900" y="147177"/>
                  <a:pt x="719368" y="144528"/>
                  <a:pt x="714375" y="144002"/>
                </a:cubicBezTo>
                <a:cubicBezTo>
                  <a:pt x="689065" y="141338"/>
                  <a:pt x="663575" y="140827"/>
                  <a:pt x="638175" y="139239"/>
                </a:cubicBezTo>
                <a:cubicBezTo>
                  <a:pt x="613362" y="134277"/>
                  <a:pt x="603074" y="132612"/>
                  <a:pt x="576263" y="124952"/>
                </a:cubicBezTo>
                <a:cubicBezTo>
                  <a:pt x="565150" y="121777"/>
                  <a:pt x="553889" y="119082"/>
                  <a:pt x="542925" y="115427"/>
                </a:cubicBezTo>
                <a:cubicBezTo>
                  <a:pt x="534815" y="112724"/>
                  <a:pt x="527301" y="108359"/>
                  <a:pt x="519113" y="105902"/>
                </a:cubicBezTo>
                <a:cubicBezTo>
                  <a:pt x="511360" y="103576"/>
                  <a:pt x="503202" y="102895"/>
                  <a:pt x="495300" y="101139"/>
                </a:cubicBezTo>
                <a:cubicBezTo>
                  <a:pt x="488910" y="99719"/>
                  <a:pt x="482640" y="97797"/>
                  <a:pt x="476250" y="96377"/>
                </a:cubicBezTo>
                <a:cubicBezTo>
                  <a:pt x="421835" y="84285"/>
                  <a:pt x="479847" y="98466"/>
                  <a:pt x="433388" y="86852"/>
                </a:cubicBezTo>
                <a:cubicBezTo>
                  <a:pt x="428625" y="83677"/>
                  <a:pt x="424361" y="79582"/>
                  <a:pt x="419100" y="77327"/>
                </a:cubicBezTo>
                <a:cubicBezTo>
                  <a:pt x="413084" y="74749"/>
                  <a:pt x="406344" y="74362"/>
                  <a:pt x="400050" y="72564"/>
                </a:cubicBezTo>
                <a:cubicBezTo>
                  <a:pt x="395223" y="71185"/>
                  <a:pt x="390525" y="69389"/>
                  <a:pt x="385763" y="67802"/>
                </a:cubicBezTo>
                <a:cubicBezTo>
                  <a:pt x="379413" y="63039"/>
                  <a:pt x="373813" y="57064"/>
                  <a:pt x="366713" y="53514"/>
                </a:cubicBezTo>
                <a:cubicBezTo>
                  <a:pt x="360859" y="50587"/>
                  <a:pt x="353957" y="50550"/>
                  <a:pt x="347663" y="48752"/>
                </a:cubicBezTo>
                <a:cubicBezTo>
                  <a:pt x="314409" y="39251"/>
                  <a:pt x="356940" y="47355"/>
                  <a:pt x="300038" y="39227"/>
                </a:cubicBezTo>
                <a:cubicBezTo>
                  <a:pt x="295275" y="36052"/>
                  <a:pt x="291109" y="31712"/>
                  <a:pt x="285750" y="29702"/>
                </a:cubicBezTo>
                <a:cubicBezTo>
                  <a:pt x="277174" y="26486"/>
                  <a:pt x="233557" y="20885"/>
                  <a:pt x="228600" y="20177"/>
                </a:cubicBezTo>
                <a:cubicBezTo>
                  <a:pt x="220663" y="17002"/>
                  <a:pt x="212976" y="13109"/>
                  <a:pt x="204788" y="10652"/>
                </a:cubicBezTo>
                <a:cubicBezTo>
                  <a:pt x="185348" y="4820"/>
                  <a:pt x="142320" y="1488"/>
                  <a:pt x="128588" y="1127"/>
                </a:cubicBezTo>
                <a:cubicBezTo>
                  <a:pt x="85740" y="0"/>
                  <a:pt x="42863" y="1127"/>
                  <a:pt x="0" y="11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6143636" y="150017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57950" y="128586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에 여러 개의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컴포넌트를 가지게 하고</a:t>
            </a:r>
            <a:endParaRPr lang="en-US" altLang="ko-KR" sz="1200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 rot="10800000">
            <a:off x="2786050" y="1428736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86116" y="1714488"/>
            <a:ext cx="42452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North</a:t>
            </a:r>
            <a:r>
              <a:rPr lang="ko-KR" altLang="en-US" sz="1400" dirty="0" smtClean="0"/>
              <a:t>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하나의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컴포넌트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배치하지만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은 여러 개의 컴포넌트를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12637"/>
            <a:ext cx="675377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수동배치</a:t>
            </a:r>
            <a:endParaRPr lang="en-US" altLang="ko-KR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개발자가 컴포넌트의 배치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크기를 설정하여 배치하는 배치방법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배치 관리자를 사용하지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자동배치관리자로 할 수 없는 배치를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복잡한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세밀한 디자인 가능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배치관리자 해제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null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컴포넌트의 크기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 w, h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컴포넌트의 배치 위치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setLocation</a:t>
            </a:r>
            <a:r>
              <a:rPr lang="en-US" altLang="ko-KR" sz="1600" dirty="0" smtClean="0"/>
              <a:t>( x, y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 </a:t>
            </a:r>
            <a:r>
              <a:rPr lang="ko-KR" altLang="en-US" sz="1600" dirty="0" smtClean="0"/>
              <a:t>배치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add(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3071802" y="2714620"/>
            <a:ext cx="142876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86116" y="3214686"/>
            <a:ext cx="21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setBounds</a:t>
            </a:r>
            <a:r>
              <a:rPr lang="en-US" altLang="ko-KR" sz="1600" dirty="0" smtClean="0"/>
              <a:t>( x, y, w, h);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66734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781048"/>
            <a:ext cx="26432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3857620" y="209544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6380" y="138106"/>
            <a:ext cx="4293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r>
              <a:rPr lang="ko-KR" altLang="en-US" sz="1600" dirty="0" smtClean="0"/>
              <a:t>의  </a:t>
            </a:r>
            <a:r>
              <a:rPr lang="en-US" altLang="ko-KR" sz="1600" dirty="0" err="1" smtClean="0"/>
              <a:t>setSize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setLocation</a:t>
            </a:r>
            <a:r>
              <a:rPr lang="ko-KR" altLang="en-US" sz="1600" dirty="0" smtClean="0"/>
              <a:t>은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JFrame</a:t>
            </a:r>
            <a:r>
              <a:rPr lang="ko-KR" altLang="en-US" sz="1600" dirty="0" smtClean="0"/>
              <a:t>을 모니터의 좌상단에서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움직여야하기</a:t>
            </a:r>
            <a:r>
              <a:rPr lang="ko-KR" altLang="en-US" sz="1600" dirty="0" smtClean="0"/>
              <a:t> 때문에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r>
              <a:rPr lang="ko-KR" altLang="en-US" sz="1600" dirty="0" smtClean="0"/>
              <a:t>하여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setLocation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x,y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모니터의 </a:t>
            </a:r>
            <a:r>
              <a:rPr lang="ko-KR" altLang="en-US" sz="1600" dirty="0" err="1" smtClean="0"/>
              <a:t>좌상단에서</a:t>
            </a:r>
            <a:r>
              <a:rPr lang="ko-KR" altLang="en-US" sz="1600" dirty="0" smtClean="0"/>
              <a:t> 시작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w,h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43042" y="1214422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500298" y="1500174"/>
            <a:ext cx="250033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2066" y="1851716"/>
            <a:ext cx="43829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r>
              <a:rPr lang="ko-KR" altLang="en-US" sz="1600" dirty="0" smtClean="0"/>
              <a:t>의  </a:t>
            </a:r>
            <a:r>
              <a:rPr lang="en-US" altLang="ko-KR" sz="1600" dirty="0" err="1" smtClean="0"/>
              <a:t>setSize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setLocation</a:t>
            </a:r>
            <a:r>
              <a:rPr lang="ko-KR" altLang="en-US" sz="1600" dirty="0" smtClean="0"/>
              <a:t>은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JFrame</a:t>
            </a:r>
            <a:r>
              <a:rPr lang="ko-KR" altLang="en-US" sz="1600" dirty="0" smtClean="0"/>
              <a:t>안쪽의 좌상단에서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움직여야하기</a:t>
            </a:r>
            <a:r>
              <a:rPr lang="ko-KR" altLang="en-US" sz="1600" dirty="0" smtClean="0"/>
              <a:t> 때문에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ko-KR" altLang="en-US" sz="1600" dirty="0" smtClean="0"/>
              <a:t>제공하는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</a:t>
            </a:r>
            <a:r>
              <a:rPr lang="ko-KR" altLang="en-US" sz="1600" dirty="0"/>
              <a:t>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err="1"/>
              <a:t>jbtn.setLocation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 smtClean="0"/>
              <a:t>); //Frame</a:t>
            </a:r>
            <a:r>
              <a:rPr lang="ko-KR" altLang="en-US" sz="1600" dirty="0" err="1" smtClean="0"/>
              <a:t>좌상단에서</a:t>
            </a:r>
            <a:r>
              <a:rPr lang="ko-KR" altLang="en-US" sz="1600" dirty="0" smtClean="0"/>
              <a:t> 시작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jbtn.setSize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w,h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add(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635615" y="438150"/>
            <a:ext cx="652883" cy="342900"/>
          </a:xfrm>
          <a:custGeom>
            <a:avLst/>
            <a:gdLst>
              <a:gd name="connsiteX0" fmla="*/ 12085 w 652883"/>
              <a:gd name="connsiteY0" fmla="*/ 123825 h 342900"/>
              <a:gd name="connsiteX1" fmla="*/ 2560 w 652883"/>
              <a:gd name="connsiteY1" fmla="*/ 138113 h 342900"/>
              <a:gd name="connsiteX2" fmla="*/ 16848 w 652883"/>
              <a:gd name="connsiteY2" fmla="*/ 133350 h 342900"/>
              <a:gd name="connsiteX3" fmla="*/ 35898 w 652883"/>
              <a:gd name="connsiteY3" fmla="*/ 128588 h 342900"/>
              <a:gd name="connsiteX4" fmla="*/ 21610 w 652883"/>
              <a:gd name="connsiteY4" fmla="*/ 119063 h 342900"/>
              <a:gd name="connsiteX5" fmla="*/ 7323 w 652883"/>
              <a:gd name="connsiteY5" fmla="*/ 123825 h 342900"/>
              <a:gd name="connsiteX6" fmla="*/ 26373 w 652883"/>
              <a:gd name="connsiteY6" fmla="*/ 95250 h 342900"/>
              <a:gd name="connsiteX7" fmla="*/ 31135 w 652883"/>
              <a:gd name="connsiteY7" fmla="*/ 80963 h 342900"/>
              <a:gd name="connsiteX8" fmla="*/ 59710 w 652883"/>
              <a:gd name="connsiteY8" fmla="*/ 57150 h 342900"/>
              <a:gd name="connsiteX9" fmla="*/ 73998 w 652883"/>
              <a:gd name="connsiteY9" fmla="*/ 52388 h 342900"/>
              <a:gd name="connsiteX10" fmla="*/ 107335 w 652883"/>
              <a:gd name="connsiteY10" fmla="*/ 33338 h 342900"/>
              <a:gd name="connsiteX11" fmla="*/ 126385 w 652883"/>
              <a:gd name="connsiteY11" fmla="*/ 28575 h 342900"/>
              <a:gd name="connsiteX12" fmla="*/ 193060 w 652883"/>
              <a:gd name="connsiteY12" fmla="*/ 9525 h 342900"/>
              <a:gd name="connsiteX13" fmla="*/ 288310 w 652883"/>
              <a:gd name="connsiteY13" fmla="*/ 0 h 342900"/>
              <a:gd name="connsiteX14" fmla="*/ 407373 w 652883"/>
              <a:gd name="connsiteY14" fmla="*/ 4763 h 342900"/>
              <a:gd name="connsiteX15" fmla="*/ 426423 w 652883"/>
              <a:gd name="connsiteY15" fmla="*/ 14288 h 342900"/>
              <a:gd name="connsiteX16" fmla="*/ 454998 w 652883"/>
              <a:gd name="connsiteY16" fmla="*/ 23813 h 342900"/>
              <a:gd name="connsiteX17" fmla="*/ 474048 w 652883"/>
              <a:gd name="connsiteY17" fmla="*/ 33338 h 342900"/>
              <a:gd name="connsiteX18" fmla="*/ 502623 w 652883"/>
              <a:gd name="connsiteY18" fmla="*/ 42863 h 342900"/>
              <a:gd name="connsiteX19" fmla="*/ 516910 w 652883"/>
              <a:gd name="connsiteY19" fmla="*/ 47625 h 342900"/>
              <a:gd name="connsiteX20" fmla="*/ 531198 w 652883"/>
              <a:gd name="connsiteY20" fmla="*/ 57150 h 342900"/>
              <a:gd name="connsiteX21" fmla="*/ 540723 w 652883"/>
              <a:gd name="connsiteY21" fmla="*/ 128588 h 342900"/>
              <a:gd name="connsiteX22" fmla="*/ 597873 w 652883"/>
              <a:gd name="connsiteY22" fmla="*/ 133350 h 342900"/>
              <a:gd name="connsiteX23" fmla="*/ 631210 w 652883"/>
              <a:gd name="connsiteY23" fmla="*/ 176213 h 342900"/>
              <a:gd name="connsiteX24" fmla="*/ 640735 w 652883"/>
              <a:gd name="connsiteY24" fmla="*/ 190500 h 342900"/>
              <a:gd name="connsiteX25" fmla="*/ 640735 w 652883"/>
              <a:gd name="connsiteY25" fmla="*/ 304800 h 342900"/>
              <a:gd name="connsiteX26" fmla="*/ 626448 w 652883"/>
              <a:gd name="connsiteY26" fmla="*/ 314325 h 342900"/>
              <a:gd name="connsiteX27" fmla="*/ 588348 w 652883"/>
              <a:gd name="connsiteY27" fmla="*/ 338138 h 342900"/>
              <a:gd name="connsiteX28" fmla="*/ 574060 w 652883"/>
              <a:gd name="connsiteY2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52883" h="342900">
                <a:moveTo>
                  <a:pt x="12085" y="123825"/>
                </a:moveTo>
                <a:cubicBezTo>
                  <a:pt x="8910" y="128588"/>
                  <a:pt x="0" y="132993"/>
                  <a:pt x="2560" y="138113"/>
                </a:cubicBezTo>
                <a:cubicBezTo>
                  <a:pt x="4805" y="142603"/>
                  <a:pt x="12021" y="134729"/>
                  <a:pt x="16848" y="133350"/>
                </a:cubicBezTo>
                <a:cubicBezTo>
                  <a:pt x="23142" y="131552"/>
                  <a:pt x="29548" y="130175"/>
                  <a:pt x="35898" y="128588"/>
                </a:cubicBezTo>
                <a:lnTo>
                  <a:pt x="21610" y="119063"/>
                </a:lnTo>
                <a:cubicBezTo>
                  <a:pt x="16848" y="120650"/>
                  <a:pt x="6338" y="128747"/>
                  <a:pt x="7323" y="123825"/>
                </a:cubicBezTo>
                <a:cubicBezTo>
                  <a:pt x="9568" y="112600"/>
                  <a:pt x="26373" y="95250"/>
                  <a:pt x="26373" y="95250"/>
                </a:cubicBezTo>
                <a:cubicBezTo>
                  <a:pt x="27960" y="90488"/>
                  <a:pt x="28350" y="85140"/>
                  <a:pt x="31135" y="80963"/>
                </a:cubicBezTo>
                <a:cubicBezTo>
                  <a:pt x="36401" y="73064"/>
                  <a:pt x="50925" y="61542"/>
                  <a:pt x="59710" y="57150"/>
                </a:cubicBezTo>
                <a:cubicBezTo>
                  <a:pt x="64200" y="54905"/>
                  <a:pt x="69235" y="53975"/>
                  <a:pt x="73998" y="52388"/>
                </a:cubicBezTo>
                <a:cubicBezTo>
                  <a:pt x="85842" y="44492"/>
                  <a:pt x="93522" y="38518"/>
                  <a:pt x="107335" y="33338"/>
                </a:cubicBezTo>
                <a:cubicBezTo>
                  <a:pt x="113464" y="31040"/>
                  <a:pt x="120256" y="30873"/>
                  <a:pt x="126385" y="28575"/>
                </a:cubicBezTo>
                <a:cubicBezTo>
                  <a:pt x="164090" y="14435"/>
                  <a:pt x="128954" y="14456"/>
                  <a:pt x="193060" y="9525"/>
                </a:cubicBezTo>
                <a:cubicBezTo>
                  <a:pt x="266165" y="3902"/>
                  <a:pt x="234482" y="7691"/>
                  <a:pt x="288310" y="0"/>
                </a:cubicBezTo>
                <a:cubicBezTo>
                  <a:pt x="327998" y="1588"/>
                  <a:pt x="367864" y="676"/>
                  <a:pt x="407373" y="4763"/>
                </a:cubicBezTo>
                <a:cubicBezTo>
                  <a:pt x="414435" y="5494"/>
                  <a:pt x="419831" y="11651"/>
                  <a:pt x="426423" y="14288"/>
                </a:cubicBezTo>
                <a:cubicBezTo>
                  <a:pt x="435745" y="18017"/>
                  <a:pt x="446018" y="19323"/>
                  <a:pt x="454998" y="23813"/>
                </a:cubicBezTo>
                <a:cubicBezTo>
                  <a:pt x="461348" y="26988"/>
                  <a:pt x="467456" y="30701"/>
                  <a:pt x="474048" y="33338"/>
                </a:cubicBezTo>
                <a:cubicBezTo>
                  <a:pt x="483370" y="37067"/>
                  <a:pt x="493098" y="39688"/>
                  <a:pt x="502623" y="42863"/>
                </a:cubicBezTo>
                <a:lnTo>
                  <a:pt x="516910" y="47625"/>
                </a:lnTo>
                <a:cubicBezTo>
                  <a:pt x="521673" y="50800"/>
                  <a:pt x="529583" y="51659"/>
                  <a:pt x="531198" y="57150"/>
                </a:cubicBezTo>
                <a:cubicBezTo>
                  <a:pt x="537977" y="80197"/>
                  <a:pt x="524903" y="110509"/>
                  <a:pt x="540723" y="128588"/>
                </a:cubicBezTo>
                <a:cubicBezTo>
                  <a:pt x="553311" y="142974"/>
                  <a:pt x="578823" y="131763"/>
                  <a:pt x="597873" y="133350"/>
                </a:cubicBezTo>
                <a:cubicBezTo>
                  <a:pt x="620255" y="155733"/>
                  <a:pt x="608423" y="142033"/>
                  <a:pt x="631210" y="176213"/>
                </a:cubicBezTo>
                <a:lnTo>
                  <a:pt x="640735" y="190500"/>
                </a:lnTo>
                <a:cubicBezTo>
                  <a:pt x="649557" y="234605"/>
                  <a:pt x="652883" y="241024"/>
                  <a:pt x="640735" y="304800"/>
                </a:cubicBezTo>
                <a:cubicBezTo>
                  <a:pt x="639664" y="310423"/>
                  <a:pt x="631210" y="311150"/>
                  <a:pt x="626448" y="314325"/>
                </a:cubicBezTo>
                <a:cubicBezTo>
                  <a:pt x="611354" y="336967"/>
                  <a:pt x="622353" y="326804"/>
                  <a:pt x="588348" y="338138"/>
                </a:cubicBezTo>
                <a:lnTo>
                  <a:pt x="574060" y="3429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209675" y="119063"/>
            <a:ext cx="3976688" cy="676275"/>
          </a:xfrm>
          <a:custGeom>
            <a:avLst/>
            <a:gdLst>
              <a:gd name="connsiteX0" fmla="*/ 3976688 w 3976688"/>
              <a:gd name="connsiteY0" fmla="*/ 676275 h 676275"/>
              <a:gd name="connsiteX1" fmla="*/ 3948113 w 3976688"/>
              <a:gd name="connsiteY1" fmla="*/ 671512 h 676275"/>
              <a:gd name="connsiteX2" fmla="*/ 3929063 w 3976688"/>
              <a:gd name="connsiteY2" fmla="*/ 652462 h 676275"/>
              <a:gd name="connsiteX3" fmla="*/ 3895725 w 3976688"/>
              <a:gd name="connsiteY3" fmla="*/ 628650 h 676275"/>
              <a:gd name="connsiteX4" fmla="*/ 3871913 w 3976688"/>
              <a:gd name="connsiteY4" fmla="*/ 614362 h 676275"/>
              <a:gd name="connsiteX5" fmla="*/ 3852863 w 3976688"/>
              <a:gd name="connsiteY5" fmla="*/ 595312 h 676275"/>
              <a:gd name="connsiteX6" fmla="*/ 3829050 w 3976688"/>
              <a:gd name="connsiteY6" fmla="*/ 581025 h 676275"/>
              <a:gd name="connsiteX7" fmla="*/ 3810000 w 3976688"/>
              <a:gd name="connsiteY7" fmla="*/ 566737 h 676275"/>
              <a:gd name="connsiteX8" fmla="*/ 3767138 w 3976688"/>
              <a:gd name="connsiteY8" fmla="*/ 538162 h 676275"/>
              <a:gd name="connsiteX9" fmla="*/ 3738563 w 3976688"/>
              <a:gd name="connsiteY9" fmla="*/ 519112 h 676275"/>
              <a:gd name="connsiteX10" fmla="*/ 3709988 w 3976688"/>
              <a:gd name="connsiteY10" fmla="*/ 504825 h 676275"/>
              <a:gd name="connsiteX11" fmla="*/ 3695700 w 3976688"/>
              <a:gd name="connsiteY11" fmla="*/ 490537 h 676275"/>
              <a:gd name="connsiteX12" fmla="*/ 3643313 w 3976688"/>
              <a:gd name="connsiteY12" fmla="*/ 466725 h 676275"/>
              <a:gd name="connsiteX13" fmla="*/ 3619500 w 3976688"/>
              <a:gd name="connsiteY13" fmla="*/ 452437 h 676275"/>
              <a:gd name="connsiteX14" fmla="*/ 3590925 w 3976688"/>
              <a:gd name="connsiteY14" fmla="*/ 438150 h 676275"/>
              <a:gd name="connsiteX15" fmla="*/ 3533775 w 3976688"/>
              <a:gd name="connsiteY15" fmla="*/ 400050 h 676275"/>
              <a:gd name="connsiteX16" fmla="*/ 3509963 w 3976688"/>
              <a:gd name="connsiteY16" fmla="*/ 385762 h 676275"/>
              <a:gd name="connsiteX17" fmla="*/ 3462338 w 3976688"/>
              <a:gd name="connsiteY17" fmla="*/ 371475 h 676275"/>
              <a:gd name="connsiteX18" fmla="*/ 3448050 w 3976688"/>
              <a:gd name="connsiteY18" fmla="*/ 361950 h 676275"/>
              <a:gd name="connsiteX19" fmla="*/ 3424238 w 3976688"/>
              <a:gd name="connsiteY19" fmla="*/ 357187 h 676275"/>
              <a:gd name="connsiteX20" fmla="*/ 3362325 w 3976688"/>
              <a:gd name="connsiteY20" fmla="*/ 333375 h 676275"/>
              <a:gd name="connsiteX21" fmla="*/ 3328988 w 3976688"/>
              <a:gd name="connsiteY21" fmla="*/ 319087 h 676275"/>
              <a:gd name="connsiteX22" fmla="*/ 3295650 w 3976688"/>
              <a:gd name="connsiteY22" fmla="*/ 309562 h 676275"/>
              <a:gd name="connsiteX23" fmla="*/ 3262313 w 3976688"/>
              <a:gd name="connsiteY23" fmla="*/ 295275 h 676275"/>
              <a:gd name="connsiteX24" fmla="*/ 3224213 w 3976688"/>
              <a:gd name="connsiteY24" fmla="*/ 290512 h 676275"/>
              <a:gd name="connsiteX25" fmla="*/ 3138488 w 3976688"/>
              <a:gd name="connsiteY25" fmla="*/ 266700 h 676275"/>
              <a:gd name="connsiteX26" fmla="*/ 3095625 w 3976688"/>
              <a:gd name="connsiteY26" fmla="*/ 252412 h 676275"/>
              <a:gd name="connsiteX27" fmla="*/ 3052763 w 3976688"/>
              <a:gd name="connsiteY27" fmla="*/ 242887 h 676275"/>
              <a:gd name="connsiteX28" fmla="*/ 3009900 w 3976688"/>
              <a:gd name="connsiteY28" fmla="*/ 223837 h 676275"/>
              <a:gd name="connsiteX29" fmla="*/ 2909888 w 3976688"/>
              <a:gd name="connsiteY29" fmla="*/ 209550 h 676275"/>
              <a:gd name="connsiteX30" fmla="*/ 2871788 w 3976688"/>
              <a:gd name="connsiteY30" fmla="*/ 195262 h 676275"/>
              <a:gd name="connsiteX31" fmla="*/ 2733675 w 3976688"/>
              <a:gd name="connsiteY31" fmla="*/ 171450 h 676275"/>
              <a:gd name="connsiteX32" fmla="*/ 2652713 w 3976688"/>
              <a:gd name="connsiteY32" fmla="*/ 152400 h 676275"/>
              <a:gd name="connsiteX33" fmla="*/ 2609850 w 3976688"/>
              <a:gd name="connsiteY33" fmla="*/ 147637 h 676275"/>
              <a:gd name="connsiteX34" fmla="*/ 2514600 w 3976688"/>
              <a:gd name="connsiteY34" fmla="*/ 133350 h 676275"/>
              <a:gd name="connsiteX35" fmla="*/ 2466975 w 3976688"/>
              <a:gd name="connsiteY35" fmla="*/ 123825 h 676275"/>
              <a:gd name="connsiteX36" fmla="*/ 2428875 w 3976688"/>
              <a:gd name="connsiteY36" fmla="*/ 119062 h 676275"/>
              <a:gd name="connsiteX37" fmla="*/ 2300288 w 3976688"/>
              <a:gd name="connsiteY37" fmla="*/ 104775 h 676275"/>
              <a:gd name="connsiteX38" fmla="*/ 2262188 w 3976688"/>
              <a:gd name="connsiteY38" fmla="*/ 95250 h 676275"/>
              <a:gd name="connsiteX39" fmla="*/ 2095500 w 3976688"/>
              <a:gd name="connsiteY39" fmla="*/ 85725 h 676275"/>
              <a:gd name="connsiteX40" fmla="*/ 1947863 w 3976688"/>
              <a:gd name="connsiteY40" fmla="*/ 66675 h 676275"/>
              <a:gd name="connsiteX41" fmla="*/ 1843088 w 3976688"/>
              <a:gd name="connsiteY41" fmla="*/ 47625 h 676275"/>
              <a:gd name="connsiteX42" fmla="*/ 1700213 w 3976688"/>
              <a:gd name="connsiteY42" fmla="*/ 33337 h 676275"/>
              <a:gd name="connsiteX43" fmla="*/ 1652588 w 3976688"/>
              <a:gd name="connsiteY43" fmla="*/ 23812 h 676275"/>
              <a:gd name="connsiteX44" fmla="*/ 1533525 w 3976688"/>
              <a:gd name="connsiteY44" fmla="*/ 14287 h 676275"/>
              <a:gd name="connsiteX45" fmla="*/ 1423988 w 3976688"/>
              <a:gd name="connsiteY45" fmla="*/ 0 h 676275"/>
              <a:gd name="connsiteX46" fmla="*/ 1042988 w 3976688"/>
              <a:gd name="connsiteY46" fmla="*/ 4762 h 676275"/>
              <a:gd name="connsiteX47" fmla="*/ 995363 w 3976688"/>
              <a:gd name="connsiteY47" fmla="*/ 14287 h 676275"/>
              <a:gd name="connsiteX48" fmla="*/ 919163 w 3976688"/>
              <a:gd name="connsiteY48" fmla="*/ 23812 h 676275"/>
              <a:gd name="connsiteX49" fmla="*/ 885825 w 3976688"/>
              <a:gd name="connsiteY49" fmla="*/ 28575 h 676275"/>
              <a:gd name="connsiteX50" fmla="*/ 819150 w 3976688"/>
              <a:gd name="connsiteY50" fmla="*/ 47625 h 676275"/>
              <a:gd name="connsiteX51" fmla="*/ 804863 w 3976688"/>
              <a:gd name="connsiteY51" fmla="*/ 57150 h 676275"/>
              <a:gd name="connsiteX52" fmla="*/ 747713 w 3976688"/>
              <a:gd name="connsiteY52" fmla="*/ 66675 h 676275"/>
              <a:gd name="connsiteX53" fmla="*/ 714375 w 3976688"/>
              <a:gd name="connsiteY53" fmla="*/ 80962 h 676275"/>
              <a:gd name="connsiteX54" fmla="*/ 657225 w 3976688"/>
              <a:gd name="connsiteY54" fmla="*/ 95250 h 676275"/>
              <a:gd name="connsiteX55" fmla="*/ 581025 w 3976688"/>
              <a:gd name="connsiteY55" fmla="*/ 114300 h 676275"/>
              <a:gd name="connsiteX56" fmla="*/ 514350 w 3976688"/>
              <a:gd name="connsiteY56" fmla="*/ 138112 h 676275"/>
              <a:gd name="connsiteX57" fmla="*/ 481013 w 3976688"/>
              <a:gd name="connsiteY57" fmla="*/ 142875 h 676275"/>
              <a:gd name="connsiteX58" fmla="*/ 442913 w 3976688"/>
              <a:gd name="connsiteY58" fmla="*/ 157162 h 676275"/>
              <a:gd name="connsiteX59" fmla="*/ 414338 w 3976688"/>
              <a:gd name="connsiteY59" fmla="*/ 161925 h 676275"/>
              <a:gd name="connsiteX60" fmla="*/ 395288 w 3976688"/>
              <a:gd name="connsiteY60" fmla="*/ 176212 h 676275"/>
              <a:gd name="connsiteX61" fmla="*/ 366713 w 3976688"/>
              <a:gd name="connsiteY61" fmla="*/ 180975 h 676275"/>
              <a:gd name="connsiteX62" fmla="*/ 347663 w 3976688"/>
              <a:gd name="connsiteY62" fmla="*/ 185737 h 676275"/>
              <a:gd name="connsiteX63" fmla="*/ 300038 w 3976688"/>
              <a:gd name="connsiteY63" fmla="*/ 204787 h 676275"/>
              <a:gd name="connsiteX64" fmla="*/ 285750 w 3976688"/>
              <a:gd name="connsiteY64" fmla="*/ 209550 h 676275"/>
              <a:gd name="connsiteX65" fmla="*/ 261938 w 3976688"/>
              <a:gd name="connsiteY65" fmla="*/ 219075 h 676275"/>
              <a:gd name="connsiteX66" fmla="*/ 242888 w 3976688"/>
              <a:gd name="connsiteY66" fmla="*/ 223837 h 676275"/>
              <a:gd name="connsiteX67" fmla="*/ 223838 w 3976688"/>
              <a:gd name="connsiteY67" fmla="*/ 233362 h 676275"/>
              <a:gd name="connsiteX68" fmla="*/ 200025 w 3976688"/>
              <a:gd name="connsiteY68" fmla="*/ 247650 h 676275"/>
              <a:gd name="connsiteX69" fmla="*/ 171450 w 3976688"/>
              <a:gd name="connsiteY69" fmla="*/ 252412 h 676275"/>
              <a:gd name="connsiteX70" fmla="*/ 147638 w 3976688"/>
              <a:gd name="connsiteY70" fmla="*/ 266700 h 676275"/>
              <a:gd name="connsiteX71" fmla="*/ 128588 w 3976688"/>
              <a:gd name="connsiteY71" fmla="*/ 276225 h 676275"/>
              <a:gd name="connsiteX72" fmla="*/ 114300 w 3976688"/>
              <a:gd name="connsiteY72" fmla="*/ 285750 h 676275"/>
              <a:gd name="connsiteX73" fmla="*/ 95250 w 3976688"/>
              <a:gd name="connsiteY73" fmla="*/ 295275 h 676275"/>
              <a:gd name="connsiteX74" fmla="*/ 52388 w 3976688"/>
              <a:gd name="connsiteY74" fmla="*/ 319087 h 676275"/>
              <a:gd name="connsiteX75" fmla="*/ 28575 w 3976688"/>
              <a:gd name="connsiteY75" fmla="*/ 338137 h 676275"/>
              <a:gd name="connsiteX76" fmla="*/ 14288 w 3976688"/>
              <a:gd name="connsiteY76" fmla="*/ 352425 h 676275"/>
              <a:gd name="connsiteX77" fmla="*/ 0 w 3976688"/>
              <a:gd name="connsiteY77" fmla="*/ 357187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976688" h="676275">
                <a:moveTo>
                  <a:pt x="3976688" y="676275"/>
                </a:moveTo>
                <a:cubicBezTo>
                  <a:pt x="3967163" y="674687"/>
                  <a:pt x="3956750" y="675831"/>
                  <a:pt x="3948113" y="671512"/>
                </a:cubicBezTo>
                <a:cubicBezTo>
                  <a:pt x="3940081" y="667496"/>
                  <a:pt x="3936013" y="658149"/>
                  <a:pt x="3929063" y="652462"/>
                </a:cubicBezTo>
                <a:cubicBezTo>
                  <a:pt x="3918494" y="643814"/>
                  <a:pt x="3907088" y="636225"/>
                  <a:pt x="3895725" y="628650"/>
                </a:cubicBezTo>
                <a:cubicBezTo>
                  <a:pt x="3888023" y="623515"/>
                  <a:pt x="3879220" y="620045"/>
                  <a:pt x="3871913" y="614362"/>
                </a:cubicBezTo>
                <a:cubicBezTo>
                  <a:pt x="3864824" y="608849"/>
                  <a:pt x="3859952" y="600825"/>
                  <a:pt x="3852863" y="595312"/>
                </a:cubicBezTo>
                <a:cubicBezTo>
                  <a:pt x="3845556" y="589629"/>
                  <a:pt x="3836752" y="586160"/>
                  <a:pt x="3829050" y="581025"/>
                </a:cubicBezTo>
                <a:cubicBezTo>
                  <a:pt x="3822445" y="576622"/>
                  <a:pt x="3816526" y="571255"/>
                  <a:pt x="3810000" y="566737"/>
                </a:cubicBezTo>
                <a:cubicBezTo>
                  <a:pt x="3795882" y="556963"/>
                  <a:pt x="3781425" y="547687"/>
                  <a:pt x="3767138" y="538162"/>
                </a:cubicBezTo>
                <a:cubicBezTo>
                  <a:pt x="3757613" y="531812"/>
                  <a:pt x="3748802" y="524231"/>
                  <a:pt x="3738563" y="519112"/>
                </a:cubicBezTo>
                <a:lnTo>
                  <a:pt x="3709988" y="504825"/>
                </a:lnTo>
                <a:cubicBezTo>
                  <a:pt x="3705225" y="500062"/>
                  <a:pt x="3701304" y="494273"/>
                  <a:pt x="3695700" y="490537"/>
                </a:cubicBezTo>
                <a:cubicBezTo>
                  <a:pt x="3670515" y="473747"/>
                  <a:pt x="3668153" y="479145"/>
                  <a:pt x="3643313" y="466725"/>
                </a:cubicBezTo>
                <a:cubicBezTo>
                  <a:pt x="3635033" y="462585"/>
                  <a:pt x="3627627" y="456870"/>
                  <a:pt x="3619500" y="452437"/>
                </a:cubicBezTo>
                <a:cubicBezTo>
                  <a:pt x="3610151" y="447338"/>
                  <a:pt x="3600057" y="443629"/>
                  <a:pt x="3590925" y="438150"/>
                </a:cubicBezTo>
                <a:cubicBezTo>
                  <a:pt x="3527581" y="400144"/>
                  <a:pt x="3567590" y="421185"/>
                  <a:pt x="3533775" y="400050"/>
                </a:cubicBezTo>
                <a:cubicBezTo>
                  <a:pt x="3525925" y="395144"/>
                  <a:pt x="3518943" y="388007"/>
                  <a:pt x="3509963" y="385762"/>
                </a:cubicBezTo>
                <a:cubicBezTo>
                  <a:pt x="3494129" y="381804"/>
                  <a:pt x="3477249" y="378102"/>
                  <a:pt x="3462338" y="371475"/>
                </a:cubicBezTo>
                <a:cubicBezTo>
                  <a:pt x="3457107" y="369150"/>
                  <a:pt x="3453409" y="363960"/>
                  <a:pt x="3448050" y="361950"/>
                </a:cubicBezTo>
                <a:cubicBezTo>
                  <a:pt x="3440471" y="359108"/>
                  <a:pt x="3431917" y="359747"/>
                  <a:pt x="3424238" y="357187"/>
                </a:cubicBezTo>
                <a:cubicBezTo>
                  <a:pt x="3403261" y="350195"/>
                  <a:pt x="3382855" y="341587"/>
                  <a:pt x="3362325" y="333375"/>
                </a:cubicBezTo>
                <a:cubicBezTo>
                  <a:pt x="3351100" y="328885"/>
                  <a:pt x="3340613" y="322408"/>
                  <a:pt x="3328988" y="319087"/>
                </a:cubicBezTo>
                <a:cubicBezTo>
                  <a:pt x="3317875" y="315912"/>
                  <a:pt x="3306534" y="313449"/>
                  <a:pt x="3295650" y="309562"/>
                </a:cubicBezTo>
                <a:cubicBezTo>
                  <a:pt x="3284264" y="305496"/>
                  <a:pt x="3273995" y="298390"/>
                  <a:pt x="3262313" y="295275"/>
                </a:cubicBezTo>
                <a:cubicBezTo>
                  <a:pt x="3249946" y="291977"/>
                  <a:pt x="3236913" y="292100"/>
                  <a:pt x="3224213" y="290512"/>
                </a:cubicBezTo>
                <a:cubicBezTo>
                  <a:pt x="3108205" y="251845"/>
                  <a:pt x="3253641" y="298688"/>
                  <a:pt x="3138488" y="266700"/>
                </a:cubicBezTo>
                <a:cubicBezTo>
                  <a:pt x="3123977" y="262669"/>
                  <a:pt x="3110136" y="256443"/>
                  <a:pt x="3095625" y="252412"/>
                </a:cubicBezTo>
                <a:cubicBezTo>
                  <a:pt x="3081523" y="248495"/>
                  <a:pt x="3066648" y="247515"/>
                  <a:pt x="3052763" y="242887"/>
                </a:cubicBezTo>
                <a:cubicBezTo>
                  <a:pt x="3037930" y="237943"/>
                  <a:pt x="3024809" y="228545"/>
                  <a:pt x="3009900" y="223837"/>
                </a:cubicBezTo>
                <a:cubicBezTo>
                  <a:pt x="2978454" y="213907"/>
                  <a:pt x="2942252" y="212492"/>
                  <a:pt x="2909888" y="209550"/>
                </a:cubicBezTo>
                <a:cubicBezTo>
                  <a:pt x="2897188" y="204787"/>
                  <a:pt x="2884947" y="198552"/>
                  <a:pt x="2871788" y="195262"/>
                </a:cubicBezTo>
                <a:cubicBezTo>
                  <a:pt x="2801805" y="177766"/>
                  <a:pt x="2791242" y="177846"/>
                  <a:pt x="2733675" y="171450"/>
                </a:cubicBezTo>
                <a:cubicBezTo>
                  <a:pt x="2714555" y="166670"/>
                  <a:pt x="2671260" y="155491"/>
                  <a:pt x="2652713" y="152400"/>
                </a:cubicBezTo>
                <a:cubicBezTo>
                  <a:pt x="2638533" y="150037"/>
                  <a:pt x="2624050" y="149879"/>
                  <a:pt x="2609850" y="147637"/>
                </a:cubicBezTo>
                <a:cubicBezTo>
                  <a:pt x="2500584" y="130384"/>
                  <a:pt x="2623663" y="144255"/>
                  <a:pt x="2514600" y="133350"/>
                </a:cubicBezTo>
                <a:cubicBezTo>
                  <a:pt x="2498725" y="130175"/>
                  <a:pt x="2482944" y="126487"/>
                  <a:pt x="2466975" y="123825"/>
                </a:cubicBezTo>
                <a:cubicBezTo>
                  <a:pt x="2454350" y="121721"/>
                  <a:pt x="2441596" y="120475"/>
                  <a:pt x="2428875" y="119062"/>
                </a:cubicBezTo>
                <a:cubicBezTo>
                  <a:pt x="2282118" y="102755"/>
                  <a:pt x="2386857" y="115595"/>
                  <a:pt x="2300288" y="104775"/>
                </a:cubicBezTo>
                <a:cubicBezTo>
                  <a:pt x="2287588" y="101600"/>
                  <a:pt x="2275169" y="96943"/>
                  <a:pt x="2262188" y="95250"/>
                </a:cubicBezTo>
                <a:cubicBezTo>
                  <a:pt x="2240800" y="92460"/>
                  <a:pt x="2105666" y="86233"/>
                  <a:pt x="2095500" y="85725"/>
                </a:cubicBezTo>
                <a:cubicBezTo>
                  <a:pt x="1973908" y="61407"/>
                  <a:pt x="2149067" y="94750"/>
                  <a:pt x="1947863" y="66675"/>
                </a:cubicBezTo>
                <a:cubicBezTo>
                  <a:pt x="1912706" y="61769"/>
                  <a:pt x="1878185" y="52943"/>
                  <a:pt x="1843088" y="47625"/>
                </a:cubicBezTo>
                <a:cubicBezTo>
                  <a:pt x="1779186" y="37943"/>
                  <a:pt x="1775810" y="48456"/>
                  <a:pt x="1700213" y="33337"/>
                </a:cubicBezTo>
                <a:cubicBezTo>
                  <a:pt x="1684338" y="30162"/>
                  <a:pt x="1668598" y="26213"/>
                  <a:pt x="1652588" y="23812"/>
                </a:cubicBezTo>
                <a:cubicBezTo>
                  <a:pt x="1620160" y="18948"/>
                  <a:pt x="1562626" y="16712"/>
                  <a:pt x="1533525" y="14287"/>
                </a:cubicBezTo>
                <a:cubicBezTo>
                  <a:pt x="1498753" y="11389"/>
                  <a:pt x="1457410" y="4775"/>
                  <a:pt x="1423988" y="0"/>
                </a:cubicBezTo>
                <a:cubicBezTo>
                  <a:pt x="1296988" y="1587"/>
                  <a:pt x="1169927" y="531"/>
                  <a:pt x="1042988" y="4762"/>
                </a:cubicBezTo>
                <a:cubicBezTo>
                  <a:pt x="1026808" y="5301"/>
                  <a:pt x="1011275" y="11303"/>
                  <a:pt x="995363" y="14287"/>
                </a:cubicBezTo>
                <a:cubicBezTo>
                  <a:pt x="955503" y="21761"/>
                  <a:pt x="969041" y="17944"/>
                  <a:pt x="919163" y="23812"/>
                </a:cubicBezTo>
                <a:cubicBezTo>
                  <a:pt x="908014" y="25124"/>
                  <a:pt x="896938" y="26987"/>
                  <a:pt x="885825" y="28575"/>
                </a:cubicBezTo>
                <a:cubicBezTo>
                  <a:pt x="838889" y="52043"/>
                  <a:pt x="904306" y="21423"/>
                  <a:pt x="819150" y="47625"/>
                </a:cubicBezTo>
                <a:cubicBezTo>
                  <a:pt x="813679" y="49308"/>
                  <a:pt x="810393" y="55675"/>
                  <a:pt x="804863" y="57150"/>
                </a:cubicBezTo>
                <a:cubicBezTo>
                  <a:pt x="786202" y="62126"/>
                  <a:pt x="747713" y="66675"/>
                  <a:pt x="747713" y="66675"/>
                </a:cubicBezTo>
                <a:cubicBezTo>
                  <a:pt x="736600" y="71437"/>
                  <a:pt x="725761" y="76896"/>
                  <a:pt x="714375" y="80962"/>
                </a:cubicBezTo>
                <a:cubicBezTo>
                  <a:pt x="654166" y="102465"/>
                  <a:pt x="705741" y="81388"/>
                  <a:pt x="657225" y="95250"/>
                </a:cubicBezTo>
                <a:cubicBezTo>
                  <a:pt x="585878" y="115635"/>
                  <a:pt x="642566" y="105508"/>
                  <a:pt x="581025" y="114300"/>
                </a:cubicBezTo>
                <a:cubicBezTo>
                  <a:pt x="552742" y="126421"/>
                  <a:pt x="544326" y="131688"/>
                  <a:pt x="514350" y="138112"/>
                </a:cubicBezTo>
                <a:cubicBezTo>
                  <a:pt x="503374" y="140464"/>
                  <a:pt x="492125" y="141287"/>
                  <a:pt x="481013" y="142875"/>
                </a:cubicBezTo>
                <a:cubicBezTo>
                  <a:pt x="468313" y="147637"/>
                  <a:pt x="455955" y="153436"/>
                  <a:pt x="442913" y="157162"/>
                </a:cubicBezTo>
                <a:cubicBezTo>
                  <a:pt x="433628" y="159815"/>
                  <a:pt x="423304" y="158339"/>
                  <a:pt x="414338" y="161925"/>
                </a:cubicBezTo>
                <a:cubicBezTo>
                  <a:pt x="406968" y="164873"/>
                  <a:pt x="402658" y="173264"/>
                  <a:pt x="395288" y="176212"/>
                </a:cubicBezTo>
                <a:cubicBezTo>
                  <a:pt x="386322" y="179798"/>
                  <a:pt x="376182" y="179081"/>
                  <a:pt x="366713" y="180975"/>
                </a:cubicBezTo>
                <a:cubicBezTo>
                  <a:pt x="360295" y="182259"/>
                  <a:pt x="353827" y="183536"/>
                  <a:pt x="347663" y="185737"/>
                </a:cubicBezTo>
                <a:cubicBezTo>
                  <a:pt x="331561" y="191488"/>
                  <a:pt x="316258" y="199380"/>
                  <a:pt x="300038" y="204787"/>
                </a:cubicBezTo>
                <a:cubicBezTo>
                  <a:pt x="295275" y="206375"/>
                  <a:pt x="290451" y="207787"/>
                  <a:pt x="285750" y="209550"/>
                </a:cubicBezTo>
                <a:cubicBezTo>
                  <a:pt x="277746" y="212552"/>
                  <a:pt x="270048" y="216372"/>
                  <a:pt x="261938" y="219075"/>
                </a:cubicBezTo>
                <a:cubicBezTo>
                  <a:pt x="255728" y="221145"/>
                  <a:pt x="249238" y="222250"/>
                  <a:pt x="242888" y="223837"/>
                </a:cubicBezTo>
                <a:cubicBezTo>
                  <a:pt x="236538" y="227012"/>
                  <a:pt x="230044" y="229914"/>
                  <a:pt x="223838" y="233362"/>
                </a:cubicBezTo>
                <a:cubicBezTo>
                  <a:pt x="215746" y="237858"/>
                  <a:pt x="208725" y="244487"/>
                  <a:pt x="200025" y="247650"/>
                </a:cubicBezTo>
                <a:cubicBezTo>
                  <a:pt x="190950" y="250950"/>
                  <a:pt x="180975" y="250825"/>
                  <a:pt x="171450" y="252412"/>
                </a:cubicBezTo>
                <a:cubicBezTo>
                  <a:pt x="163513" y="257175"/>
                  <a:pt x="155730" y="262204"/>
                  <a:pt x="147638" y="266700"/>
                </a:cubicBezTo>
                <a:cubicBezTo>
                  <a:pt x="141432" y="270148"/>
                  <a:pt x="134752" y="272703"/>
                  <a:pt x="128588" y="276225"/>
                </a:cubicBezTo>
                <a:cubicBezTo>
                  <a:pt x="123618" y="279065"/>
                  <a:pt x="119270" y="282910"/>
                  <a:pt x="114300" y="285750"/>
                </a:cubicBezTo>
                <a:cubicBezTo>
                  <a:pt x="108136" y="289272"/>
                  <a:pt x="101338" y="291622"/>
                  <a:pt x="95250" y="295275"/>
                </a:cubicBezTo>
                <a:cubicBezTo>
                  <a:pt x="54311" y="319838"/>
                  <a:pt x="81125" y="309509"/>
                  <a:pt x="52388" y="319087"/>
                </a:cubicBezTo>
                <a:cubicBezTo>
                  <a:pt x="31085" y="351043"/>
                  <a:pt x="56181" y="319733"/>
                  <a:pt x="28575" y="338137"/>
                </a:cubicBezTo>
                <a:cubicBezTo>
                  <a:pt x="22971" y="341873"/>
                  <a:pt x="19892" y="348689"/>
                  <a:pt x="14288" y="352425"/>
                </a:cubicBezTo>
                <a:cubicBezTo>
                  <a:pt x="10111" y="355210"/>
                  <a:pt x="0" y="357187"/>
                  <a:pt x="0" y="3571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5786" y="2142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6660" y="4879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1223963" y="693573"/>
            <a:ext cx="581025" cy="516102"/>
          </a:xfrm>
          <a:custGeom>
            <a:avLst/>
            <a:gdLst>
              <a:gd name="connsiteX0" fmla="*/ 0 w 581025"/>
              <a:gd name="connsiteY0" fmla="*/ 130340 h 516102"/>
              <a:gd name="connsiteX1" fmla="*/ 9525 w 581025"/>
              <a:gd name="connsiteY1" fmla="*/ 116052 h 516102"/>
              <a:gd name="connsiteX2" fmla="*/ 23812 w 581025"/>
              <a:gd name="connsiteY2" fmla="*/ 101765 h 516102"/>
              <a:gd name="connsiteX3" fmla="*/ 42862 w 581025"/>
              <a:gd name="connsiteY3" fmla="*/ 77952 h 516102"/>
              <a:gd name="connsiteX4" fmla="*/ 80962 w 581025"/>
              <a:gd name="connsiteY4" fmla="*/ 44615 h 516102"/>
              <a:gd name="connsiteX5" fmla="*/ 109537 w 581025"/>
              <a:gd name="connsiteY5" fmla="*/ 25565 h 516102"/>
              <a:gd name="connsiteX6" fmla="*/ 123825 w 581025"/>
              <a:gd name="connsiteY6" fmla="*/ 16040 h 516102"/>
              <a:gd name="connsiteX7" fmla="*/ 161925 w 581025"/>
              <a:gd name="connsiteY7" fmla="*/ 1752 h 516102"/>
              <a:gd name="connsiteX8" fmla="*/ 300037 w 581025"/>
              <a:gd name="connsiteY8" fmla="*/ 6515 h 516102"/>
              <a:gd name="connsiteX9" fmla="*/ 328612 w 581025"/>
              <a:gd name="connsiteY9" fmla="*/ 25565 h 516102"/>
              <a:gd name="connsiteX10" fmla="*/ 338137 w 581025"/>
              <a:gd name="connsiteY10" fmla="*/ 39852 h 516102"/>
              <a:gd name="connsiteX11" fmla="*/ 352425 w 581025"/>
              <a:gd name="connsiteY11" fmla="*/ 73190 h 516102"/>
              <a:gd name="connsiteX12" fmla="*/ 361950 w 581025"/>
              <a:gd name="connsiteY12" fmla="*/ 87477 h 516102"/>
              <a:gd name="connsiteX13" fmla="*/ 485775 w 581025"/>
              <a:gd name="connsiteY13" fmla="*/ 92240 h 516102"/>
              <a:gd name="connsiteX14" fmla="*/ 514350 w 581025"/>
              <a:gd name="connsiteY14" fmla="*/ 111290 h 516102"/>
              <a:gd name="connsiteX15" fmla="*/ 542925 w 581025"/>
              <a:gd name="connsiteY15" fmla="*/ 144627 h 516102"/>
              <a:gd name="connsiteX16" fmla="*/ 566737 w 581025"/>
              <a:gd name="connsiteY16" fmla="*/ 173202 h 516102"/>
              <a:gd name="connsiteX17" fmla="*/ 581025 w 581025"/>
              <a:gd name="connsiteY17" fmla="*/ 235115 h 516102"/>
              <a:gd name="connsiteX18" fmla="*/ 576262 w 581025"/>
              <a:gd name="connsiteY18" fmla="*/ 387515 h 516102"/>
              <a:gd name="connsiteX19" fmla="*/ 571500 w 581025"/>
              <a:gd name="connsiteY19" fmla="*/ 406565 h 516102"/>
              <a:gd name="connsiteX20" fmla="*/ 552450 w 581025"/>
              <a:gd name="connsiteY20" fmla="*/ 420852 h 516102"/>
              <a:gd name="connsiteX21" fmla="*/ 519112 w 581025"/>
              <a:gd name="connsiteY21" fmla="*/ 449427 h 516102"/>
              <a:gd name="connsiteX22" fmla="*/ 500062 w 581025"/>
              <a:gd name="connsiteY22" fmla="*/ 468477 h 516102"/>
              <a:gd name="connsiteX23" fmla="*/ 471487 w 581025"/>
              <a:gd name="connsiteY23" fmla="*/ 487527 h 516102"/>
              <a:gd name="connsiteX24" fmla="*/ 428625 w 581025"/>
              <a:gd name="connsiteY24" fmla="*/ 506577 h 516102"/>
              <a:gd name="connsiteX25" fmla="*/ 395287 w 581025"/>
              <a:gd name="connsiteY25" fmla="*/ 516102 h 51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1025" h="516102">
                <a:moveTo>
                  <a:pt x="0" y="130340"/>
                </a:moveTo>
                <a:cubicBezTo>
                  <a:pt x="3175" y="125577"/>
                  <a:pt x="5861" y="120449"/>
                  <a:pt x="9525" y="116052"/>
                </a:cubicBezTo>
                <a:cubicBezTo>
                  <a:pt x="13837" y="110878"/>
                  <a:pt x="20076" y="107369"/>
                  <a:pt x="23812" y="101765"/>
                </a:cubicBezTo>
                <a:cubicBezTo>
                  <a:pt x="42215" y="74160"/>
                  <a:pt x="10910" y="99254"/>
                  <a:pt x="42862" y="77952"/>
                </a:cubicBezTo>
                <a:cubicBezTo>
                  <a:pt x="58737" y="54140"/>
                  <a:pt x="47625" y="66839"/>
                  <a:pt x="80962" y="44615"/>
                </a:cubicBezTo>
                <a:lnTo>
                  <a:pt x="109537" y="25565"/>
                </a:lnTo>
                <a:cubicBezTo>
                  <a:pt x="114300" y="22390"/>
                  <a:pt x="118395" y="17850"/>
                  <a:pt x="123825" y="16040"/>
                </a:cubicBezTo>
                <a:cubicBezTo>
                  <a:pt x="146222" y="8573"/>
                  <a:pt x="133451" y="13141"/>
                  <a:pt x="161925" y="1752"/>
                </a:cubicBezTo>
                <a:cubicBezTo>
                  <a:pt x="207962" y="3340"/>
                  <a:pt x="254435" y="0"/>
                  <a:pt x="300037" y="6515"/>
                </a:cubicBezTo>
                <a:cubicBezTo>
                  <a:pt x="311370" y="8134"/>
                  <a:pt x="328612" y="25565"/>
                  <a:pt x="328612" y="25565"/>
                </a:cubicBezTo>
                <a:cubicBezTo>
                  <a:pt x="331787" y="30327"/>
                  <a:pt x="335577" y="34733"/>
                  <a:pt x="338137" y="39852"/>
                </a:cubicBezTo>
                <a:cubicBezTo>
                  <a:pt x="364854" y="93283"/>
                  <a:pt x="312784" y="3820"/>
                  <a:pt x="352425" y="73190"/>
                </a:cubicBezTo>
                <a:cubicBezTo>
                  <a:pt x="355265" y="78160"/>
                  <a:pt x="356284" y="86668"/>
                  <a:pt x="361950" y="87477"/>
                </a:cubicBezTo>
                <a:cubicBezTo>
                  <a:pt x="402840" y="93318"/>
                  <a:pt x="444500" y="90652"/>
                  <a:pt x="485775" y="92240"/>
                </a:cubicBezTo>
                <a:cubicBezTo>
                  <a:pt x="495300" y="98590"/>
                  <a:pt x="506255" y="103195"/>
                  <a:pt x="514350" y="111290"/>
                </a:cubicBezTo>
                <a:cubicBezTo>
                  <a:pt x="549794" y="146734"/>
                  <a:pt x="506276" y="101869"/>
                  <a:pt x="542925" y="144627"/>
                </a:cubicBezTo>
                <a:cubicBezTo>
                  <a:pt x="570425" y="176711"/>
                  <a:pt x="545686" y="141627"/>
                  <a:pt x="566737" y="173202"/>
                </a:cubicBezTo>
                <a:cubicBezTo>
                  <a:pt x="578225" y="219155"/>
                  <a:pt x="573694" y="198465"/>
                  <a:pt x="581025" y="235115"/>
                </a:cubicBezTo>
                <a:cubicBezTo>
                  <a:pt x="579437" y="285915"/>
                  <a:pt x="579081" y="336768"/>
                  <a:pt x="576262" y="387515"/>
                </a:cubicBezTo>
                <a:cubicBezTo>
                  <a:pt x="575899" y="394050"/>
                  <a:pt x="575304" y="401239"/>
                  <a:pt x="571500" y="406565"/>
                </a:cubicBezTo>
                <a:cubicBezTo>
                  <a:pt x="566886" y="413024"/>
                  <a:pt x="558477" y="415686"/>
                  <a:pt x="552450" y="420852"/>
                </a:cubicBezTo>
                <a:cubicBezTo>
                  <a:pt x="506016" y="460652"/>
                  <a:pt x="574819" y="407649"/>
                  <a:pt x="519112" y="449427"/>
                </a:cubicBezTo>
                <a:cubicBezTo>
                  <a:pt x="510041" y="476643"/>
                  <a:pt x="521834" y="453962"/>
                  <a:pt x="500062" y="468477"/>
                </a:cubicBezTo>
                <a:cubicBezTo>
                  <a:pt x="464387" y="492260"/>
                  <a:pt x="505461" y="476204"/>
                  <a:pt x="471487" y="487527"/>
                </a:cubicBezTo>
                <a:cubicBezTo>
                  <a:pt x="455307" y="498314"/>
                  <a:pt x="451296" y="502798"/>
                  <a:pt x="428625" y="506577"/>
                </a:cubicBezTo>
                <a:cubicBezTo>
                  <a:pt x="397835" y="511709"/>
                  <a:pt x="406879" y="504513"/>
                  <a:pt x="395287" y="5161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57290" y="5000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42" y="7736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357694"/>
            <a:ext cx="26432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1142976" y="478632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1604" y="5143512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JList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5" idx="0"/>
          </p:cNvCxnSpPr>
          <p:nvPr/>
        </p:nvCxnSpPr>
        <p:spPr>
          <a:xfrm rot="5400000">
            <a:off x="1714480" y="450057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500298" y="5572140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71670" y="3857628"/>
            <a:ext cx="239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패턴이 도입된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Component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11925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이미지 적용</a:t>
            </a:r>
            <a:r>
              <a:rPr lang="en-US" altLang="ko-KR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ImageIcon</a:t>
            </a:r>
            <a:r>
              <a:rPr lang="ko-KR" altLang="en-US" sz="1600" dirty="0" smtClean="0"/>
              <a:t>을 사용하면 </a:t>
            </a:r>
            <a:r>
              <a:rPr lang="ko-KR" altLang="en-US" sz="1600" dirty="0" smtClean="0"/>
              <a:t>컴포넌트에 </a:t>
            </a:r>
            <a:r>
              <a:rPr lang="ko-KR" altLang="en-US" sz="1600" dirty="0" smtClean="0"/>
              <a:t>이미지를 넣을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이미지 아이콘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ImageIcon</a:t>
            </a:r>
            <a:r>
              <a:rPr lang="en-US" altLang="ko-KR" sz="1600" dirty="0" smtClean="0"/>
              <a:t> ii=new </a:t>
            </a:r>
            <a:r>
              <a:rPr lang="en-US" altLang="ko-KR" sz="1600" dirty="0" err="1" smtClean="0"/>
              <a:t>ImageIcon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이미지의 </a:t>
            </a:r>
            <a:r>
              <a:rPr lang="ko-KR" altLang="en-US" sz="1600" b="1" dirty="0" smtClean="0"/>
              <a:t>절대경로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컴포넌트와 </a:t>
            </a:r>
            <a:r>
              <a:rPr lang="en-US" altLang="ko-KR" sz="1600" dirty="0" smtClean="0"/>
              <a:t>has a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( ii 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JScrollPane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스크롤 바를 제공하는 </a:t>
            </a:r>
            <a:r>
              <a:rPr lang="en-US" altLang="ko-KR" sz="1600" dirty="0" smtClean="0"/>
              <a:t>Container Component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스크롤 바가 필요한 컴포넌트를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스크롤 바를 제공하는 컴포넌트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00298" y="4143380"/>
            <a:ext cx="21431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0100" y="528638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0298" y="4643446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43042" y="5286388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2543158" y="414338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2547921" y="5114941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6200000">
            <a:off x="1023915" y="5319729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2352659" y="5319729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10800000">
            <a:off x="1000100" y="4143380"/>
            <a:ext cx="1500198" cy="15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7" idx="1"/>
          </p:cNvCxnSpPr>
          <p:nvPr/>
        </p:nvCxnSpPr>
        <p:spPr>
          <a:xfrm rot="5400000">
            <a:off x="375019" y="4768463"/>
            <a:ext cx="1250163" cy="158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034" y="5643578"/>
            <a:ext cx="5419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0.</a:t>
            </a:r>
            <a:r>
              <a:rPr lang="ko-KR" altLang="en-US" sz="1400" dirty="0" err="1" smtClean="0"/>
              <a:t>스크롤바가</a:t>
            </a:r>
            <a:r>
              <a:rPr lang="ko-KR" altLang="en-US" sz="1400" dirty="0" smtClean="0"/>
              <a:t> 필요한 컴포넌트 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jta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스크롤 바가 필요한 컴포넌트를 넣어 </a:t>
            </a:r>
            <a:r>
              <a:rPr lang="en-US" altLang="ko-KR" sz="1400" dirty="0" err="1" smtClean="0"/>
              <a:t>JScrollPane</a:t>
            </a:r>
            <a:r>
              <a:rPr lang="ko-KR" altLang="en-US" sz="1400" dirty="0" smtClean="0"/>
              <a:t>을 생성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jta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929058" y="4786322"/>
            <a:ext cx="1357322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1962150" y="3862388"/>
            <a:ext cx="2171700" cy="995362"/>
          </a:xfrm>
          <a:custGeom>
            <a:avLst/>
            <a:gdLst>
              <a:gd name="connsiteX0" fmla="*/ 2171700 w 2171700"/>
              <a:gd name="connsiteY0" fmla="*/ 995362 h 995362"/>
              <a:gd name="connsiteX1" fmla="*/ 2162175 w 2171700"/>
              <a:gd name="connsiteY1" fmla="*/ 971550 h 995362"/>
              <a:gd name="connsiteX2" fmla="*/ 2147888 w 2171700"/>
              <a:gd name="connsiteY2" fmla="*/ 919162 h 995362"/>
              <a:gd name="connsiteX3" fmla="*/ 2138363 w 2171700"/>
              <a:gd name="connsiteY3" fmla="*/ 866775 h 995362"/>
              <a:gd name="connsiteX4" fmla="*/ 2133600 w 2171700"/>
              <a:gd name="connsiteY4" fmla="*/ 852487 h 995362"/>
              <a:gd name="connsiteX5" fmla="*/ 2128838 w 2171700"/>
              <a:gd name="connsiteY5" fmla="*/ 828675 h 995362"/>
              <a:gd name="connsiteX6" fmla="*/ 2114550 w 2171700"/>
              <a:gd name="connsiteY6" fmla="*/ 785812 h 995362"/>
              <a:gd name="connsiteX7" fmla="*/ 2090738 w 2171700"/>
              <a:gd name="connsiteY7" fmla="*/ 738187 h 995362"/>
              <a:gd name="connsiteX8" fmla="*/ 2076450 w 2171700"/>
              <a:gd name="connsiteY8" fmla="*/ 704850 h 995362"/>
              <a:gd name="connsiteX9" fmla="*/ 2071688 w 2171700"/>
              <a:gd name="connsiteY9" fmla="*/ 685800 h 995362"/>
              <a:gd name="connsiteX10" fmla="*/ 2062163 w 2171700"/>
              <a:gd name="connsiteY10" fmla="*/ 671512 h 995362"/>
              <a:gd name="connsiteX11" fmla="*/ 2052638 w 2171700"/>
              <a:gd name="connsiteY11" fmla="*/ 652462 h 995362"/>
              <a:gd name="connsiteX12" fmla="*/ 2038350 w 2171700"/>
              <a:gd name="connsiteY12" fmla="*/ 633412 h 995362"/>
              <a:gd name="connsiteX13" fmla="*/ 2028825 w 2171700"/>
              <a:gd name="connsiteY13" fmla="*/ 614362 h 995362"/>
              <a:gd name="connsiteX14" fmla="*/ 2005013 w 2171700"/>
              <a:gd name="connsiteY14" fmla="*/ 576262 h 995362"/>
              <a:gd name="connsiteX15" fmla="*/ 1985963 w 2171700"/>
              <a:gd name="connsiteY15" fmla="*/ 538162 h 995362"/>
              <a:gd name="connsiteX16" fmla="*/ 1981200 w 2171700"/>
              <a:gd name="connsiteY16" fmla="*/ 523875 h 995362"/>
              <a:gd name="connsiteX17" fmla="*/ 1928813 w 2171700"/>
              <a:gd name="connsiteY17" fmla="*/ 452437 h 995362"/>
              <a:gd name="connsiteX18" fmla="*/ 1914525 w 2171700"/>
              <a:gd name="connsiteY18" fmla="*/ 433387 h 995362"/>
              <a:gd name="connsiteX19" fmla="*/ 1895475 w 2171700"/>
              <a:gd name="connsiteY19" fmla="*/ 404812 h 995362"/>
              <a:gd name="connsiteX20" fmla="*/ 1885950 w 2171700"/>
              <a:gd name="connsiteY20" fmla="*/ 390525 h 995362"/>
              <a:gd name="connsiteX21" fmla="*/ 1871663 w 2171700"/>
              <a:gd name="connsiteY21" fmla="*/ 376237 h 995362"/>
              <a:gd name="connsiteX22" fmla="*/ 1862138 w 2171700"/>
              <a:gd name="connsiteY22" fmla="*/ 361950 h 995362"/>
              <a:gd name="connsiteX23" fmla="*/ 1838325 w 2171700"/>
              <a:gd name="connsiteY23" fmla="*/ 342900 h 995362"/>
              <a:gd name="connsiteX24" fmla="*/ 1828800 w 2171700"/>
              <a:gd name="connsiteY24" fmla="*/ 328612 h 995362"/>
              <a:gd name="connsiteX25" fmla="*/ 1814513 w 2171700"/>
              <a:gd name="connsiteY25" fmla="*/ 314325 h 995362"/>
              <a:gd name="connsiteX26" fmla="*/ 1766888 w 2171700"/>
              <a:gd name="connsiteY26" fmla="*/ 261937 h 995362"/>
              <a:gd name="connsiteX27" fmla="*/ 1743075 w 2171700"/>
              <a:gd name="connsiteY27" fmla="*/ 242887 h 995362"/>
              <a:gd name="connsiteX28" fmla="*/ 1728788 w 2171700"/>
              <a:gd name="connsiteY28" fmla="*/ 233362 h 995362"/>
              <a:gd name="connsiteX29" fmla="*/ 1709738 w 2171700"/>
              <a:gd name="connsiteY29" fmla="*/ 214312 h 995362"/>
              <a:gd name="connsiteX30" fmla="*/ 1681163 w 2171700"/>
              <a:gd name="connsiteY30" fmla="*/ 195262 h 995362"/>
              <a:gd name="connsiteX31" fmla="*/ 1666875 w 2171700"/>
              <a:gd name="connsiteY31" fmla="*/ 180975 h 995362"/>
              <a:gd name="connsiteX32" fmla="*/ 1652588 w 2171700"/>
              <a:gd name="connsiteY32" fmla="*/ 171450 h 995362"/>
              <a:gd name="connsiteX33" fmla="*/ 1638300 w 2171700"/>
              <a:gd name="connsiteY33" fmla="*/ 157162 h 995362"/>
              <a:gd name="connsiteX34" fmla="*/ 1624013 w 2171700"/>
              <a:gd name="connsiteY34" fmla="*/ 152400 h 995362"/>
              <a:gd name="connsiteX35" fmla="*/ 1585913 w 2171700"/>
              <a:gd name="connsiteY35" fmla="*/ 123825 h 995362"/>
              <a:gd name="connsiteX36" fmla="*/ 1533525 w 2171700"/>
              <a:gd name="connsiteY36" fmla="*/ 100012 h 995362"/>
              <a:gd name="connsiteX37" fmla="*/ 1504950 w 2171700"/>
              <a:gd name="connsiteY37" fmla="*/ 90487 h 995362"/>
              <a:gd name="connsiteX38" fmla="*/ 1490663 w 2171700"/>
              <a:gd name="connsiteY38" fmla="*/ 80962 h 995362"/>
              <a:gd name="connsiteX39" fmla="*/ 1462088 w 2171700"/>
              <a:gd name="connsiteY39" fmla="*/ 71437 h 995362"/>
              <a:gd name="connsiteX40" fmla="*/ 1428750 w 2171700"/>
              <a:gd name="connsiteY40" fmla="*/ 52387 h 995362"/>
              <a:gd name="connsiteX41" fmla="*/ 1381125 w 2171700"/>
              <a:gd name="connsiteY41" fmla="*/ 42862 h 995362"/>
              <a:gd name="connsiteX42" fmla="*/ 1362075 w 2171700"/>
              <a:gd name="connsiteY42" fmla="*/ 33337 h 995362"/>
              <a:gd name="connsiteX43" fmla="*/ 1338263 w 2171700"/>
              <a:gd name="connsiteY43" fmla="*/ 28575 h 995362"/>
              <a:gd name="connsiteX44" fmla="*/ 1304925 w 2171700"/>
              <a:gd name="connsiteY44" fmla="*/ 19050 h 995362"/>
              <a:gd name="connsiteX45" fmla="*/ 1271588 w 2171700"/>
              <a:gd name="connsiteY45" fmla="*/ 14287 h 995362"/>
              <a:gd name="connsiteX46" fmla="*/ 1252538 w 2171700"/>
              <a:gd name="connsiteY46" fmla="*/ 9525 h 995362"/>
              <a:gd name="connsiteX47" fmla="*/ 1171575 w 2171700"/>
              <a:gd name="connsiteY47" fmla="*/ 0 h 995362"/>
              <a:gd name="connsiteX48" fmla="*/ 976313 w 2171700"/>
              <a:gd name="connsiteY48" fmla="*/ 4762 h 995362"/>
              <a:gd name="connsiteX49" fmla="*/ 914400 w 2171700"/>
              <a:gd name="connsiteY49" fmla="*/ 14287 h 995362"/>
              <a:gd name="connsiteX50" fmla="*/ 871538 w 2171700"/>
              <a:gd name="connsiteY50" fmla="*/ 28575 h 995362"/>
              <a:gd name="connsiteX51" fmla="*/ 823913 w 2171700"/>
              <a:gd name="connsiteY51" fmla="*/ 33337 h 995362"/>
              <a:gd name="connsiteX52" fmla="*/ 776288 w 2171700"/>
              <a:gd name="connsiteY52" fmla="*/ 42862 h 995362"/>
              <a:gd name="connsiteX53" fmla="*/ 752475 w 2171700"/>
              <a:gd name="connsiteY53" fmla="*/ 47625 h 995362"/>
              <a:gd name="connsiteX54" fmla="*/ 738188 w 2171700"/>
              <a:gd name="connsiteY54" fmla="*/ 52387 h 995362"/>
              <a:gd name="connsiteX55" fmla="*/ 709613 w 2171700"/>
              <a:gd name="connsiteY55" fmla="*/ 57150 h 995362"/>
              <a:gd name="connsiteX56" fmla="*/ 681038 w 2171700"/>
              <a:gd name="connsiteY56" fmla="*/ 66675 h 995362"/>
              <a:gd name="connsiteX57" fmla="*/ 661988 w 2171700"/>
              <a:gd name="connsiteY57" fmla="*/ 76200 h 995362"/>
              <a:gd name="connsiteX58" fmla="*/ 633413 w 2171700"/>
              <a:gd name="connsiteY58" fmla="*/ 80962 h 995362"/>
              <a:gd name="connsiteX59" fmla="*/ 585788 w 2171700"/>
              <a:gd name="connsiteY59" fmla="*/ 95250 h 995362"/>
              <a:gd name="connsiteX60" fmla="*/ 566738 w 2171700"/>
              <a:gd name="connsiteY60" fmla="*/ 104775 h 995362"/>
              <a:gd name="connsiteX61" fmla="*/ 538163 w 2171700"/>
              <a:gd name="connsiteY61" fmla="*/ 114300 h 995362"/>
              <a:gd name="connsiteX62" fmla="*/ 519113 w 2171700"/>
              <a:gd name="connsiteY62" fmla="*/ 128587 h 995362"/>
              <a:gd name="connsiteX63" fmla="*/ 504825 w 2171700"/>
              <a:gd name="connsiteY63" fmla="*/ 133350 h 995362"/>
              <a:gd name="connsiteX64" fmla="*/ 471488 w 2171700"/>
              <a:gd name="connsiteY64" fmla="*/ 147637 h 995362"/>
              <a:gd name="connsiteX65" fmla="*/ 428625 w 2171700"/>
              <a:gd name="connsiteY65" fmla="*/ 166687 h 995362"/>
              <a:gd name="connsiteX66" fmla="*/ 409575 w 2171700"/>
              <a:gd name="connsiteY66" fmla="*/ 180975 h 995362"/>
              <a:gd name="connsiteX67" fmla="*/ 361950 w 2171700"/>
              <a:gd name="connsiteY67" fmla="*/ 200025 h 995362"/>
              <a:gd name="connsiteX68" fmla="*/ 342900 w 2171700"/>
              <a:gd name="connsiteY68" fmla="*/ 209550 h 995362"/>
              <a:gd name="connsiteX69" fmla="*/ 328613 w 2171700"/>
              <a:gd name="connsiteY69" fmla="*/ 223837 h 995362"/>
              <a:gd name="connsiteX70" fmla="*/ 300038 w 2171700"/>
              <a:gd name="connsiteY70" fmla="*/ 233362 h 995362"/>
              <a:gd name="connsiteX71" fmla="*/ 276225 w 2171700"/>
              <a:gd name="connsiteY71" fmla="*/ 242887 h 995362"/>
              <a:gd name="connsiteX72" fmla="*/ 233363 w 2171700"/>
              <a:gd name="connsiteY72" fmla="*/ 271462 h 995362"/>
              <a:gd name="connsiteX73" fmla="*/ 176213 w 2171700"/>
              <a:gd name="connsiteY73" fmla="*/ 295275 h 995362"/>
              <a:gd name="connsiteX74" fmla="*/ 114300 w 2171700"/>
              <a:gd name="connsiteY74" fmla="*/ 328612 h 995362"/>
              <a:gd name="connsiteX75" fmla="*/ 76200 w 2171700"/>
              <a:gd name="connsiteY75" fmla="*/ 342900 h 995362"/>
              <a:gd name="connsiteX76" fmla="*/ 61913 w 2171700"/>
              <a:gd name="connsiteY76" fmla="*/ 357187 h 995362"/>
              <a:gd name="connsiteX77" fmla="*/ 38100 w 2171700"/>
              <a:gd name="connsiteY77" fmla="*/ 366712 h 995362"/>
              <a:gd name="connsiteX78" fmla="*/ 4763 w 2171700"/>
              <a:gd name="connsiteY78" fmla="*/ 385762 h 995362"/>
              <a:gd name="connsiteX79" fmla="*/ 0 w 2171700"/>
              <a:gd name="connsiteY79" fmla="*/ 390525 h 99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171700" h="995362">
                <a:moveTo>
                  <a:pt x="2171700" y="995362"/>
                </a:moveTo>
                <a:cubicBezTo>
                  <a:pt x="2168525" y="987425"/>
                  <a:pt x="2164878" y="979660"/>
                  <a:pt x="2162175" y="971550"/>
                </a:cubicBezTo>
                <a:cubicBezTo>
                  <a:pt x="2160359" y="966102"/>
                  <a:pt x="2150068" y="930065"/>
                  <a:pt x="2147888" y="919162"/>
                </a:cubicBezTo>
                <a:cubicBezTo>
                  <a:pt x="2144407" y="901758"/>
                  <a:pt x="2142082" y="884130"/>
                  <a:pt x="2138363" y="866775"/>
                </a:cubicBezTo>
                <a:cubicBezTo>
                  <a:pt x="2137311" y="861866"/>
                  <a:pt x="2134818" y="857357"/>
                  <a:pt x="2133600" y="852487"/>
                </a:cubicBezTo>
                <a:cubicBezTo>
                  <a:pt x="2131637" y="844634"/>
                  <a:pt x="2131062" y="836458"/>
                  <a:pt x="2128838" y="828675"/>
                </a:cubicBezTo>
                <a:cubicBezTo>
                  <a:pt x="2124701" y="814194"/>
                  <a:pt x="2121285" y="799283"/>
                  <a:pt x="2114550" y="785812"/>
                </a:cubicBezTo>
                <a:cubicBezTo>
                  <a:pt x="2106613" y="769937"/>
                  <a:pt x="2095043" y="755406"/>
                  <a:pt x="2090738" y="738187"/>
                </a:cubicBezTo>
                <a:cubicBezTo>
                  <a:pt x="2084587" y="713584"/>
                  <a:pt x="2089606" y="724583"/>
                  <a:pt x="2076450" y="704850"/>
                </a:cubicBezTo>
                <a:cubicBezTo>
                  <a:pt x="2074863" y="698500"/>
                  <a:pt x="2074266" y="691816"/>
                  <a:pt x="2071688" y="685800"/>
                </a:cubicBezTo>
                <a:cubicBezTo>
                  <a:pt x="2069433" y="680539"/>
                  <a:pt x="2065003" y="676482"/>
                  <a:pt x="2062163" y="671512"/>
                </a:cubicBezTo>
                <a:cubicBezTo>
                  <a:pt x="2058641" y="665348"/>
                  <a:pt x="2056401" y="658482"/>
                  <a:pt x="2052638" y="652462"/>
                </a:cubicBezTo>
                <a:cubicBezTo>
                  <a:pt x="2048431" y="645731"/>
                  <a:pt x="2042557" y="640143"/>
                  <a:pt x="2038350" y="633412"/>
                </a:cubicBezTo>
                <a:cubicBezTo>
                  <a:pt x="2034587" y="627392"/>
                  <a:pt x="2032347" y="620526"/>
                  <a:pt x="2028825" y="614362"/>
                </a:cubicBezTo>
                <a:cubicBezTo>
                  <a:pt x="1998902" y="561998"/>
                  <a:pt x="2046929" y="654108"/>
                  <a:pt x="2005013" y="576262"/>
                </a:cubicBezTo>
                <a:cubicBezTo>
                  <a:pt x="1998281" y="563760"/>
                  <a:pt x="1990454" y="551632"/>
                  <a:pt x="1985963" y="538162"/>
                </a:cubicBezTo>
                <a:cubicBezTo>
                  <a:pt x="1984375" y="533400"/>
                  <a:pt x="1983638" y="528263"/>
                  <a:pt x="1981200" y="523875"/>
                </a:cubicBezTo>
                <a:cubicBezTo>
                  <a:pt x="1968835" y="501618"/>
                  <a:pt x="1942734" y="470534"/>
                  <a:pt x="1928813" y="452437"/>
                </a:cubicBezTo>
                <a:cubicBezTo>
                  <a:pt x="1923973" y="446145"/>
                  <a:pt x="1918928" y="439991"/>
                  <a:pt x="1914525" y="433387"/>
                </a:cubicBezTo>
                <a:lnTo>
                  <a:pt x="1895475" y="404812"/>
                </a:lnTo>
                <a:cubicBezTo>
                  <a:pt x="1892300" y="400050"/>
                  <a:pt x="1889997" y="394572"/>
                  <a:pt x="1885950" y="390525"/>
                </a:cubicBezTo>
                <a:cubicBezTo>
                  <a:pt x="1881188" y="385762"/>
                  <a:pt x="1875975" y="381411"/>
                  <a:pt x="1871663" y="376237"/>
                </a:cubicBezTo>
                <a:cubicBezTo>
                  <a:pt x="1867999" y="371840"/>
                  <a:pt x="1866185" y="365997"/>
                  <a:pt x="1862138" y="361950"/>
                </a:cubicBezTo>
                <a:cubicBezTo>
                  <a:pt x="1854950" y="354762"/>
                  <a:pt x="1845513" y="350088"/>
                  <a:pt x="1838325" y="342900"/>
                </a:cubicBezTo>
                <a:cubicBezTo>
                  <a:pt x="1834278" y="338853"/>
                  <a:pt x="1832464" y="333009"/>
                  <a:pt x="1828800" y="328612"/>
                </a:cubicBezTo>
                <a:cubicBezTo>
                  <a:pt x="1824488" y="323438"/>
                  <a:pt x="1819018" y="319331"/>
                  <a:pt x="1814513" y="314325"/>
                </a:cubicBezTo>
                <a:cubicBezTo>
                  <a:pt x="1795447" y="293140"/>
                  <a:pt x="1786867" y="279696"/>
                  <a:pt x="1766888" y="261937"/>
                </a:cubicBezTo>
                <a:cubicBezTo>
                  <a:pt x="1759290" y="255184"/>
                  <a:pt x="1751207" y="248986"/>
                  <a:pt x="1743075" y="242887"/>
                </a:cubicBezTo>
                <a:cubicBezTo>
                  <a:pt x="1738496" y="239453"/>
                  <a:pt x="1733134" y="237087"/>
                  <a:pt x="1728788" y="233362"/>
                </a:cubicBezTo>
                <a:cubicBezTo>
                  <a:pt x="1721970" y="227518"/>
                  <a:pt x="1716750" y="219922"/>
                  <a:pt x="1709738" y="214312"/>
                </a:cubicBezTo>
                <a:cubicBezTo>
                  <a:pt x="1700799" y="207161"/>
                  <a:pt x="1690199" y="202290"/>
                  <a:pt x="1681163" y="195262"/>
                </a:cubicBezTo>
                <a:cubicBezTo>
                  <a:pt x="1675847" y="191127"/>
                  <a:pt x="1672049" y="185287"/>
                  <a:pt x="1666875" y="180975"/>
                </a:cubicBezTo>
                <a:cubicBezTo>
                  <a:pt x="1662478" y="177311"/>
                  <a:pt x="1656985" y="175114"/>
                  <a:pt x="1652588" y="171450"/>
                </a:cubicBezTo>
                <a:cubicBezTo>
                  <a:pt x="1647414" y="167138"/>
                  <a:pt x="1643904" y="160898"/>
                  <a:pt x="1638300" y="157162"/>
                </a:cubicBezTo>
                <a:cubicBezTo>
                  <a:pt x="1634123" y="154377"/>
                  <a:pt x="1628775" y="153987"/>
                  <a:pt x="1624013" y="152400"/>
                </a:cubicBezTo>
                <a:cubicBezTo>
                  <a:pt x="1611313" y="142875"/>
                  <a:pt x="1600112" y="130925"/>
                  <a:pt x="1585913" y="123825"/>
                </a:cubicBezTo>
                <a:cubicBezTo>
                  <a:pt x="1560883" y="111310"/>
                  <a:pt x="1558241" y="109000"/>
                  <a:pt x="1533525" y="100012"/>
                </a:cubicBezTo>
                <a:cubicBezTo>
                  <a:pt x="1524089" y="96581"/>
                  <a:pt x="1513304" y="96056"/>
                  <a:pt x="1504950" y="90487"/>
                </a:cubicBezTo>
                <a:cubicBezTo>
                  <a:pt x="1500188" y="87312"/>
                  <a:pt x="1495893" y="83287"/>
                  <a:pt x="1490663" y="80962"/>
                </a:cubicBezTo>
                <a:cubicBezTo>
                  <a:pt x="1481488" y="76884"/>
                  <a:pt x="1471263" y="75515"/>
                  <a:pt x="1462088" y="71437"/>
                </a:cubicBezTo>
                <a:cubicBezTo>
                  <a:pt x="1439929" y="61589"/>
                  <a:pt x="1455356" y="59989"/>
                  <a:pt x="1428750" y="52387"/>
                </a:cubicBezTo>
                <a:cubicBezTo>
                  <a:pt x="1413184" y="47939"/>
                  <a:pt x="1381125" y="42862"/>
                  <a:pt x="1381125" y="42862"/>
                </a:cubicBezTo>
                <a:cubicBezTo>
                  <a:pt x="1374775" y="39687"/>
                  <a:pt x="1368810" y="35582"/>
                  <a:pt x="1362075" y="33337"/>
                </a:cubicBezTo>
                <a:cubicBezTo>
                  <a:pt x="1354396" y="30777"/>
                  <a:pt x="1346116" y="30538"/>
                  <a:pt x="1338263" y="28575"/>
                </a:cubicBezTo>
                <a:cubicBezTo>
                  <a:pt x="1311045" y="21771"/>
                  <a:pt x="1337607" y="24992"/>
                  <a:pt x="1304925" y="19050"/>
                </a:cubicBezTo>
                <a:cubicBezTo>
                  <a:pt x="1293881" y="17042"/>
                  <a:pt x="1282632" y="16295"/>
                  <a:pt x="1271588" y="14287"/>
                </a:cubicBezTo>
                <a:cubicBezTo>
                  <a:pt x="1265148" y="13116"/>
                  <a:pt x="1259018" y="10451"/>
                  <a:pt x="1252538" y="9525"/>
                </a:cubicBezTo>
                <a:cubicBezTo>
                  <a:pt x="1225637" y="5682"/>
                  <a:pt x="1198563" y="3175"/>
                  <a:pt x="1171575" y="0"/>
                </a:cubicBezTo>
                <a:lnTo>
                  <a:pt x="976313" y="4762"/>
                </a:lnTo>
                <a:cubicBezTo>
                  <a:pt x="966170" y="5176"/>
                  <a:pt x="928001" y="10401"/>
                  <a:pt x="914400" y="14287"/>
                </a:cubicBezTo>
                <a:cubicBezTo>
                  <a:pt x="899919" y="18424"/>
                  <a:pt x="886524" y="27077"/>
                  <a:pt x="871538" y="28575"/>
                </a:cubicBezTo>
                <a:lnTo>
                  <a:pt x="823913" y="33337"/>
                </a:lnTo>
                <a:lnTo>
                  <a:pt x="776288" y="42862"/>
                </a:lnTo>
                <a:cubicBezTo>
                  <a:pt x="768350" y="44450"/>
                  <a:pt x="760155" y="45065"/>
                  <a:pt x="752475" y="47625"/>
                </a:cubicBezTo>
                <a:cubicBezTo>
                  <a:pt x="747713" y="49212"/>
                  <a:pt x="743088" y="51298"/>
                  <a:pt x="738188" y="52387"/>
                </a:cubicBezTo>
                <a:cubicBezTo>
                  <a:pt x="728762" y="54482"/>
                  <a:pt x="718981" y="54808"/>
                  <a:pt x="709613" y="57150"/>
                </a:cubicBezTo>
                <a:cubicBezTo>
                  <a:pt x="699873" y="59585"/>
                  <a:pt x="690018" y="62185"/>
                  <a:pt x="681038" y="66675"/>
                </a:cubicBezTo>
                <a:cubicBezTo>
                  <a:pt x="674688" y="69850"/>
                  <a:pt x="668788" y="74160"/>
                  <a:pt x="661988" y="76200"/>
                </a:cubicBezTo>
                <a:cubicBezTo>
                  <a:pt x="652739" y="78975"/>
                  <a:pt x="642882" y="79068"/>
                  <a:pt x="633413" y="80962"/>
                </a:cubicBezTo>
                <a:cubicBezTo>
                  <a:pt x="622022" y="83240"/>
                  <a:pt x="593884" y="91202"/>
                  <a:pt x="585788" y="95250"/>
                </a:cubicBezTo>
                <a:cubicBezTo>
                  <a:pt x="579438" y="98425"/>
                  <a:pt x="573330" y="102138"/>
                  <a:pt x="566738" y="104775"/>
                </a:cubicBezTo>
                <a:cubicBezTo>
                  <a:pt x="557416" y="108504"/>
                  <a:pt x="538163" y="114300"/>
                  <a:pt x="538163" y="114300"/>
                </a:cubicBezTo>
                <a:cubicBezTo>
                  <a:pt x="531813" y="119062"/>
                  <a:pt x="526005" y="124649"/>
                  <a:pt x="519113" y="128587"/>
                </a:cubicBezTo>
                <a:cubicBezTo>
                  <a:pt x="514754" y="131078"/>
                  <a:pt x="509486" y="131485"/>
                  <a:pt x="504825" y="133350"/>
                </a:cubicBezTo>
                <a:cubicBezTo>
                  <a:pt x="493600" y="137840"/>
                  <a:pt x="482465" y="142571"/>
                  <a:pt x="471488" y="147637"/>
                </a:cubicBezTo>
                <a:cubicBezTo>
                  <a:pt x="428504" y="167476"/>
                  <a:pt x="457692" y="156999"/>
                  <a:pt x="428625" y="166687"/>
                </a:cubicBezTo>
                <a:cubicBezTo>
                  <a:pt x="422275" y="171450"/>
                  <a:pt x="416675" y="177425"/>
                  <a:pt x="409575" y="180975"/>
                </a:cubicBezTo>
                <a:cubicBezTo>
                  <a:pt x="394282" y="188622"/>
                  <a:pt x="377243" y="192379"/>
                  <a:pt x="361950" y="200025"/>
                </a:cubicBezTo>
                <a:cubicBezTo>
                  <a:pt x="355600" y="203200"/>
                  <a:pt x="348677" y="205424"/>
                  <a:pt x="342900" y="209550"/>
                </a:cubicBezTo>
                <a:cubicBezTo>
                  <a:pt x="337420" y="213465"/>
                  <a:pt x="334500" y="220566"/>
                  <a:pt x="328613" y="223837"/>
                </a:cubicBezTo>
                <a:cubicBezTo>
                  <a:pt x="319836" y="228713"/>
                  <a:pt x="309474" y="229931"/>
                  <a:pt x="300038" y="233362"/>
                </a:cubicBezTo>
                <a:cubicBezTo>
                  <a:pt x="292004" y="236284"/>
                  <a:pt x="283872" y="239064"/>
                  <a:pt x="276225" y="242887"/>
                </a:cubicBezTo>
                <a:cubicBezTo>
                  <a:pt x="229960" y="266020"/>
                  <a:pt x="273235" y="247539"/>
                  <a:pt x="233363" y="271462"/>
                </a:cubicBezTo>
                <a:cubicBezTo>
                  <a:pt x="209889" y="285547"/>
                  <a:pt x="201616" y="286807"/>
                  <a:pt x="176213" y="295275"/>
                </a:cubicBezTo>
                <a:cubicBezTo>
                  <a:pt x="150220" y="321266"/>
                  <a:pt x="167199" y="308040"/>
                  <a:pt x="114300" y="328612"/>
                </a:cubicBezTo>
                <a:cubicBezTo>
                  <a:pt x="101659" y="333528"/>
                  <a:pt x="76200" y="342900"/>
                  <a:pt x="76200" y="342900"/>
                </a:cubicBezTo>
                <a:cubicBezTo>
                  <a:pt x="71438" y="347662"/>
                  <a:pt x="67624" y="353618"/>
                  <a:pt x="61913" y="357187"/>
                </a:cubicBezTo>
                <a:cubicBezTo>
                  <a:pt x="54663" y="361718"/>
                  <a:pt x="45912" y="363240"/>
                  <a:pt x="38100" y="366712"/>
                </a:cubicBezTo>
                <a:cubicBezTo>
                  <a:pt x="25156" y="372465"/>
                  <a:pt x="15907" y="377404"/>
                  <a:pt x="4763" y="385762"/>
                </a:cubicBezTo>
                <a:cubicBezTo>
                  <a:pt x="2967" y="387109"/>
                  <a:pt x="1588" y="388937"/>
                  <a:pt x="0" y="3905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29322" y="5732522"/>
            <a:ext cx="3022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컴포넌트를 가진 </a:t>
            </a:r>
            <a:r>
              <a:rPr lang="en-US" altLang="ko-KR" sz="1400" dirty="0" err="1" smtClean="0"/>
              <a:t>JScrollPane</a:t>
            </a:r>
            <a:r>
              <a:rPr lang="ko-KR" altLang="en-US" sz="1400" dirty="0" smtClean="0"/>
              <a:t>배치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add( 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 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5499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ButtonGroup</a:t>
            </a:r>
            <a:endParaRPr lang="en-US" altLang="ko-KR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개의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라디오버튼을 하나로 묶어 동작 시켜야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사용자에게 보이지 않는 </a:t>
            </a:r>
            <a:r>
              <a:rPr lang="en-US" altLang="ko-KR" sz="1600" dirty="0" smtClean="0"/>
              <a:t>Non-Visual Component.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0. </a:t>
            </a:r>
            <a:r>
              <a:rPr lang="ko-KR" altLang="en-US" sz="1600" dirty="0" smtClean="0"/>
              <a:t>버튼 그룹에 묶여질 컴포넌트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JRadioButton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jrb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JRadioButton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ButtonGroup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ButtonGroup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bg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ButtonGroup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생성된 </a:t>
            </a:r>
            <a:r>
              <a:rPr lang="en-US" altLang="ko-KR" sz="1600" dirty="0" err="1" smtClean="0"/>
              <a:t>ButtonGroup</a:t>
            </a:r>
            <a:r>
              <a:rPr lang="ko-KR" altLang="en-US" sz="1600" dirty="0" smtClean="0"/>
              <a:t>에 묶여질 컴포넌트 추가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bg.add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jrb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.</a:t>
            </a:r>
          </a:p>
          <a:p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79197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JTextField</a:t>
            </a:r>
            <a:endParaRPr lang="en-US" altLang="ko-KR" sz="1600" b="1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한 줄로 입력을 받을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JPasswordField</a:t>
            </a:r>
            <a:endParaRPr lang="en-US" altLang="ko-KR" sz="1600" b="1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비밀번호를 입력 받을 때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한글이 직접 입력되지 않는다</a:t>
            </a:r>
            <a:r>
              <a:rPr lang="en-US" altLang="ko-KR" sz="1600" dirty="0" smtClean="0"/>
              <a:t>. )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 *Border</a:t>
            </a:r>
            <a:r>
              <a:rPr lang="ko-KR" altLang="en-US" sz="1600" b="1" dirty="0" smtClean="0"/>
              <a:t>클래스</a:t>
            </a:r>
            <a:endParaRPr lang="en-US" altLang="ko-KR" sz="1600" b="1" dirty="0" smtClean="0"/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javax.swing.border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패키지에서 관련 클래스를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Swing </a:t>
            </a:r>
            <a:r>
              <a:rPr lang="ko-KR" altLang="en-US" sz="1600" dirty="0" smtClean="0"/>
              <a:t>컴포넌트는 </a:t>
            </a:r>
            <a:r>
              <a:rPr lang="en-US" altLang="ko-KR" sz="1600" dirty="0" smtClean="0"/>
              <a:t>border </a:t>
            </a:r>
            <a:r>
              <a:rPr lang="ko-KR" altLang="en-US" sz="1600" dirty="0" smtClean="0"/>
              <a:t>가질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1.Border class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TitledBorder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TitledBorder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2.Swing</a:t>
            </a:r>
            <a:r>
              <a:rPr lang="ko-KR" altLang="en-US" sz="1600" dirty="0" smtClean="0"/>
              <a:t>의 모든 </a:t>
            </a:r>
            <a:r>
              <a:rPr lang="ko-KR" altLang="en-US" sz="1600" dirty="0" smtClean="0"/>
              <a:t>컴포넌트에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jbtn.setBorder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tb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jp.setBorder</a:t>
            </a:r>
            <a:r>
              <a:rPr lang="en-US" altLang="ko-KR" sz="1600" dirty="0" smtClean="0"/>
              <a:t>(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tb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객체명에</a:t>
            </a:r>
            <a:r>
              <a:rPr lang="ko-KR" altLang="en-US" sz="1600" dirty="0" smtClean="0"/>
              <a:t> 저장하지 않고 바로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컴포넌트객체명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setBorder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TitledBorder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”));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3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*Menu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프로그램에서 고정적인 위치에 존재하며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프로그램의 전반적인 기능을 제공하는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버튼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MenuBar</a:t>
            </a:r>
            <a:r>
              <a:rPr lang="en-US" altLang="ko-KR" sz="1600" dirty="0" smtClean="0"/>
              <a:t>, Menu, </a:t>
            </a:r>
            <a:r>
              <a:rPr lang="en-US" altLang="ko-KR" sz="1600" dirty="0" err="1" smtClean="0"/>
              <a:t>MenuItem</a:t>
            </a:r>
            <a:r>
              <a:rPr lang="ko-KR" altLang="en-US" sz="1600" dirty="0" smtClean="0"/>
              <a:t>으로 구성된다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44767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1019175" y="1347788"/>
            <a:ext cx="2700338" cy="1000125"/>
          </a:xfrm>
          <a:custGeom>
            <a:avLst/>
            <a:gdLst>
              <a:gd name="connsiteX0" fmla="*/ 0 w 2700338"/>
              <a:gd name="connsiteY0" fmla="*/ 0 h 1000125"/>
              <a:gd name="connsiteX1" fmla="*/ 9525 w 2700338"/>
              <a:gd name="connsiteY1" fmla="*/ 19050 h 1000125"/>
              <a:gd name="connsiteX2" fmla="*/ 23813 w 2700338"/>
              <a:gd name="connsiteY2" fmla="*/ 71437 h 1000125"/>
              <a:gd name="connsiteX3" fmla="*/ 33338 w 2700338"/>
              <a:gd name="connsiteY3" fmla="*/ 90487 h 1000125"/>
              <a:gd name="connsiteX4" fmla="*/ 47625 w 2700338"/>
              <a:gd name="connsiteY4" fmla="*/ 104775 h 1000125"/>
              <a:gd name="connsiteX5" fmla="*/ 52388 w 2700338"/>
              <a:gd name="connsiteY5" fmla="*/ 119062 h 1000125"/>
              <a:gd name="connsiteX6" fmla="*/ 66675 w 2700338"/>
              <a:gd name="connsiteY6" fmla="*/ 128587 h 1000125"/>
              <a:gd name="connsiteX7" fmla="*/ 80963 w 2700338"/>
              <a:gd name="connsiteY7" fmla="*/ 142875 h 1000125"/>
              <a:gd name="connsiteX8" fmla="*/ 95250 w 2700338"/>
              <a:gd name="connsiteY8" fmla="*/ 161925 h 1000125"/>
              <a:gd name="connsiteX9" fmla="*/ 133350 w 2700338"/>
              <a:gd name="connsiteY9" fmla="*/ 171450 h 1000125"/>
              <a:gd name="connsiteX10" fmla="*/ 190500 w 2700338"/>
              <a:gd name="connsiteY10" fmla="*/ 190500 h 1000125"/>
              <a:gd name="connsiteX11" fmla="*/ 204788 w 2700338"/>
              <a:gd name="connsiteY11" fmla="*/ 195262 h 1000125"/>
              <a:gd name="connsiteX12" fmla="*/ 242888 w 2700338"/>
              <a:gd name="connsiteY12" fmla="*/ 200025 h 1000125"/>
              <a:gd name="connsiteX13" fmla="*/ 266700 w 2700338"/>
              <a:gd name="connsiteY13" fmla="*/ 204787 h 1000125"/>
              <a:gd name="connsiteX14" fmla="*/ 300038 w 2700338"/>
              <a:gd name="connsiteY14" fmla="*/ 209550 h 1000125"/>
              <a:gd name="connsiteX15" fmla="*/ 323850 w 2700338"/>
              <a:gd name="connsiteY15" fmla="*/ 214312 h 1000125"/>
              <a:gd name="connsiteX16" fmla="*/ 466725 w 2700338"/>
              <a:gd name="connsiteY16" fmla="*/ 233362 h 1000125"/>
              <a:gd name="connsiteX17" fmla="*/ 647700 w 2700338"/>
              <a:gd name="connsiteY17" fmla="*/ 242887 h 1000125"/>
              <a:gd name="connsiteX18" fmla="*/ 738188 w 2700338"/>
              <a:gd name="connsiteY18" fmla="*/ 257175 h 1000125"/>
              <a:gd name="connsiteX19" fmla="*/ 814388 w 2700338"/>
              <a:gd name="connsiteY19" fmla="*/ 261937 h 1000125"/>
              <a:gd name="connsiteX20" fmla="*/ 862013 w 2700338"/>
              <a:gd name="connsiteY20" fmla="*/ 266700 h 1000125"/>
              <a:gd name="connsiteX21" fmla="*/ 933450 w 2700338"/>
              <a:gd name="connsiteY21" fmla="*/ 280987 h 1000125"/>
              <a:gd name="connsiteX22" fmla="*/ 985838 w 2700338"/>
              <a:gd name="connsiteY22" fmla="*/ 290512 h 1000125"/>
              <a:gd name="connsiteX23" fmla="*/ 1052513 w 2700338"/>
              <a:gd name="connsiteY23" fmla="*/ 300037 h 1000125"/>
              <a:gd name="connsiteX24" fmla="*/ 1071563 w 2700338"/>
              <a:gd name="connsiteY24" fmla="*/ 304800 h 1000125"/>
              <a:gd name="connsiteX25" fmla="*/ 1147763 w 2700338"/>
              <a:gd name="connsiteY25" fmla="*/ 314325 h 1000125"/>
              <a:gd name="connsiteX26" fmla="*/ 1219200 w 2700338"/>
              <a:gd name="connsiteY26" fmla="*/ 328612 h 1000125"/>
              <a:gd name="connsiteX27" fmla="*/ 1285875 w 2700338"/>
              <a:gd name="connsiteY27" fmla="*/ 333375 h 1000125"/>
              <a:gd name="connsiteX28" fmla="*/ 1309688 w 2700338"/>
              <a:gd name="connsiteY28" fmla="*/ 342900 h 1000125"/>
              <a:gd name="connsiteX29" fmla="*/ 1333500 w 2700338"/>
              <a:gd name="connsiteY29" fmla="*/ 347662 h 1000125"/>
              <a:gd name="connsiteX30" fmla="*/ 1390650 w 2700338"/>
              <a:gd name="connsiteY30" fmla="*/ 357187 h 1000125"/>
              <a:gd name="connsiteX31" fmla="*/ 1404938 w 2700338"/>
              <a:gd name="connsiteY31" fmla="*/ 361950 h 1000125"/>
              <a:gd name="connsiteX32" fmla="*/ 1466850 w 2700338"/>
              <a:gd name="connsiteY32" fmla="*/ 371475 h 1000125"/>
              <a:gd name="connsiteX33" fmla="*/ 1500188 w 2700338"/>
              <a:gd name="connsiteY33" fmla="*/ 381000 h 1000125"/>
              <a:gd name="connsiteX34" fmla="*/ 1566863 w 2700338"/>
              <a:gd name="connsiteY34" fmla="*/ 395287 h 1000125"/>
              <a:gd name="connsiteX35" fmla="*/ 1600200 w 2700338"/>
              <a:gd name="connsiteY35" fmla="*/ 400050 h 1000125"/>
              <a:gd name="connsiteX36" fmla="*/ 1681163 w 2700338"/>
              <a:gd name="connsiteY36" fmla="*/ 419100 h 1000125"/>
              <a:gd name="connsiteX37" fmla="*/ 1733550 w 2700338"/>
              <a:gd name="connsiteY37" fmla="*/ 438150 h 1000125"/>
              <a:gd name="connsiteX38" fmla="*/ 1766888 w 2700338"/>
              <a:gd name="connsiteY38" fmla="*/ 442912 h 1000125"/>
              <a:gd name="connsiteX39" fmla="*/ 1800225 w 2700338"/>
              <a:gd name="connsiteY39" fmla="*/ 457200 h 1000125"/>
              <a:gd name="connsiteX40" fmla="*/ 1847850 w 2700338"/>
              <a:gd name="connsiteY40" fmla="*/ 466725 h 1000125"/>
              <a:gd name="connsiteX41" fmla="*/ 1881188 w 2700338"/>
              <a:gd name="connsiteY41" fmla="*/ 481012 h 1000125"/>
              <a:gd name="connsiteX42" fmla="*/ 1924050 w 2700338"/>
              <a:gd name="connsiteY42" fmla="*/ 490537 h 1000125"/>
              <a:gd name="connsiteX43" fmla="*/ 1962150 w 2700338"/>
              <a:gd name="connsiteY43" fmla="*/ 500062 h 1000125"/>
              <a:gd name="connsiteX44" fmla="*/ 1990725 w 2700338"/>
              <a:gd name="connsiteY44" fmla="*/ 509587 h 1000125"/>
              <a:gd name="connsiteX45" fmla="*/ 2014538 w 2700338"/>
              <a:gd name="connsiteY45" fmla="*/ 514350 h 1000125"/>
              <a:gd name="connsiteX46" fmla="*/ 2057400 w 2700338"/>
              <a:gd name="connsiteY46" fmla="*/ 528637 h 1000125"/>
              <a:gd name="connsiteX47" fmla="*/ 2128838 w 2700338"/>
              <a:gd name="connsiteY47" fmla="*/ 547687 h 1000125"/>
              <a:gd name="connsiteX48" fmla="*/ 2171700 w 2700338"/>
              <a:gd name="connsiteY48" fmla="*/ 561975 h 1000125"/>
              <a:gd name="connsiteX49" fmla="*/ 2214563 w 2700338"/>
              <a:gd name="connsiteY49" fmla="*/ 576262 h 1000125"/>
              <a:gd name="connsiteX50" fmla="*/ 2243138 w 2700338"/>
              <a:gd name="connsiteY50" fmla="*/ 581025 h 1000125"/>
              <a:gd name="connsiteX51" fmla="*/ 2257425 w 2700338"/>
              <a:gd name="connsiteY51" fmla="*/ 585787 h 1000125"/>
              <a:gd name="connsiteX52" fmla="*/ 2290763 w 2700338"/>
              <a:gd name="connsiteY52" fmla="*/ 604837 h 1000125"/>
              <a:gd name="connsiteX53" fmla="*/ 2314575 w 2700338"/>
              <a:gd name="connsiteY53" fmla="*/ 619125 h 1000125"/>
              <a:gd name="connsiteX54" fmla="*/ 2347913 w 2700338"/>
              <a:gd name="connsiteY54" fmla="*/ 628650 h 1000125"/>
              <a:gd name="connsiteX55" fmla="*/ 2409825 w 2700338"/>
              <a:gd name="connsiteY55" fmla="*/ 657225 h 1000125"/>
              <a:gd name="connsiteX56" fmla="*/ 2443163 w 2700338"/>
              <a:gd name="connsiteY56" fmla="*/ 671512 h 1000125"/>
              <a:gd name="connsiteX57" fmla="*/ 2476500 w 2700338"/>
              <a:gd name="connsiteY57" fmla="*/ 695325 h 1000125"/>
              <a:gd name="connsiteX58" fmla="*/ 2514600 w 2700338"/>
              <a:gd name="connsiteY58" fmla="*/ 719137 h 1000125"/>
              <a:gd name="connsiteX59" fmla="*/ 2524125 w 2700338"/>
              <a:gd name="connsiteY59" fmla="*/ 733425 h 1000125"/>
              <a:gd name="connsiteX60" fmla="*/ 2586038 w 2700338"/>
              <a:gd name="connsiteY60" fmla="*/ 790575 h 1000125"/>
              <a:gd name="connsiteX61" fmla="*/ 2595563 w 2700338"/>
              <a:gd name="connsiteY61" fmla="*/ 804862 h 1000125"/>
              <a:gd name="connsiteX62" fmla="*/ 2609850 w 2700338"/>
              <a:gd name="connsiteY62" fmla="*/ 823912 h 1000125"/>
              <a:gd name="connsiteX63" fmla="*/ 2628900 w 2700338"/>
              <a:gd name="connsiteY63" fmla="*/ 866775 h 1000125"/>
              <a:gd name="connsiteX64" fmla="*/ 2647950 w 2700338"/>
              <a:gd name="connsiteY64" fmla="*/ 895350 h 1000125"/>
              <a:gd name="connsiteX65" fmla="*/ 2657475 w 2700338"/>
              <a:gd name="connsiteY65" fmla="*/ 914400 h 1000125"/>
              <a:gd name="connsiteX66" fmla="*/ 2667000 w 2700338"/>
              <a:gd name="connsiteY66" fmla="*/ 928687 h 1000125"/>
              <a:gd name="connsiteX67" fmla="*/ 2681288 w 2700338"/>
              <a:gd name="connsiteY67" fmla="*/ 957262 h 1000125"/>
              <a:gd name="connsiteX68" fmla="*/ 2690813 w 2700338"/>
              <a:gd name="connsiteY68" fmla="*/ 985837 h 1000125"/>
              <a:gd name="connsiteX69" fmla="*/ 2695575 w 2700338"/>
              <a:gd name="connsiteY69" fmla="*/ 1000125 h 1000125"/>
              <a:gd name="connsiteX70" fmla="*/ 2700338 w 2700338"/>
              <a:gd name="connsiteY70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00338" h="1000125">
                <a:moveTo>
                  <a:pt x="0" y="0"/>
                </a:moveTo>
                <a:cubicBezTo>
                  <a:pt x="3175" y="6350"/>
                  <a:pt x="7280" y="12315"/>
                  <a:pt x="9525" y="19050"/>
                </a:cubicBezTo>
                <a:cubicBezTo>
                  <a:pt x="13176" y="30003"/>
                  <a:pt x="17629" y="57009"/>
                  <a:pt x="23813" y="71437"/>
                </a:cubicBezTo>
                <a:cubicBezTo>
                  <a:pt x="26610" y="77962"/>
                  <a:pt x="29212" y="84710"/>
                  <a:pt x="33338" y="90487"/>
                </a:cubicBezTo>
                <a:cubicBezTo>
                  <a:pt x="37253" y="95968"/>
                  <a:pt x="42863" y="100012"/>
                  <a:pt x="47625" y="104775"/>
                </a:cubicBezTo>
                <a:cubicBezTo>
                  <a:pt x="49213" y="109537"/>
                  <a:pt x="49252" y="115142"/>
                  <a:pt x="52388" y="119062"/>
                </a:cubicBezTo>
                <a:cubicBezTo>
                  <a:pt x="55964" y="123531"/>
                  <a:pt x="62278" y="124923"/>
                  <a:pt x="66675" y="128587"/>
                </a:cubicBezTo>
                <a:cubicBezTo>
                  <a:pt x="71849" y="132899"/>
                  <a:pt x="76580" y="137761"/>
                  <a:pt x="80963" y="142875"/>
                </a:cubicBezTo>
                <a:cubicBezTo>
                  <a:pt x="86129" y="148902"/>
                  <a:pt x="88282" y="158124"/>
                  <a:pt x="95250" y="161925"/>
                </a:cubicBezTo>
                <a:cubicBezTo>
                  <a:pt x="106742" y="168194"/>
                  <a:pt x="121641" y="165596"/>
                  <a:pt x="133350" y="171450"/>
                </a:cubicBezTo>
                <a:cubicBezTo>
                  <a:pt x="179179" y="194364"/>
                  <a:pt x="143607" y="180080"/>
                  <a:pt x="190500" y="190500"/>
                </a:cubicBezTo>
                <a:cubicBezTo>
                  <a:pt x="195401" y="191589"/>
                  <a:pt x="199849" y="194364"/>
                  <a:pt x="204788" y="195262"/>
                </a:cubicBezTo>
                <a:cubicBezTo>
                  <a:pt x="217380" y="197552"/>
                  <a:pt x="230238" y="198079"/>
                  <a:pt x="242888" y="200025"/>
                </a:cubicBezTo>
                <a:cubicBezTo>
                  <a:pt x="250888" y="201256"/>
                  <a:pt x="258716" y="203456"/>
                  <a:pt x="266700" y="204787"/>
                </a:cubicBezTo>
                <a:cubicBezTo>
                  <a:pt x="277773" y="206632"/>
                  <a:pt x="288965" y="207705"/>
                  <a:pt x="300038" y="209550"/>
                </a:cubicBezTo>
                <a:cubicBezTo>
                  <a:pt x="308022" y="210881"/>
                  <a:pt x="315850" y="213081"/>
                  <a:pt x="323850" y="214312"/>
                </a:cubicBezTo>
                <a:cubicBezTo>
                  <a:pt x="349879" y="218316"/>
                  <a:pt x="428049" y="230139"/>
                  <a:pt x="466725" y="233362"/>
                </a:cubicBezTo>
                <a:cubicBezTo>
                  <a:pt x="529528" y="238596"/>
                  <a:pt x="583386" y="240091"/>
                  <a:pt x="647700" y="242887"/>
                </a:cubicBezTo>
                <a:cubicBezTo>
                  <a:pt x="677863" y="247650"/>
                  <a:pt x="707849" y="253708"/>
                  <a:pt x="738188" y="257175"/>
                </a:cubicBezTo>
                <a:cubicBezTo>
                  <a:pt x="763473" y="260065"/>
                  <a:pt x="789013" y="259985"/>
                  <a:pt x="814388" y="261937"/>
                </a:cubicBezTo>
                <a:cubicBezTo>
                  <a:pt x="830295" y="263161"/>
                  <a:pt x="846138" y="265112"/>
                  <a:pt x="862013" y="266700"/>
                </a:cubicBezTo>
                <a:cubicBezTo>
                  <a:pt x="908328" y="282138"/>
                  <a:pt x="874735" y="273158"/>
                  <a:pt x="933450" y="280987"/>
                </a:cubicBezTo>
                <a:cubicBezTo>
                  <a:pt x="988405" y="288314"/>
                  <a:pt x="937136" y="282822"/>
                  <a:pt x="985838" y="290512"/>
                </a:cubicBezTo>
                <a:cubicBezTo>
                  <a:pt x="1008014" y="294013"/>
                  <a:pt x="1030368" y="296346"/>
                  <a:pt x="1052513" y="300037"/>
                </a:cubicBezTo>
                <a:cubicBezTo>
                  <a:pt x="1058969" y="301113"/>
                  <a:pt x="1065083" y="303874"/>
                  <a:pt x="1071563" y="304800"/>
                </a:cubicBezTo>
                <a:cubicBezTo>
                  <a:pt x="1143739" y="315111"/>
                  <a:pt x="1094407" y="304162"/>
                  <a:pt x="1147763" y="314325"/>
                </a:cubicBezTo>
                <a:cubicBezTo>
                  <a:pt x="1171618" y="318869"/>
                  <a:pt x="1194978" y="326882"/>
                  <a:pt x="1219200" y="328612"/>
                </a:cubicBezTo>
                <a:lnTo>
                  <a:pt x="1285875" y="333375"/>
                </a:lnTo>
                <a:cubicBezTo>
                  <a:pt x="1293813" y="336550"/>
                  <a:pt x="1301499" y="340444"/>
                  <a:pt x="1309688" y="342900"/>
                </a:cubicBezTo>
                <a:cubicBezTo>
                  <a:pt x="1317441" y="345226"/>
                  <a:pt x="1325529" y="346255"/>
                  <a:pt x="1333500" y="347662"/>
                </a:cubicBezTo>
                <a:lnTo>
                  <a:pt x="1390650" y="357187"/>
                </a:lnTo>
                <a:cubicBezTo>
                  <a:pt x="1395413" y="358775"/>
                  <a:pt x="1400037" y="360861"/>
                  <a:pt x="1404938" y="361950"/>
                </a:cubicBezTo>
                <a:cubicBezTo>
                  <a:pt x="1499113" y="382878"/>
                  <a:pt x="1360567" y="348699"/>
                  <a:pt x="1466850" y="371475"/>
                </a:cubicBezTo>
                <a:cubicBezTo>
                  <a:pt x="1478151" y="373897"/>
                  <a:pt x="1488976" y="378197"/>
                  <a:pt x="1500188" y="381000"/>
                </a:cubicBezTo>
                <a:cubicBezTo>
                  <a:pt x="1506452" y="382566"/>
                  <a:pt x="1553311" y="393028"/>
                  <a:pt x="1566863" y="395287"/>
                </a:cubicBezTo>
                <a:cubicBezTo>
                  <a:pt x="1577935" y="397132"/>
                  <a:pt x="1589088" y="398462"/>
                  <a:pt x="1600200" y="400050"/>
                </a:cubicBezTo>
                <a:cubicBezTo>
                  <a:pt x="1654982" y="423527"/>
                  <a:pt x="1612561" y="409300"/>
                  <a:pt x="1681163" y="419100"/>
                </a:cubicBezTo>
                <a:cubicBezTo>
                  <a:pt x="1710172" y="423244"/>
                  <a:pt x="1697466" y="427840"/>
                  <a:pt x="1733550" y="438150"/>
                </a:cubicBezTo>
                <a:cubicBezTo>
                  <a:pt x="1744344" y="441234"/>
                  <a:pt x="1755775" y="441325"/>
                  <a:pt x="1766888" y="442912"/>
                </a:cubicBezTo>
                <a:cubicBezTo>
                  <a:pt x="1778000" y="447675"/>
                  <a:pt x="1788626" y="453789"/>
                  <a:pt x="1800225" y="457200"/>
                </a:cubicBezTo>
                <a:cubicBezTo>
                  <a:pt x="1815757" y="461768"/>
                  <a:pt x="1847850" y="466725"/>
                  <a:pt x="1847850" y="466725"/>
                </a:cubicBezTo>
                <a:cubicBezTo>
                  <a:pt x="1858963" y="471487"/>
                  <a:pt x="1869648" y="477406"/>
                  <a:pt x="1881188" y="481012"/>
                </a:cubicBezTo>
                <a:cubicBezTo>
                  <a:pt x="1895158" y="485377"/>
                  <a:pt x="1909803" y="487185"/>
                  <a:pt x="1924050" y="490537"/>
                </a:cubicBezTo>
                <a:cubicBezTo>
                  <a:pt x="1936793" y="493535"/>
                  <a:pt x="1949563" y="496466"/>
                  <a:pt x="1962150" y="500062"/>
                </a:cubicBezTo>
                <a:cubicBezTo>
                  <a:pt x="1971804" y="502820"/>
                  <a:pt x="1981039" y="506945"/>
                  <a:pt x="1990725" y="509587"/>
                </a:cubicBezTo>
                <a:cubicBezTo>
                  <a:pt x="1998535" y="511717"/>
                  <a:pt x="2006755" y="512126"/>
                  <a:pt x="2014538" y="514350"/>
                </a:cubicBezTo>
                <a:cubicBezTo>
                  <a:pt x="2029019" y="518487"/>
                  <a:pt x="2043025" y="524145"/>
                  <a:pt x="2057400" y="528637"/>
                </a:cubicBezTo>
                <a:cubicBezTo>
                  <a:pt x="2083643" y="536838"/>
                  <a:pt x="2101820" y="540933"/>
                  <a:pt x="2128838" y="547687"/>
                </a:cubicBezTo>
                <a:cubicBezTo>
                  <a:pt x="2152608" y="563534"/>
                  <a:pt x="2135036" y="554642"/>
                  <a:pt x="2171700" y="561975"/>
                </a:cubicBezTo>
                <a:cubicBezTo>
                  <a:pt x="2220296" y="571694"/>
                  <a:pt x="2156915" y="560539"/>
                  <a:pt x="2214563" y="576262"/>
                </a:cubicBezTo>
                <a:cubicBezTo>
                  <a:pt x="2223879" y="578803"/>
                  <a:pt x="2233712" y="578930"/>
                  <a:pt x="2243138" y="581025"/>
                </a:cubicBezTo>
                <a:cubicBezTo>
                  <a:pt x="2248038" y="582114"/>
                  <a:pt x="2252663" y="584200"/>
                  <a:pt x="2257425" y="585787"/>
                </a:cubicBezTo>
                <a:cubicBezTo>
                  <a:pt x="2303494" y="620340"/>
                  <a:pt x="2254396" y="586654"/>
                  <a:pt x="2290763" y="604837"/>
                </a:cubicBezTo>
                <a:cubicBezTo>
                  <a:pt x="2299042" y="608977"/>
                  <a:pt x="2306030" y="615565"/>
                  <a:pt x="2314575" y="619125"/>
                </a:cubicBezTo>
                <a:cubicBezTo>
                  <a:pt x="2325243" y="623570"/>
                  <a:pt x="2336800" y="625475"/>
                  <a:pt x="2347913" y="628650"/>
                </a:cubicBezTo>
                <a:cubicBezTo>
                  <a:pt x="2396717" y="665252"/>
                  <a:pt x="2325838" y="615231"/>
                  <a:pt x="2409825" y="657225"/>
                </a:cubicBezTo>
                <a:cubicBezTo>
                  <a:pt x="2433365" y="668995"/>
                  <a:pt x="2422140" y="664505"/>
                  <a:pt x="2443163" y="671512"/>
                </a:cubicBezTo>
                <a:cubicBezTo>
                  <a:pt x="2467226" y="695577"/>
                  <a:pt x="2446413" y="677774"/>
                  <a:pt x="2476500" y="695325"/>
                </a:cubicBezTo>
                <a:cubicBezTo>
                  <a:pt x="2489436" y="702871"/>
                  <a:pt x="2514600" y="719137"/>
                  <a:pt x="2514600" y="719137"/>
                </a:cubicBezTo>
                <a:cubicBezTo>
                  <a:pt x="2517775" y="723900"/>
                  <a:pt x="2520078" y="729378"/>
                  <a:pt x="2524125" y="733425"/>
                </a:cubicBezTo>
                <a:cubicBezTo>
                  <a:pt x="2545107" y="754407"/>
                  <a:pt x="2568860" y="764809"/>
                  <a:pt x="2586038" y="790575"/>
                </a:cubicBezTo>
                <a:cubicBezTo>
                  <a:pt x="2589213" y="795337"/>
                  <a:pt x="2592236" y="800204"/>
                  <a:pt x="2595563" y="804862"/>
                </a:cubicBezTo>
                <a:cubicBezTo>
                  <a:pt x="2600177" y="811321"/>
                  <a:pt x="2605643" y="817181"/>
                  <a:pt x="2609850" y="823912"/>
                </a:cubicBezTo>
                <a:cubicBezTo>
                  <a:pt x="2629175" y="854833"/>
                  <a:pt x="2609541" y="831283"/>
                  <a:pt x="2628900" y="866775"/>
                </a:cubicBezTo>
                <a:cubicBezTo>
                  <a:pt x="2634382" y="876825"/>
                  <a:pt x="2642830" y="885111"/>
                  <a:pt x="2647950" y="895350"/>
                </a:cubicBezTo>
                <a:cubicBezTo>
                  <a:pt x="2651125" y="901700"/>
                  <a:pt x="2653953" y="908236"/>
                  <a:pt x="2657475" y="914400"/>
                </a:cubicBezTo>
                <a:cubicBezTo>
                  <a:pt x="2660315" y="919370"/>
                  <a:pt x="2664440" y="923568"/>
                  <a:pt x="2667000" y="928687"/>
                </a:cubicBezTo>
                <a:cubicBezTo>
                  <a:pt x="2686718" y="968121"/>
                  <a:pt x="2653992" y="916319"/>
                  <a:pt x="2681288" y="957262"/>
                </a:cubicBezTo>
                <a:lnTo>
                  <a:pt x="2690813" y="985837"/>
                </a:lnTo>
                <a:cubicBezTo>
                  <a:pt x="2692400" y="990600"/>
                  <a:pt x="2690555" y="1000125"/>
                  <a:pt x="2695575" y="1000125"/>
                </a:cubicBezTo>
                <a:lnTo>
                  <a:pt x="2700338" y="10001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90563" y="1338263"/>
            <a:ext cx="1262062" cy="962025"/>
          </a:xfrm>
          <a:custGeom>
            <a:avLst/>
            <a:gdLst>
              <a:gd name="connsiteX0" fmla="*/ 1262062 w 1262062"/>
              <a:gd name="connsiteY0" fmla="*/ 0 h 962025"/>
              <a:gd name="connsiteX1" fmla="*/ 1243012 w 1262062"/>
              <a:gd name="connsiteY1" fmla="*/ 23812 h 962025"/>
              <a:gd name="connsiteX2" fmla="*/ 1223962 w 1262062"/>
              <a:gd name="connsiteY2" fmla="*/ 61912 h 962025"/>
              <a:gd name="connsiteX3" fmla="*/ 1209675 w 1262062"/>
              <a:gd name="connsiteY3" fmla="*/ 85725 h 962025"/>
              <a:gd name="connsiteX4" fmla="*/ 1200150 w 1262062"/>
              <a:gd name="connsiteY4" fmla="*/ 104775 h 962025"/>
              <a:gd name="connsiteX5" fmla="*/ 1176337 w 1262062"/>
              <a:gd name="connsiteY5" fmla="*/ 142875 h 962025"/>
              <a:gd name="connsiteX6" fmla="*/ 1166812 w 1262062"/>
              <a:gd name="connsiteY6" fmla="*/ 157162 h 962025"/>
              <a:gd name="connsiteX7" fmla="*/ 1157287 w 1262062"/>
              <a:gd name="connsiteY7" fmla="*/ 176212 h 962025"/>
              <a:gd name="connsiteX8" fmla="*/ 1104900 w 1262062"/>
              <a:gd name="connsiteY8" fmla="*/ 223837 h 962025"/>
              <a:gd name="connsiteX9" fmla="*/ 1090612 w 1262062"/>
              <a:gd name="connsiteY9" fmla="*/ 242887 h 962025"/>
              <a:gd name="connsiteX10" fmla="*/ 1076325 w 1262062"/>
              <a:gd name="connsiteY10" fmla="*/ 252412 h 962025"/>
              <a:gd name="connsiteX11" fmla="*/ 1052512 w 1262062"/>
              <a:gd name="connsiteY11" fmla="*/ 266700 h 962025"/>
              <a:gd name="connsiteX12" fmla="*/ 1014412 w 1262062"/>
              <a:gd name="connsiteY12" fmla="*/ 295275 h 962025"/>
              <a:gd name="connsiteX13" fmla="*/ 985837 w 1262062"/>
              <a:gd name="connsiteY13" fmla="*/ 309562 h 962025"/>
              <a:gd name="connsiteX14" fmla="*/ 962025 w 1262062"/>
              <a:gd name="connsiteY14" fmla="*/ 323850 h 962025"/>
              <a:gd name="connsiteX15" fmla="*/ 919162 w 1262062"/>
              <a:gd name="connsiteY15" fmla="*/ 338137 h 962025"/>
              <a:gd name="connsiteX16" fmla="*/ 890587 w 1262062"/>
              <a:gd name="connsiteY16" fmla="*/ 347662 h 962025"/>
              <a:gd name="connsiteX17" fmla="*/ 847725 w 1262062"/>
              <a:gd name="connsiteY17" fmla="*/ 357187 h 962025"/>
              <a:gd name="connsiteX18" fmla="*/ 823912 w 1262062"/>
              <a:gd name="connsiteY18" fmla="*/ 366712 h 962025"/>
              <a:gd name="connsiteX19" fmla="*/ 795337 w 1262062"/>
              <a:gd name="connsiteY19" fmla="*/ 371475 h 962025"/>
              <a:gd name="connsiteX20" fmla="*/ 781050 w 1262062"/>
              <a:gd name="connsiteY20" fmla="*/ 381000 h 962025"/>
              <a:gd name="connsiteX21" fmla="*/ 752475 w 1262062"/>
              <a:gd name="connsiteY21" fmla="*/ 390525 h 962025"/>
              <a:gd name="connsiteX22" fmla="*/ 714375 w 1262062"/>
              <a:gd name="connsiteY22" fmla="*/ 404812 h 962025"/>
              <a:gd name="connsiteX23" fmla="*/ 700087 w 1262062"/>
              <a:gd name="connsiteY23" fmla="*/ 414337 h 962025"/>
              <a:gd name="connsiteX24" fmla="*/ 661987 w 1262062"/>
              <a:gd name="connsiteY24" fmla="*/ 423862 h 962025"/>
              <a:gd name="connsiteX25" fmla="*/ 647700 w 1262062"/>
              <a:gd name="connsiteY25" fmla="*/ 428625 h 962025"/>
              <a:gd name="connsiteX26" fmla="*/ 633412 w 1262062"/>
              <a:gd name="connsiteY26" fmla="*/ 438150 h 962025"/>
              <a:gd name="connsiteX27" fmla="*/ 604837 w 1262062"/>
              <a:gd name="connsiteY27" fmla="*/ 452437 h 962025"/>
              <a:gd name="connsiteX28" fmla="*/ 571500 w 1262062"/>
              <a:gd name="connsiteY28" fmla="*/ 466725 h 962025"/>
              <a:gd name="connsiteX29" fmla="*/ 557212 w 1262062"/>
              <a:gd name="connsiteY29" fmla="*/ 471487 h 962025"/>
              <a:gd name="connsiteX30" fmla="*/ 533400 w 1262062"/>
              <a:gd name="connsiteY30" fmla="*/ 485775 h 962025"/>
              <a:gd name="connsiteX31" fmla="*/ 500062 w 1262062"/>
              <a:gd name="connsiteY31" fmla="*/ 495300 h 962025"/>
              <a:gd name="connsiteX32" fmla="*/ 471487 w 1262062"/>
              <a:gd name="connsiteY32" fmla="*/ 514350 h 962025"/>
              <a:gd name="connsiteX33" fmla="*/ 452437 w 1262062"/>
              <a:gd name="connsiteY33" fmla="*/ 528637 h 962025"/>
              <a:gd name="connsiteX34" fmla="*/ 438150 w 1262062"/>
              <a:gd name="connsiteY34" fmla="*/ 538162 h 962025"/>
              <a:gd name="connsiteX35" fmla="*/ 404812 w 1262062"/>
              <a:gd name="connsiteY35" fmla="*/ 552450 h 962025"/>
              <a:gd name="connsiteX36" fmla="*/ 361950 w 1262062"/>
              <a:gd name="connsiteY36" fmla="*/ 585787 h 962025"/>
              <a:gd name="connsiteX37" fmla="*/ 338137 w 1262062"/>
              <a:gd name="connsiteY37" fmla="*/ 604837 h 962025"/>
              <a:gd name="connsiteX38" fmla="*/ 309562 w 1262062"/>
              <a:gd name="connsiteY38" fmla="*/ 628650 h 962025"/>
              <a:gd name="connsiteX39" fmla="*/ 285750 w 1262062"/>
              <a:gd name="connsiteY39" fmla="*/ 647700 h 962025"/>
              <a:gd name="connsiteX40" fmla="*/ 252412 w 1262062"/>
              <a:gd name="connsiteY40" fmla="*/ 681037 h 962025"/>
              <a:gd name="connsiteX41" fmla="*/ 228600 w 1262062"/>
              <a:gd name="connsiteY41" fmla="*/ 700087 h 962025"/>
              <a:gd name="connsiteX42" fmla="*/ 214312 w 1262062"/>
              <a:gd name="connsiteY42" fmla="*/ 714375 h 962025"/>
              <a:gd name="connsiteX43" fmla="*/ 195262 w 1262062"/>
              <a:gd name="connsiteY43" fmla="*/ 723900 h 962025"/>
              <a:gd name="connsiteX44" fmla="*/ 171450 w 1262062"/>
              <a:gd name="connsiteY44" fmla="*/ 757237 h 962025"/>
              <a:gd name="connsiteX45" fmla="*/ 133350 w 1262062"/>
              <a:gd name="connsiteY45" fmla="*/ 785812 h 962025"/>
              <a:gd name="connsiteX46" fmla="*/ 123825 w 1262062"/>
              <a:gd name="connsiteY46" fmla="*/ 800100 h 962025"/>
              <a:gd name="connsiteX47" fmla="*/ 95250 w 1262062"/>
              <a:gd name="connsiteY47" fmla="*/ 828675 h 962025"/>
              <a:gd name="connsiteX48" fmla="*/ 71437 w 1262062"/>
              <a:gd name="connsiteY48" fmla="*/ 857250 h 962025"/>
              <a:gd name="connsiteX49" fmla="*/ 61912 w 1262062"/>
              <a:gd name="connsiteY49" fmla="*/ 871537 h 962025"/>
              <a:gd name="connsiteX50" fmla="*/ 52387 w 1262062"/>
              <a:gd name="connsiteY50" fmla="*/ 890587 h 962025"/>
              <a:gd name="connsiteX51" fmla="*/ 38100 w 1262062"/>
              <a:gd name="connsiteY51" fmla="*/ 900112 h 962025"/>
              <a:gd name="connsiteX52" fmla="*/ 28575 w 1262062"/>
              <a:gd name="connsiteY52" fmla="*/ 914400 h 962025"/>
              <a:gd name="connsiteX53" fmla="*/ 23812 w 1262062"/>
              <a:gd name="connsiteY53" fmla="*/ 928687 h 962025"/>
              <a:gd name="connsiteX54" fmla="*/ 9525 w 1262062"/>
              <a:gd name="connsiteY54" fmla="*/ 942975 h 962025"/>
              <a:gd name="connsiteX55" fmla="*/ 0 w 1262062"/>
              <a:gd name="connsiteY55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62062" h="962025">
                <a:moveTo>
                  <a:pt x="1262062" y="0"/>
                </a:moveTo>
                <a:cubicBezTo>
                  <a:pt x="1255712" y="7937"/>
                  <a:pt x="1248339" y="15155"/>
                  <a:pt x="1243012" y="23812"/>
                </a:cubicBezTo>
                <a:cubicBezTo>
                  <a:pt x="1235570" y="35905"/>
                  <a:pt x="1231267" y="49736"/>
                  <a:pt x="1223962" y="61912"/>
                </a:cubicBezTo>
                <a:cubicBezTo>
                  <a:pt x="1219200" y="69850"/>
                  <a:pt x="1214170" y="77633"/>
                  <a:pt x="1209675" y="85725"/>
                </a:cubicBezTo>
                <a:cubicBezTo>
                  <a:pt x="1206227" y="91931"/>
                  <a:pt x="1203727" y="98643"/>
                  <a:pt x="1200150" y="104775"/>
                </a:cubicBezTo>
                <a:cubicBezTo>
                  <a:pt x="1192604" y="117711"/>
                  <a:pt x="1184378" y="130240"/>
                  <a:pt x="1176337" y="142875"/>
                </a:cubicBezTo>
                <a:cubicBezTo>
                  <a:pt x="1173264" y="147704"/>
                  <a:pt x="1169372" y="152043"/>
                  <a:pt x="1166812" y="157162"/>
                </a:cubicBezTo>
                <a:cubicBezTo>
                  <a:pt x="1163637" y="163512"/>
                  <a:pt x="1161722" y="170668"/>
                  <a:pt x="1157287" y="176212"/>
                </a:cubicBezTo>
                <a:cubicBezTo>
                  <a:pt x="1120894" y="221703"/>
                  <a:pt x="1139706" y="189031"/>
                  <a:pt x="1104900" y="223837"/>
                </a:cubicBezTo>
                <a:cubicBezTo>
                  <a:pt x="1099287" y="229450"/>
                  <a:pt x="1096225" y="237274"/>
                  <a:pt x="1090612" y="242887"/>
                </a:cubicBezTo>
                <a:cubicBezTo>
                  <a:pt x="1086565" y="246934"/>
                  <a:pt x="1081179" y="249378"/>
                  <a:pt x="1076325" y="252412"/>
                </a:cubicBezTo>
                <a:cubicBezTo>
                  <a:pt x="1068475" y="257318"/>
                  <a:pt x="1060123" y="261431"/>
                  <a:pt x="1052512" y="266700"/>
                </a:cubicBezTo>
                <a:cubicBezTo>
                  <a:pt x="1039460" y="275736"/>
                  <a:pt x="1028611" y="288176"/>
                  <a:pt x="1014412" y="295275"/>
                </a:cubicBezTo>
                <a:cubicBezTo>
                  <a:pt x="1004887" y="300037"/>
                  <a:pt x="995186" y="304463"/>
                  <a:pt x="985837" y="309562"/>
                </a:cubicBezTo>
                <a:cubicBezTo>
                  <a:pt x="977711" y="313995"/>
                  <a:pt x="970304" y="319710"/>
                  <a:pt x="962025" y="323850"/>
                </a:cubicBezTo>
                <a:cubicBezTo>
                  <a:pt x="938151" y="335787"/>
                  <a:pt x="941900" y="331316"/>
                  <a:pt x="919162" y="338137"/>
                </a:cubicBezTo>
                <a:cubicBezTo>
                  <a:pt x="909545" y="341022"/>
                  <a:pt x="900204" y="344777"/>
                  <a:pt x="890587" y="347662"/>
                </a:cubicBezTo>
                <a:cubicBezTo>
                  <a:pt x="877128" y="351700"/>
                  <a:pt x="861330" y="354466"/>
                  <a:pt x="847725" y="357187"/>
                </a:cubicBezTo>
                <a:cubicBezTo>
                  <a:pt x="839787" y="360362"/>
                  <a:pt x="832160" y="364463"/>
                  <a:pt x="823912" y="366712"/>
                </a:cubicBezTo>
                <a:cubicBezTo>
                  <a:pt x="814596" y="369253"/>
                  <a:pt x="804498" y="368421"/>
                  <a:pt x="795337" y="371475"/>
                </a:cubicBezTo>
                <a:cubicBezTo>
                  <a:pt x="789907" y="373285"/>
                  <a:pt x="786280" y="378675"/>
                  <a:pt x="781050" y="381000"/>
                </a:cubicBezTo>
                <a:cubicBezTo>
                  <a:pt x="771875" y="385078"/>
                  <a:pt x="762000" y="387350"/>
                  <a:pt x="752475" y="390525"/>
                </a:cubicBezTo>
                <a:cubicBezTo>
                  <a:pt x="740103" y="394649"/>
                  <a:pt x="725774" y="399112"/>
                  <a:pt x="714375" y="404812"/>
                </a:cubicBezTo>
                <a:cubicBezTo>
                  <a:pt x="709255" y="407372"/>
                  <a:pt x="705466" y="412381"/>
                  <a:pt x="700087" y="414337"/>
                </a:cubicBezTo>
                <a:cubicBezTo>
                  <a:pt x="687784" y="418811"/>
                  <a:pt x="674617" y="420417"/>
                  <a:pt x="661987" y="423862"/>
                </a:cubicBezTo>
                <a:cubicBezTo>
                  <a:pt x="657144" y="425183"/>
                  <a:pt x="652190" y="426380"/>
                  <a:pt x="647700" y="428625"/>
                </a:cubicBezTo>
                <a:cubicBezTo>
                  <a:pt x="642580" y="431185"/>
                  <a:pt x="638416" y="435370"/>
                  <a:pt x="633412" y="438150"/>
                </a:cubicBezTo>
                <a:cubicBezTo>
                  <a:pt x="624103" y="443322"/>
                  <a:pt x="614506" y="447974"/>
                  <a:pt x="604837" y="452437"/>
                </a:cubicBezTo>
                <a:cubicBezTo>
                  <a:pt x="593860" y="457503"/>
                  <a:pt x="582725" y="462235"/>
                  <a:pt x="571500" y="466725"/>
                </a:cubicBezTo>
                <a:cubicBezTo>
                  <a:pt x="566839" y="468589"/>
                  <a:pt x="561702" y="469242"/>
                  <a:pt x="557212" y="471487"/>
                </a:cubicBezTo>
                <a:cubicBezTo>
                  <a:pt x="548933" y="475627"/>
                  <a:pt x="541679" y="481635"/>
                  <a:pt x="533400" y="485775"/>
                </a:cubicBezTo>
                <a:cubicBezTo>
                  <a:pt x="526573" y="489189"/>
                  <a:pt x="506159" y="493776"/>
                  <a:pt x="500062" y="495300"/>
                </a:cubicBezTo>
                <a:cubicBezTo>
                  <a:pt x="466817" y="528545"/>
                  <a:pt x="503650" y="495971"/>
                  <a:pt x="471487" y="514350"/>
                </a:cubicBezTo>
                <a:cubicBezTo>
                  <a:pt x="464595" y="518288"/>
                  <a:pt x="458896" y="524023"/>
                  <a:pt x="452437" y="528637"/>
                </a:cubicBezTo>
                <a:cubicBezTo>
                  <a:pt x="447779" y="531964"/>
                  <a:pt x="443120" y="535322"/>
                  <a:pt x="438150" y="538162"/>
                </a:cubicBezTo>
                <a:cubicBezTo>
                  <a:pt x="421673" y="547578"/>
                  <a:pt x="420840" y="547107"/>
                  <a:pt x="404812" y="552450"/>
                </a:cubicBezTo>
                <a:lnTo>
                  <a:pt x="361950" y="585787"/>
                </a:lnTo>
                <a:cubicBezTo>
                  <a:pt x="353957" y="592067"/>
                  <a:pt x="344236" y="596705"/>
                  <a:pt x="338137" y="604837"/>
                </a:cubicBezTo>
                <a:cubicBezTo>
                  <a:pt x="320838" y="627903"/>
                  <a:pt x="331380" y="621377"/>
                  <a:pt x="309562" y="628650"/>
                </a:cubicBezTo>
                <a:cubicBezTo>
                  <a:pt x="301625" y="635000"/>
                  <a:pt x="293243" y="640831"/>
                  <a:pt x="285750" y="647700"/>
                </a:cubicBezTo>
                <a:cubicBezTo>
                  <a:pt x="274165" y="658319"/>
                  <a:pt x="264684" y="671220"/>
                  <a:pt x="252412" y="681037"/>
                </a:cubicBezTo>
                <a:cubicBezTo>
                  <a:pt x="244475" y="687387"/>
                  <a:pt x="236250" y="693393"/>
                  <a:pt x="228600" y="700087"/>
                </a:cubicBezTo>
                <a:cubicBezTo>
                  <a:pt x="223531" y="704522"/>
                  <a:pt x="219793" y="710460"/>
                  <a:pt x="214312" y="714375"/>
                </a:cubicBezTo>
                <a:cubicBezTo>
                  <a:pt x="208535" y="718502"/>
                  <a:pt x="201039" y="719774"/>
                  <a:pt x="195262" y="723900"/>
                </a:cubicBezTo>
                <a:cubicBezTo>
                  <a:pt x="165039" y="745488"/>
                  <a:pt x="195493" y="729759"/>
                  <a:pt x="171450" y="757237"/>
                </a:cubicBezTo>
                <a:cubicBezTo>
                  <a:pt x="163533" y="766285"/>
                  <a:pt x="144628" y="778293"/>
                  <a:pt x="133350" y="785812"/>
                </a:cubicBezTo>
                <a:cubicBezTo>
                  <a:pt x="130175" y="790575"/>
                  <a:pt x="127628" y="795822"/>
                  <a:pt x="123825" y="800100"/>
                </a:cubicBezTo>
                <a:cubicBezTo>
                  <a:pt x="114876" y="810168"/>
                  <a:pt x="102722" y="817467"/>
                  <a:pt x="95250" y="828675"/>
                </a:cubicBezTo>
                <a:cubicBezTo>
                  <a:pt x="71602" y="864146"/>
                  <a:pt x="101995" y="820581"/>
                  <a:pt x="71437" y="857250"/>
                </a:cubicBezTo>
                <a:cubicBezTo>
                  <a:pt x="67773" y="861647"/>
                  <a:pt x="64752" y="866567"/>
                  <a:pt x="61912" y="871537"/>
                </a:cubicBezTo>
                <a:cubicBezTo>
                  <a:pt x="58390" y="877701"/>
                  <a:pt x="56932" y="885133"/>
                  <a:pt x="52387" y="890587"/>
                </a:cubicBezTo>
                <a:cubicBezTo>
                  <a:pt x="48723" y="894984"/>
                  <a:pt x="42862" y="896937"/>
                  <a:pt x="38100" y="900112"/>
                </a:cubicBezTo>
                <a:cubicBezTo>
                  <a:pt x="34925" y="904875"/>
                  <a:pt x="31135" y="909280"/>
                  <a:pt x="28575" y="914400"/>
                </a:cubicBezTo>
                <a:cubicBezTo>
                  <a:pt x="26330" y="918890"/>
                  <a:pt x="26597" y="924510"/>
                  <a:pt x="23812" y="928687"/>
                </a:cubicBezTo>
                <a:cubicBezTo>
                  <a:pt x="20076" y="934291"/>
                  <a:pt x="13440" y="937494"/>
                  <a:pt x="9525" y="942975"/>
                </a:cubicBezTo>
                <a:cubicBezTo>
                  <a:pt x="5399" y="948752"/>
                  <a:pt x="0" y="962025"/>
                  <a:pt x="0" y="9620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84181" y="1348006"/>
            <a:ext cx="701782" cy="952282"/>
          </a:xfrm>
          <a:custGeom>
            <a:avLst/>
            <a:gdLst>
              <a:gd name="connsiteX0" fmla="*/ 701782 w 701782"/>
              <a:gd name="connsiteY0" fmla="*/ 4544 h 952282"/>
              <a:gd name="connsiteX1" fmla="*/ 682732 w 701782"/>
              <a:gd name="connsiteY1" fmla="*/ 33119 h 952282"/>
              <a:gd name="connsiteX2" fmla="*/ 668444 w 701782"/>
              <a:gd name="connsiteY2" fmla="*/ 47407 h 952282"/>
              <a:gd name="connsiteX3" fmla="*/ 630344 w 701782"/>
              <a:gd name="connsiteY3" fmla="*/ 104557 h 952282"/>
              <a:gd name="connsiteX4" fmla="*/ 630344 w 701782"/>
              <a:gd name="connsiteY4" fmla="*/ 104557 h 952282"/>
              <a:gd name="connsiteX5" fmla="*/ 611294 w 701782"/>
              <a:gd name="connsiteY5" fmla="*/ 137894 h 952282"/>
              <a:gd name="connsiteX6" fmla="*/ 587482 w 701782"/>
              <a:gd name="connsiteY6" fmla="*/ 161707 h 952282"/>
              <a:gd name="connsiteX7" fmla="*/ 577957 w 701782"/>
              <a:gd name="connsiteY7" fmla="*/ 175994 h 952282"/>
              <a:gd name="connsiteX8" fmla="*/ 549382 w 701782"/>
              <a:gd name="connsiteY8" fmla="*/ 204569 h 952282"/>
              <a:gd name="connsiteX9" fmla="*/ 539857 w 701782"/>
              <a:gd name="connsiteY9" fmla="*/ 218857 h 952282"/>
              <a:gd name="connsiteX10" fmla="*/ 501757 w 701782"/>
              <a:gd name="connsiteY10" fmla="*/ 271244 h 952282"/>
              <a:gd name="connsiteX11" fmla="*/ 482707 w 701782"/>
              <a:gd name="connsiteY11" fmla="*/ 290294 h 952282"/>
              <a:gd name="connsiteX12" fmla="*/ 435082 w 701782"/>
              <a:gd name="connsiteY12" fmla="*/ 347444 h 952282"/>
              <a:gd name="connsiteX13" fmla="*/ 406507 w 701782"/>
              <a:gd name="connsiteY13" fmla="*/ 376019 h 952282"/>
              <a:gd name="connsiteX14" fmla="*/ 387457 w 701782"/>
              <a:gd name="connsiteY14" fmla="*/ 404594 h 952282"/>
              <a:gd name="connsiteX15" fmla="*/ 377932 w 701782"/>
              <a:gd name="connsiteY15" fmla="*/ 423644 h 952282"/>
              <a:gd name="connsiteX16" fmla="*/ 335069 w 701782"/>
              <a:gd name="connsiteY16" fmla="*/ 466507 h 952282"/>
              <a:gd name="connsiteX17" fmla="*/ 330307 w 701782"/>
              <a:gd name="connsiteY17" fmla="*/ 485557 h 952282"/>
              <a:gd name="connsiteX18" fmla="*/ 316019 w 701782"/>
              <a:gd name="connsiteY18" fmla="*/ 499844 h 952282"/>
              <a:gd name="connsiteX19" fmla="*/ 277919 w 701782"/>
              <a:gd name="connsiteY19" fmla="*/ 552232 h 952282"/>
              <a:gd name="connsiteX20" fmla="*/ 273157 w 701782"/>
              <a:gd name="connsiteY20" fmla="*/ 566519 h 952282"/>
              <a:gd name="connsiteX21" fmla="*/ 258869 w 701782"/>
              <a:gd name="connsiteY21" fmla="*/ 580807 h 952282"/>
              <a:gd name="connsiteX22" fmla="*/ 239819 w 701782"/>
              <a:gd name="connsiteY22" fmla="*/ 604619 h 952282"/>
              <a:gd name="connsiteX23" fmla="*/ 230294 w 701782"/>
              <a:gd name="connsiteY23" fmla="*/ 623669 h 952282"/>
              <a:gd name="connsiteX24" fmla="*/ 216007 w 701782"/>
              <a:gd name="connsiteY24" fmla="*/ 637957 h 952282"/>
              <a:gd name="connsiteX25" fmla="*/ 206482 w 701782"/>
              <a:gd name="connsiteY25" fmla="*/ 657007 h 952282"/>
              <a:gd name="connsiteX26" fmla="*/ 192194 w 701782"/>
              <a:gd name="connsiteY26" fmla="*/ 671294 h 952282"/>
              <a:gd name="connsiteX27" fmla="*/ 182669 w 701782"/>
              <a:gd name="connsiteY27" fmla="*/ 685582 h 952282"/>
              <a:gd name="connsiteX28" fmla="*/ 163619 w 701782"/>
              <a:gd name="connsiteY28" fmla="*/ 718919 h 952282"/>
              <a:gd name="connsiteX29" fmla="*/ 139807 w 701782"/>
              <a:gd name="connsiteY29" fmla="*/ 757019 h 952282"/>
              <a:gd name="connsiteX30" fmla="*/ 130282 w 701782"/>
              <a:gd name="connsiteY30" fmla="*/ 776069 h 952282"/>
              <a:gd name="connsiteX31" fmla="*/ 106469 w 701782"/>
              <a:gd name="connsiteY31" fmla="*/ 809407 h 952282"/>
              <a:gd name="connsiteX32" fmla="*/ 87419 w 701782"/>
              <a:gd name="connsiteY32" fmla="*/ 828457 h 952282"/>
              <a:gd name="connsiteX33" fmla="*/ 63607 w 701782"/>
              <a:gd name="connsiteY33" fmla="*/ 861794 h 952282"/>
              <a:gd name="connsiteX34" fmla="*/ 58844 w 701782"/>
              <a:gd name="connsiteY34" fmla="*/ 876082 h 952282"/>
              <a:gd name="connsiteX35" fmla="*/ 39794 w 701782"/>
              <a:gd name="connsiteY35" fmla="*/ 895132 h 952282"/>
              <a:gd name="connsiteX36" fmla="*/ 15982 w 701782"/>
              <a:gd name="connsiteY36" fmla="*/ 923707 h 952282"/>
              <a:gd name="connsiteX37" fmla="*/ 1694 w 701782"/>
              <a:gd name="connsiteY37" fmla="*/ 952282 h 952282"/>
              <a:gd name="connsiteX38" fmla="*/ 1694 w 701782"/>
              <a:gd name="connsiteY38" fmla="*/ 947519 h 9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1782" h="952282">
                <a:moveTo>
                  <a:pt x="701782" y="4544"/>
                </a:moveTo>
                <a:cubicBezTo>
                  <a:pt x="670876" y="25147"/>
                  <a:pt x="701657" y="0"/>
                  <a:pt x="682732" y="33119"/>
                </a:cubicBezTo>
                <a:cubicBezTo>
                  <a:pt x="679390" y="38967"/>
                  <a:pt x="673207" y="42644"/>
                  <a:pt x="668444" y="47407"/>
                </a:cubicBezTo>
                <a:cubicBezTo>
                  <a:pt x="657958" y="78866"/>
                  <a:pt x="666764" y="57732"/>
                  <a:pt x="630344" y="104557"/>
                </a:cubicBezTo>
                <a:lnTo>
                  <a:pt x="630344" y="104557"/>
                </a:lnTo>
                <a:cubicBezTo>
                  <a:pt x="625216" y="114813"/>
                  <a:pt x="619149" y="128917"/>
                  <a:pt x="611294" y="137894"/>
                </a:cubicBezTo>
                <a:cubicBezTo>
                  <a:pt x="603902" y="146342"/>
                  <a:pt x="594874" y="153259"/>
                  <a:pt x="587482" y="161707"/>
                </a:cubicBezTo>
                <a:cubicBezTo>
                  <a:pt x="583713" y="166015"/>
                  <a:pt x="581760" y="171716"/>
                  <a:pt x="577957" y="175994"/>
                </a:cubicBezTo>
                <a:cubicBezTo>
                  <a:pt x="569008" y="186062"/>
                  <a:pt x="558331" y="194501"/>
                  <a:pt x="549382" y="204569"/>
                </a:cubicBezTo>
                <a:cubicBezTo>
                  <a:pt x="545579" y="208847"/>
                  <a:pt x="543184" y="214199"/>
                  <a:pt x="539857" y="218857"/>
                </a:cubicBezTo>
                <a:cubicBezTo>
                  <a:pt x="527307" y="236427"/>
                  <a:pt x="517025" y="255976"/>
                  <a:pt x="501757" y="271244"/>
                </a:cubicBezTo>
                <a:cubicBezTo>
                  <a:pt x="495407" y="277594"/>
                  <a:pt x="488621" y="283536"/>
                  <a:pt x="482707" y="290294"/>
                </a:cubicBezTo>
                <a:cubicBezTo>
                  <a:pt x="466378" y="308956"/>
                  <a:pt x="452617" y="329909"/>
                  <a:pt x="435082" y="347444"/>
                </a:cubicBezTo>
                <a:cubicBezTo>
                  <a:pt x="425557" y="356969"/>
                  <a:pt x="415131" y="365671"/>
                  <a:pt x="406507" y="376019"/>
                </a:cubicBezTo>
                <a:cubicBezTo>
                  <a:pt x="399178" y="384813"/>
                  <a:pt x="392577" y="394355"/>
                  <a:pt x="387457" y="404594"/>
                </a:cubicBezTo>
                <a:cubicBezTo>
                  <a:pt x="384282" y="410944"/>
                  <a:pt x="382518" y="418224"/>
                  <a:pt x="377932" y="423644"/>
                </a:cubicBezTo>
                <a:cubicBezTo>
                  <a:pt x="364880" y="439069"/>
                  <a:pt x="335069" y="466507"/>
                  <a:pt x="335069" y="466507"/>
                </a:cubicBezTo>
                <a:cubicBezTo>
                  <a:pt x="333482" y="472857"/>
                  <a:pt x="333554" y="479874"/>
                  <a:pt x="330307" y="485557"/>
                </a:cubicBezTo>
                <a:cubicBezTo>
                  <a:pt x="326965" y="491405"/>
                  <a:pt x="320454" y="494775"/>
                  <a:pt x="316019" y="499844"/>
                </a:cubicBezTo>
                <a:cubicBezTo>
                  <a:pt x="297681" y="520801"/>
                  <a:pt x="293752" y="528482"/>
                  <a:pt x="277919" y="552232"/>
                </a:cubicBezTo>
                <a:cubicBezTo>
                  <a:pt x="276332" y="556994"/>
                  <a:pt x="275942" y="562342"/>
                  <a:pt x="273157" y="566519"/>
                </a:cubicBezTo>
                <a:cubicBezTo>
                  <a:pt x="269421" y="572123"/>
                  <a:pt x="263304" y="575738"/>
                  <a:pt x="258869" y="580807"/>
                </a:cubicBezTo>
                <a:cubicBezTo>
                  <a:pt x="252175" y="588457"/>
                  <a:pt x="245457" y="596161"/>
                  <a:pt x="239819" y="604619"/>
                </a:cubicBezTo>
                <a:cubicBezTo>
                  <a:pt x="235881" y="610526"/>
                  <a:pt x="234420" y="617892"/>
                  <a:pt x="230294" y="623669"/>
                </a:cubicBezTo>
                <a:cubicBezTo>
                  <a:pt x="226379" y="629150"/>
                  <a:pt x="219922" y="632476"/>
                  <a:pt x="216007" y="637957"/>
                </a:cubicBezTo>
                <a:cubicBezTo>
                  <a:pt x="211881" y="643734"/>
                  <a:pt x="210609" y="651230"/>
                  <a:pt x="206482" y="657007"/>
                </a:cubicBezTo>
                <a:cubicBezTo>
                  <a:pt x="202567" y="662488"/>
                  <a:pt x="196506" y="666120"/>
                  <a:pt x="192194" y="671294"/>
                </a:cubicBezTo>
                <a:cubicBezTo>
                  <a:pt x="188530" y="675691"/>
                  <a:pt x="185844" y="680819"/>
                  <a:pt x="182669" y="685582"/>
                </a:cubicBezTo>
                <a:cubicBezTo>
                  <a:pt x="169590" y="737903"/>
                  <a:pt x="189413" y="672492"/>
                  <a:pt x="163619" y="718919"/>
                </a:cubicBezTo>
                <a:cubicBezTo>
                  <a:pt x="140281" y="760926"/>
                  <a:pt x="169291" y="737363"/>
                  <a:pt x="139807" y="757019"/>
                </a:cubicBezTo>
                <a:cubicBezTo>
                  <a:pt x="136632" y="763369"/>
                  <a:pt x="133804" y="769905"/>
                  <a:pt x="130282" y="776069"/>
                </a:cubicBezTo>
                <a:cubicBezTo>
                  <a:pt x="126097" y="783394"/>
                  <a:pt x="110681" y="804593"/>
                  <a:pt x="106469" y="809407"/>
                </a:cubicBezTo>
                <a:cubicBezTo>
                  <a:pt x="100555" y="816165"/>
                  <a:pt x="93769" y="822107"/>
                  <a:pt x="87419" y="828457"/>
                </a:cubicBezTo>
                <a:cubicBezTo>
                  <a:pt x="77514" y="868081"/>
                  <a:pt x="91796" y="827968"/>
                  <a:pt x="63607" y="861794"/>
                </a:cubicBezTo>
                <a:cubicBezTo>
                  <a:pt x="60393" y="865651"/>
                  <a:pt x="61762" y="871997"/>
                  <a:pt x="58844" y="876082"/>
                </a:cubicBezTo>
                <a:cubicBezTo>
                  <a:pt x="53624" y="883390"/>
                  <a:pt x="45638" y="888314"/>
                  <a:pt x="39794" y="895132"/>
                </a:cubicBezTo>
                <a:cubicBezTo>
                  <a:pt x="0" y="941558"/>
                  <a:pt x="65539" y="874147"/>
                  <a:pt x="15982" y="923707"/>
                </a:cubicBezTo>
                <a:cubicBezTo>
                  <a:pt x="12108" y="935326"/>
                  <a:pt x="10925" y="943051"/>
                  <a:pt x="1694" y="952282"/>
                </a:cubicBezTo>
                <a:lnTo>
                  <a:pt x="1694" y="947519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824038" y="1352025"/>
            <a:ext cx="266962" cy="930495"/>
          </a:xfrm>
          <a:custGeom>
            <a:avLst/>
            <a:gdLst>
              <a:gd name="connsiteX0" fmla="*/ 257175 w 266962"/>
              <a:gd name="connsiteY0" fmla="*/ 24338 h 930495"/>
              <a:gd name="connsiteX1" fmla="*/ 238125 w 266962"/>
              <a:gd name="connsiteY1" fmla="*/ 57675 h 930495"/>
              <a:gd name="connsiteX2" fmla="*/ 228600 w 266962"/>
              <a:gd name="connsiteY2" fmla="*/ 86250 h 930495"/>
              <a:gd name="connsiteX3" fmla="*/ 204787 w 266962"/>
              <a:gd name="connsiteY3" fmla="*/ 148163 h 930495"/>
              <a:gd name="connsiteX4" fmla="*/ 180975 w 266962"/>
              <a:gd name="connsiteY4" fmla="*/ 233888 h 930495"/>
              <a:gd name="connsiteX5" fmla="*/ 176212 w 266962"/>
              <a:gd name="connsiteY5" fmla="*/ 276750 h 930495"/>
              <a:gd name="connsiteX6" fmla="*/ 166687 w 266962"/>
              <a:gd name="connsiteY6" fmla="*/ 295800 h 930495"/>
              <a:gd name="connsiteX7" fmla="*/ 161925 w 266962"/>
              <a:gd name="connsiteY7" fmla="*/ 338663 h 930495"/>
              <a:gd name="connsiteX8" fmla="*/ 152400 w 266962"/>
              <a:gd name="connsiteY8" fmla="*/ 357713 h 930495"/>
              <a:gd name="connsiteX9" fmla="*/ 142875 w 266962"/>
              <a:gd name="connsiteY9" fmla="*/ 381525 h 930495"/>
              <a:gd name="connsiteX10" fmla="*/ 133350 w 266962"/>
              <a:gd name="connsiteY10" fmla="*/ 429150 h 930495"/>
              <a:gd name="connsiteX11" fmla="*/ 119062 w 266962"/>
              <a:gd name="connsiteY11" fmla="*/ 462488 h 930495"/>
              <a:gd name="connsiteX12" fmla="*/ 114300 w 266962"/>
              <a:gd name="connsiteY12" fmla="*/ 519638 h 930495"/>
              <a:gd name="connsiteX13" fmla="*/ 104775 w 266962"/>
              <a:gd name="connsiteY13" fmla="*/ 533925 h 930495"/>
              <a:gd name="connsiteX14" fmla="*/ 100012 w 266962"/>
              <a:gd name="connsiteY14" fmla="*/ 548213 h 930495"/>
              <a:gd name="connsiteX15" fmla="*/ 95250 w 266962"/>
              <a:gd name="connsiteY15" fmla="*/ 576788 h 930495"/>
              <a:gd name="connsiteX16" fmla="*/ 85725 w 266962"/>
              <a:gd name="connsiteY16" fmla="*/ 600600 h 930495"/>
              <a:gd name="connsiteX17" fmla="*/ 76200 w 266962"/>
              <a:gd name="connsiteY17" fmla="*/ 633938 h 930495"/>
              <a:gd name="connsiteX18" fmla="*/ 66675 w 266962"/>
              <a:gd name="connsiteY18" fmla="*/ 676800 h 930495"/>
              <a:gd name="connsiteX19" fmla="*/ 57150 w 266962"/>
              <a:gd name="connsiteY19" fmla="*/ 710138 h 930495"/>
              <a:gd name="connsiteX20" fmla="*/ 47625 w 266962"/>
              <a:gd name="connsiteY20" fmla="*/ 729188 h 930495"/>
              <a:gd name="connsiteX21" fmla="*/ 33337 w 266962"/>
              <a:gd name="connsiteY21" fmla="*/ 791100 h 930495"/>
              <a:gd name="connsiteX22" fmla="*/ 23812 w 266962"/>
              <a:gd name="connsiteY22" fmla="*/ 829200 h 930495"/>
              <a:gd name="connsiteX23" fmla="*/ 14287 w 266962"/>
              <a:gd name="connsiteY23" fmla="*/ 843488 h 930495"/>
              <a:gd name="connsiteX24" fmla="*/ 4762 w 266962"/>
              <a:gd name="connsiteY24" fmla="*/ 886350 h 930495"/>
              <a:gd name="connsiteX25" fmla="*/ 0 w 266962"/>
              <a:gd name="connsiteY25" fmla="*/ 900638 h 930495"/>
              <a:gd name="connsiteX26" fmla="*/ 19050 w 266962"/>
              <a:gd name="connsiteY26" fmla="*/ 914925 h 9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6962" h="930495">
                <a:moveTo>
                  <a:pt x="257175" y="24338"/>
                </a:moveTo>
                <a:cubicBezTo>
                  <a:pt x="242605" y="68043"/>
                  <a:pt x="266962" y="0"/>
                  <a:pt x="238125" y="57675"/>
                </a:cubicBezTo>
                <a:cubicBezTo>
                  <a:pt x="233635" y="66655"/>
                  <a:pt x="233090" y="77270"/>
                  <a:pt x="228600" y="86250"/>
                </a:cubicBezTo>
                <a:cubicBezTo>
                  <a:pt x="217536" y="108378"/>
                  <a:pt x="210297" y="120610"/>
                  <a:pt x="204787" y="148163"/>
                </a:cubicBezTo>
                <a:cubicBezTo>
                  <a:pt x="189377" y="225213"/>
                  <a:pt x="203970" y="199394"/>
                  <a:pt x="180975" y="233888"/>
                </a:cubicBezTo>
                <a:cubicBezTo>
                  <a:pt x="179387" y="248175"/>
                  <a:pt x="179445" y="262743"/>
                  <a:pt x="176212" y="276750"/>
                </a:cubicBezTo>
                <a:cubicBezTo>
                  <a:pt x="174616" y="283668"/>
                  <a:pt x="168283" y="288882"/>
                  <a:pt x="166687" y="295800"/>
                </a:cubicBezTo>
                <a:cubicBezTo>
                  <a:pt x="163455" y="309807"/>
                  <a:pt x="165157" y="324656"/>
                  <a:pt x="161925" y="338663"/>
                </a:cubicBezTo>
                <a:cubicBezTo>
                  <a:pt x="160329" y="345581"/>
                  <a:pt x="155283" y="351225"/>
                  <a:pt x="152400" y="357713"/>
                </a:cubicBezTo>
                <a:cubicBezTo>
                  <a:pt x="148928" y="365525"/>
                  <a:pt x="146050" y="373588"/>
                  <a:pt x="142875" y="381525"/>
                </a:cubicBezTo>
                <a:cubicBezTo>
                  <a:pt x="141069" y="392361"/>
                  <a:pt x="137720" y="417132"/>
                  <a:pt x="133350" y="429150"/>
                </a:cubicBezTo>
                <a:cubicBezTo>
                  <a:pt x="129218" y="440512"/>
                  <a:pt x="123825" y="451375"/>
                  <a:pt x="119062" y="462488"/>
                </a:cubicBezTo>
                <a:cubicBezTo>
                  <a:pt x="117475" y="481538"/>
                  <a:pt x="118049" y="500893"/>
                  <a:pt x="114300" y="519638"/>
                </a:cubicBezTo>
                <a:cubicBezTo>
                  <a:pt x="113178" y="525251"/>
                  <a:pt x="107335" y="528806"/>
                  <a:pt x="104775" y="533925"/>
                </a:cubicBezTo>
                <a:cubicBezTo>
                  <a:pt x="102530" y="538415"/>
                  <a:pt x="101600" y="543450"/>
                  <a:pt x="100012" y="548213"/>
                </a:cubicBezTo>
                <a:cubicBezTo>
                  <a:pt x="98425" y="557738"/>
                  <a:pt x="97791" y="567472"/>
                  <a:pt x="95250" y="576788"/>
                </a:cubicBezTo>
                <a:cubicBezTo>
                  <a:pt x="93001" y="585036"/>
                  <a:pt x="88428" y="592490"/>
                  <a:pt x="85725" y="600600"/>
                </a:cubicBezTo>
                <a:cubicBezTo>
                  <a:pt x="82070" y="611564"/>
                  <a:pt x="79003" y="622726"/>
                  <a:pt x="76200" y="633938"/>
                </a:cubicBezTo>
                <a:cubicBezTo>
                  <a:pt x="72650" y="648137"/>
                  <a:pt x="69966" y="662539"/>
                  <a:pt x="66675" y="676800"/>
                </a:cubicBezTo>
                <a:cubicBezTo>
                  <a:pt x="64663" y="685519"/>
                  <a:pt x="60938" y="701299"/>
                  <a:pt x="57150" y="710138"/>
                </a:cubicBezTo>
                <a:cubicBezTo>
                  <a:pt x="54353" y="716664"/>
                  <a:pt x="50800" y="722838"/>
                  <a:pt x="47625" y="729188"/>
                </a:cubicBezTo>
                <a:cubicBezTo>
                  <a:pt x="40293" y="765842"/>
                  <a:pt x="44827" y="745139"/>
                  <a:pt x="33337" y="791100"/>
                </a:cubicBezTo>
                <a:lnTo>
                  <a:pt x="23812" y="829200"/>
                </a:lnTo>
                <a:lnTo>
                  <a:pt x="14287" y="843488"/>
                </a:lnTo>
                <a:cubicBezTo>
                  <a:pt x="3567" y="875649"/>
                  <a:pt x="15937" y="836063"/>
                  <a:pt x="4762" y="886350"/>
                </a:cubicBezTo>
                <a:cubicBezTo>
                  <a:pt x="3673" y="891251"/>
                  <a:pt x="1587" y="895875"/>
                  <a:pt x="0" y="900638"/>
                </a:cubicBezTo>
                <a:cubicBezTo>
                  <a:pt x="11193" y="928619"/>
                  <a:pt x="3480" y="930495"/>
                  <a:pt x="19050" y="9149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3071802" y="2500306"/>
            <a:ext cx="428628" cy="1714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33418" y="1300163"/>
            <a:ext cx="1476632" cy="2034908"/>
          </a:xfrm>
          <a:custGeom>
            <a:avLst/>
            <a:gdLst>
              <a:gd name="connsiteX0" fmla="*/ 257 w 1476632"/>
              <a:gd name="connsiteY0" fmla="*/ 0 h 2034908"/>
              <a:gd name="connsiteX1" fmla="*/ 5020 w 1476632"/>
              <a:gd name="connsiteY1" fmla="*/ 33337 h 2034908"/>
              <a:gd name="connsiteX2" fmla="*/ 24070 w 1476632"/>
              <a:gd name="connsiteY2" fmla="*/ 47625 h 2034908"/>
              <a:gd name="connsiteX3" fmla="*/ 38357 w 1476632"/>
              <a:gd name="connsiteY3" fmla="*/ 66675 h 2034908"/>
              <a:gd name="connsiteX4" fmla="*/ 62170 w 1476632"/>
              <a:gd name="connsiteY4" fmla="*/ 76200 h 2034908"/>
              <a:gd name="connsiteX5" fmla="*/ 124082 w 1476632"/>
              <a:gd name="connsiteY5" fmla="*/ 114300 h 2034908"/>
              <a:gd name="connsiteX6" fmla="*/ 200282 w 1476632"/>
              <a:gd name="connsiteY6" fmla="*/ 142875 h 2034908"/>
              <a:gd name="connsiteX7" fmla="*/ 247907 w 1476632"/>
              <a:gd name="connsiteY7" fmla="*/ 161925 h 2034908"/>
              <a:gd name="connsiteX8" fmla="*/ 290770 w 1476632"/>
              <a:gd name="connsiteY8" fmla="*/ 171450 h 2034908"/>
              <a:gd name="connsiteX9" fmla="*/ 343157 w 1476632"/>
              <a:gd name="connsiteY9" fmla="*/ 190500 h 2034908"/>
              <a:gd name="connsiteX10" fmla="*/ 381257 w 1476632"/>
              <a:gd name="connsiteY10" fmla="*/ 200025 h 2034908"/>
              <a:gd name="connsiteX11" fmla="*/ 428882 w 1476632"/>
              <a:gd name="connsiteY11" fmla="*/ 214312 h 2034908"/>
              <a:gd name="connsiteX12" fmla="*/ 476507 w 1476632"/>
              <a:gd name="connsiteY12" fmla="*/ 223837 h 2034908"/>
              <a:gd name="connsiteX13" fmla="*/ 562232 w 1476632"/>
              <a:gd name="connsiteY13" fmla="*/ 261937 h 2034908"/>
              <a:gd name="connsiteX14" fmla="*/ 600332 w 1476632"/>
              <a:gd name="connsiteY14" fmla="*/ 271462 h 2034908"/>
              <a:gd name="connsiteX15" fmla="*/ 628907 w 1476632"/>
              <a:gd name="connsiteY15" fmla="*/ 290512 h 2034908"/>
              <a:gd name="connsiteX16" fmla="*/ 657482 w 1476632"/>
              <a:gd name="connsiteY16" fmla="*/ 300037 h 2034908"/>
              <a:gd name="connsiteX17" fmla="*/ 695582 w 1476632"/>
              <a:gd name="connsiteY17" fmla="*/ 314325 h 2034908"/>
              <a:gd name="connsiteX18" fmla="*/ 724157 w 1476632"/>
              <a:gd name="connsiteY18" fmla="*/ 323850 h 2034908"/>
              <a:gd name="connsiteX19" fmla="*/ 800357 w 1476632"/>
              <a:gd name="connsiteY19" fmla="*/ 361950 h 2034908"/>
              <a:gd name="connsiteX20" fmla="*/ 824170 w 1476632"/>
              <a:gd name="connsiteY20" fmla="*/ 371475 h 2034908"/>
              <a:gd name="connsiteX21" fmla="*/ 876557 w 1476632"/>
              <a:gd name="connsiteY21" fmla="*/ 409575 h 2034908"/>
              <a:gd name="connsiteX22" fmla="*/ 914657 w 1476632"/>
              <a:gd name="connsiteY22" fmla="*/ 433387 h 2034908"/>
              <a:gd name="connsiteX23" fmla="*/ 981332 w 1476632"/>
              <a:gd name="connsiteY23" fmla="*/ 466725 h 2034908"/>
              <a:gd name="connsiteX24" fmla="*/ 1067057 w 1476632"/>
              <a:gd name="connsiteY24" fmla="*/ 514350 h 2034908"/>
              <a:gd name="connsiteX25" fmla="*/ 1109920 w 1476632"/>
              <a:gd name="connsiteY25" fmla="*/ 547687 h 2034908"/>
              <a:gd name="connsiteX26" fmla="*/ 1133732 w 1476632"/>
              <a:gd name="connsiteY26" fmla="*/ 561975 h 2034908"/>
              <a:gd name="connsiteX27" fmla="*/ 1157545 w 1476632"/>
              <a:gd name="connsiteY27" fmla="*/ 581025 h 2034908"/>
              <a:gd name="connsiteX28" fmla="*/ 1171832 w 1476632"/>
              <a:gd name="connsiteY28" fmla="*/ 590550 h 2034908"/>
              <a:gd name="connsiteX29" fmla="*/ 1190882 w 1476632"/>
              <a:gd name="connsiteY29" fmla="*/ 600075 h 2034908"/>
              <a:gd name="connsiteX30" fmla="*/ 1224220 w 1476632"/>
              <a:gd name="connsiteY30" fmla="*/ 623887 h 2034908"/>
              <a:gd name="connsiteX31" fmla="*/ 1257557 w 1476632"/>
              <a:gd name="connsiteY31" fmla="*/ 666750 h 2034908"/>
              <a:gd name="connsiteX32" fmla="*/ 1281370 w 1476632"/>
              <a:gd name="connsiteY32" fmla="*/ 700087 h 2034908"/>
              <a:gd name="connsiteX33" fmla="*/ 1295657 w 1476632"/>
              <a:gd name="connsiteY33" fmla="*/ 723900 h 2034908"/>
              <a:gd name="connsiteX34" fmla="*/ 1305182 w 1476632"/>
              <a:gd name="connsiteY34" fmla="*/ 747712 h 2034908"/>
              <a:gd name="connsiteX35" fmla="*/ 1324232 w 1476632"/>
              <a:gd name="connsiteY35" fmla="*/ 776287 h 2034908"/>
              <a:gd name="connsiteX36" fmla="*/ 1338520 w 1476632"/>
              <a:gd name="connsiteY36" fmla="*/ 800100 h 2034908"/>
              <a:gd name="connsiteX37" fmla="*/ 1371857 w 1476632"/>
              <a:gd name="connsiteY37" fmla="*/ 866775 h 2034908"/>
              <a:gd name="connsiteX38" fmla="*/ 1409957 w 1476632"/>
              <a:gd name="connsiteY38" fmla="*/ 933450 h 2034908"/>
              <a:gd name="connsiteX39" fmla="*/ 1419482 w 1476632"/>
              <a:gd name="connsiteY39" fmla="*/ 947737 h 2034908"/>
              <a:gd name="connsiteX40" fmla="*/ 1433770 w 1476632"/>
              <a:gd name="connsiteY40" fmla="*/ 985837 h 2034908"/>
              <a:gd name="connsiteX41" fmla="*/ 1448057 w 1476632"/>
              <a:gd name="connsiteY41" fmla="*/ 1038225 h 2034908"/>
              <a:gd name="connsiteX42" fmla="*/ 1452820 w 1476632"/>
              <a:gd name="connsiteY42" fmla="*/ 1062037 h 2034908"/>
              <a:gd name="connsiteX43" fmla="*/ 1457582 w 1476632"/>
              <a:gd name="connsiteY43" fmla="*/ 1076325 h 2034908"/>
              <a:gd name="connsiteX44" fmla="*/ 1476632 w 1476632"/>
              <a:gd name="connsiteY44" fmla="*/ 1138237 h 2034908"/>
              <a:gd name="connsiteX45" fmla="*/ 1471870 w 1476632"/>
              <a:gd name="connsiteY45" fmla="*/ 1357312 h 2034908"/>
              <a:gd name="connsiteX46" fmla="*/ 1467107 w 1476632"/>
              <a:gd name="connsiteY46" fmla="*/ 1400175 h 2034908"/>
              <a:gd name="connsiteX47" fmla="*/ 1457582 w 1476632"/>
              <a:gd name="connsiteY47" fmla="*/ 1433512 h 2034908"/>
              <a:gd name="connsiteX48" fmla="*/ 1452820 w 1476632"/>
              <a:gd name="connsiteY48" fmla="*/ 1462087 h 2034908"/>
              <a:gd name="connsiteX49" fmla="*/ 1438532 w 1476632"/>
              <a:gd name="connsiteY49" fmla="*/ 1495425 h 2034908"/>
              <a:gd name="connsiteX50" fmla="*/ 1429007 w 1476632"/>
              <a:gd name="connsiteY50" fmla="*/ 1533525 h 2034908"/>
              <a:gd name="connsiteX51" fmla="*/ 1419482 w 1476632"/>
              <a:gd name="connsiteY51" fmla="*/ 1552575 h 2034908"/>
              <a:gd name="connsiteX52" fmla="*/ 1409957 w 1476632"/>
              <a:gd name="connsiteY52" fmla="*/ 1585912 h 2034908"/>
              <a:gd name="connsiteX53" fmla="*/ 1400432 w 1476632"/>
              <a:gd name="connsiteY53" fmla="*/ 1604962 h 2034908"/>
              <a:gd name="connsiteX54" fmla="*/ 1386145 w 1476632"/>
              <a:gd name="connsiteY54" fmla="*/ 1619250 h 2034908"/>
              <a:gd name="connsiteX55" fmla="*/ 1362332 w 1476632"/>
              <a:gd name="connsiteY55" fmla="*/ 1662112 h 2034908"/>
              <a:gd name="connsiteX56" fmla="*/ 1348045 w 1476632"/>
              <a:gd name="connsiteY56" fmla="*/ 1671637 h 2034908"/>
              <a:gd name="connsiteX57" fmla="*/ 1319470 w 1476632"/>
              <a:gd name="connsiteY57" fmla="*/ 1709737 h 2034908"/>
              <a:gd name="connsiteX58" fmla="*/ 1286132 w 1476632"/>
              <a:gd name="connsiteY58" fmla="*/ 1733550 h 2034908"/>
              <a:gd name="connsiteX59" fmla="*/ 1248032 w 1476632"/>
              <a:gd name="connsiteY59" fmla="*/ 1752600 h 2034908"/>
              <a:gd name="connsiteX60" fmla="*/ 1205170 w 1476632"/>
              <a:gd name="connsiteY60" fmla="*/ 1776412 h 2034908"/>
              <a:gd name="connsiteX61" fmla="*/ 1171832 w 1476632"/>
              <a:gd name="connsiteY61" fmla="*/ 1809750 h 2034908"/>
              <a:gd name="connsiteX62" fmla="*/ 1152782 w 1476632"/>
              <a:gd name="connsiteY62" fmla="*/ 1819275 h 2034908"/>
              <a:gd name="connsiteX63" fmla="*/ 1138495 w 1476632"/>
              <a:gd name="connsiteY63" fmla="*/ 1833562 h 2034908"/>
              <a:gd name="connsiteX64" fmla="*/ 1100395 w 1476632"/>
              <a:gd name="connsiteY64" fmla="*/ 1852612 h 2034908"/>
              <a:gd name="connsiteX65" fmla="*/ 1086107 w 1476632"/>
              <a:gd name="connsiteY65" fmla="*/ 1862137 h 2034908"/>
              <a:gd name="connsiteX66" fmla="*/ 1071820 w 1476632"/>
              <a:gd name="connsiteY66" fmla="*/ 1876425 h 2034908"/>
              <a:gd name="connsiteX67" fmla="*/ 1052770 w 1476632"/>
              <a:gd name="connsiteY67" fmla="*/ 1885950 h 2034908"/>
              <a:gd name="connsiteX68" fmla="*/ 1038482 w 1476632"/>
              <a:gd name="connsiteY68" fmla="*/ 1900237 h 2034908"/>
              <a:gd name="connsiteX69" fmla="*/ 1000382 w 1476632"/>
              <a:gd name="connsiteY69" fmla="*/ 1919287 h 2034908"/>
              <a:gd name="connsiteX70" fmla="*/ 967045 w 1476632"/>
              <a:gd name="connsiteY70" fmla="*/ 1943100 h 2034908"/>
              <a:gd name="connsiteX71" fmla="*/ 952757 w 1476632"/>
              <a:gd name="connsiteY71" fmla="*/ 1952625 h 2034908"/>
              <a:gd name="connsiteX72" fmla="*/ 938470 w 1476632"/>
              <a:gd name="connsiteY72" fmla="*/ 1957387 h 2034908"/>
              <a:gd name="connsiteX73" fmla="*/ 924182 w 1476632"/>
              <a:gd name="connsiteY73" fmla="*/ 1966912 h 2034908"/>
              <a:gd name="connsiteX74" fmla="*/ 905132 w 1476632"/>
              <a:gd name="connsiteY74" fmla="*/ 1971675 h 2034908"/>
              <a:gd name="connsiteX75" fmla="*/ 890845 w 1476632"/>
              <a:gd name="connsiteY75" fmla="*/ 1985962 h 2034908"/>
              <a:gd name="connsiteX76" fmla="*/ 876557 w 1476632"/>
              <a:gd name="connsiteY76" fmla="*/ 1995487 h 2034908"/>
              <a:gd name="connsiteX77" fmla="*/ 852745 w 1476632"/>
              <a:gd name="connsiteY77" fmla="*/ 2019300 h 2034908"/>
              <a:gd name="connsiteX78" fmla="*/ 838457 w 1476632"/>
              <a:gd name="connsiteY78" fmla="*/ 2033587 h 203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76632" h="2034908">
                <a:moveTo>
                  <a:pt x="257" y="0"/>
                </a:moveTo>
                <a:cubicBezTo>
                  <a:pt x="1845" y="11112"/>
                  <a:pt x="0" y="23297"/>
                  <a:pt x="5020" y="33337"/>
                </a:cubicBezTo>
                <a:cubicBezTo>
                  <a:pt x="8570" y="40437"/>
                  <a:pt x="18457" y="42012"/>
                  <a:pt x="24070" y="47625"/>
                </a:cubicBezTo>
                <a:cubicBezTo>
                  <a:pt x="29683" y="53238"/>
                  <a:pt x="32007" y="61913"/>
                  <a:pt x="38357" y="66675"/>
                </a:cubicBezTo>
                <a:cubicBezTo>
                  <a:pt x="45196" y="71804"/>
                  <a:pt x="54523" y="72377"/>
                  <a:pt x="62170" y="76200"/>
                </a:cubicBezTo>
                <a:cubicBezTo>
                  <a:pt x="188128" y="139179"/>
                  <a:pt x="10904" y="53939"/>
                  <a:pt x="124082" y="114300"/>
                </a:cubicBezTo>
                <a:cubicBezTo>
                  <a:pt x="175567" y="141759"/>
                  <a:pt x="153344" y="126309"/>
                  <a:pt x="200282" y="142875"/>
                </a:cubicBezTo>
                <a:cubicBezTo>
                  <a:pt x="216405" y="148566"/>
                  <a:pt x="231603" y="156776"/>
                  <a:pt x="247907" y="161925"/>
                </a:cubicBezTo>
                <a:cubicBezTo>
                  <a:pt x="261864" y="166332"/>
                  <a:pt x="276751" y="167244"/>
                  <a:pt x="290770" y="171450"/>
                </a:cubicBezTo>
                <a:cubicBezTo>
                  <a:pt x="308567" y="176789"/>
                  <a:pt x="325438" y="184905"/>
                  <a:pt x="343157" y="190500"/>
                </a:cubicBezTo>
                <a:cubicBezTo>
                  <a:pt x="355640" y="194442"/>
                  <a:pt x="368644" y="196521"/>
                  <a:pt x="381257" y="200025"/>
                </a:cubicBezTo>
                <a:cubicBezTo>
                  <a:pt x="397226" y="204461"/>
                  <a:pt x="412803" y="210292"/>
                  <a:pt x="428882" y="214312"/>
                </a:cubicBezTo>
                <a:cubicBezTo>
                  <a:pt x="444588" y="218238"/>
                  <a:pt x="460851" y="219717"/>
                  <a:pt x="476507" y="223837"/>
                </a:cubicBezTo>
                <a:cubicBezTo>
                  <a:pt x="557266" y="245090"/>
                  <a:pt x="481906" y="228862"/>
                  <a:pt x="562232" y="261937"/>
                </a:cubicBezTo>
                <a:cubicBezTo>
                  <a:pt x="574337" y="266921"/>
                  <a:pt x="587632" y="268287"/>
                  <a:pt x="600332" y="271462"/>
                </a:cubicBezTo>
                <a:cubicBezTo>
                  <a:pt x="609857" y="277812"/>
                  <a:pt x="618668" y="285392"/>
                  <a:pt x="628907" y="290512"/>
                </a:cubicBezTo>
                <a:cubicBezTo>
                  <a:pt x="637887" y="295002"/>
                  <a:pt x="648027" y="296660"/>
                  <a:pt x="657482" y="300037"/>
                </a:cubicBezTo>
                <a:cubicBezTo>
                  <a:pt x="670255" y="304599"/>
                  <a:pt x="682809" y="309763"/>
                  <a:pt x="695582" y="314325"/>
                </a:cubicBezTo>
                <a:cubicBezTo>
                  <a:pt x="705037" y="317702"/>
                  <a:pt x="715017" y="319695"/>
                  <a:pt x="724157" y="323850"/>
                </a:cubicBezTo>
                <a:cubicBezTo>
                  <a:pt x="750010" y="335601"/>
                  <a:pt x="773990" y="351403"/>
                  <a:pt x="800357" y="361950"/>
                </a:cubicBezTo>
                <a:cubicBezTo>
                  <a:pt x="808295" y="365125"/>
                  <a:pt x="816665" y="367381"/>
                  <a:pt x="824170" y="371475"/>
                </a:cubicBezTo>
                <a:cubicBezTo>
                  <a:pt x="857688" y="389757"/>
                  <a:pt x="846927" y="389062"/>
                  <a:pt x="876557" y="409575"/>
                </a:cubicBezTo>
                <a:cubicBezTo>
                  <a:pt x="888870" y="418100"/>
                  <a:pt x="901443" y="426339"/>
                  <a:pt x="914657" y="433387"/>
                </a:cubicBezTo>
                <a:cubicBezTo>
                  <a:pt x="972372" y="464168"/>
                  <a:pt x="924146" y="429554"/>
                  <a:pt x="981332" y="466725"/>
                </a:cubicBezTo>
                <a:cubicBezTo>
                  <a:pt x="1056346" y="515484"/>
                  <a:pt x="1016553" y="504248"/>
                  <a:pt x="1067057" y="514350"/>
                </a:cubicBezTo>
                <a:cubicBezTo>
                  <a:pt x="1081345" y="525462"/>
                  <a:pt x="1094399" y="538374"/>
                  <a:pt x="1109920" y="547687"/>
                </a:cubicBezTo>
                <a:cubicBezTo>
                  <a:pt x="1117857" y="552450"/>
                  <a:pt x="1126149" y="556667"/>
                  <a:pt x="1133732" y="561975"/>
                </a:cubicBezTo>
                <a:cubicBezTo>
                  <a:pt x="1142060" y="567804"/>
                  <a:pt x="1149413" y="574926"/>
                  <a:pt x="1157545" y="581025"/>
                </a:cubicBezTo>
                <a:cubicBezTo>
                  <a:pt x="1162124" y="584459"/>
                  <a:pt x="1166862" y="587710"/>
                  <a:pt x="1171832" y="590550"/>
                </a:cubicBezTo>
                <a:cubicBezTo>
                  <a:pt x="1177996" y="594072"/>
                  <a:pt x="1185202" y="595815"/>
                  <a:pt x="1190882" y="600075"/>
                </a:cubicBezTo>
                <a:cubicBezTo>
                  <a:pt x="1227040" y="627194"/>
                  <a:pt x="1193833" y="613759"/>
                  <a:pt x="1224220" y="623887"/>
                </a:cubicBezTo>
                <a:cubicBezTo>
                  <a:pt x="1253309" y="652978"/>
                  <a:pt x="1223371" y="621170"/>
                  <a:pt x="1257557" y="666750"/>
                </a:cubicBezTo>
                <a:cubicBezTo>
                  <a:pt x="1268032" y="680716"/>
                  <a:pt x="1272668" y="686163"/>
                  <a:pt x="1281370" y="700087"/>
                </a:cubicBezTo>
                <a:cubicBezTo>
                  <a:pt x="1286276" y="707937"/>
                  <a:pt x="1291517" y="715621"/>
                  <a:pt x="1295657" y="723900"/>
                </a:cubicBezTo>
                <a:cubicBezTo>
                  <a:pt x="1299480" y="731546"/>
                  <a:pt x="1301088" y="740207"/>
                  <a:pt x="1305182" y="747712"/>
                </a:cubicBezTo>
                <a:cubicBezTo>
                  <a:pt x="1310664" y="757762"/>
                  <a:pt x="1318086" y="766629"/>
                  <a:pt x="1324232" y="776287"/>
                </a:cubicBezTo>
                <a:cubicBezTo>
                  <a:pt x="1329202" y="784097"/>
                  <a:pt x="1334209" y="791908"/>
                  <a:pt x="1338520" y="800100"/>
                </a:cubicBezTo>
                <a:cubicBezTo>
                  <a:pt x="1350093" y="822089"/>
                  <a:pt x="1357414" y="846555"/>
                  <a:pt x="1371857" y="866775"/>
                </a:cubicBezTo>
                <a:cubicBezTo>
                  <a:pt x="1415039" y="927228"/>
                  <a:pt x="1379364" y="872263"/>
                  <a:pt x="1409957" y="933450"/>
                </a:cubicBezTo>
                <a:cubicBezTo>
                  <a:pt x="1412517" y="938569"/>
                  <a:pt x="1417113" y="942526"/>
                  <a:pt x="1419482" y="947737"/>
                </a:cubicBezTo>
                <a:cubicBezTo>
                  <a:pt x="1425095" y="960085"/>
                  <a:pt x="1429135" y="973090"/>
                  <a:pt x="1433770" y="985837"/>
                </a:cubicBezTo>
                <a:cubicBezTo>
                  <a:pt x="1439850" y="1002557"/>
                  <a:pt x="1444671" y="1021298"/>
                  <a:pt x="1448057" y="1038225"/>
                </a:cubicBezTo>
                <a:cubicBezTo>
                  <a:pt x="1449645" y="1046162"/>
                  <a:pt x="1450857" y="1054184"/>
                  <a:pt x="1452820" y="1062037"/>
                </a:cubicBezTo>
                <a:cubicBezTo>
                  <a:pt x="1454038" y="1066907"/>
                  <a:pt x="1456203" y="1071498"/>
                  <a:pt x="1457582" y="1076325"/>
                </a:cubicBezTo>
                <a:cubicBezTo>
                  <a:pt x="1474406" y="1135211"/>
                  <a:pt x="1440929" y="1031125"/>
                  <a:pt x="1476632" y="1138237"/>
                </a:cubicBezTo>
                <a:cubicBezTo>
                  <a:pt x="1475045" y="1211262"/>
                  <a:pt x="1474524" y="1284318"/>
                  <a:pt x="1471870" y="1357312"/>
                </a:cubicBezTo>
                <a:cubicBezTo>
                  <a:pt x="1471348" y="1371678"/>
                  <a:pt x="1469756" y="1386046"/>
                  <a:pt x="1467107" y="1400175"/>
                </a:cubicBezTo>
                <a:cubicBezTo>
                  <a:pt x="1464977" y="1411534"/>
                  <a:pt x="1460181" y="1422251"/>
                  <a:pt x="1457582" y="1433512"/>
                </a:cubicBezTo>
                <a:cubicBezTo>
                  <a:pt x="1455411" y="1442921"/>
                  <a:pt x="1454915" y="1452661"/>
                  <a:pt x="1452820" y="1462087"/>
                </a:cubicBezTo>
                <a:cubicBezTo>
                  <a:pt x="1450017" y="1474699"/>
                  <a:pt x="1444355" y="1483779"/>
                  <a:pt x="1438532" y="1495425"/>
                </a:cubicBezTo>
                <a:cubicBezTo>
                  <a:pt x="1435736" y="1509406"/>
                  <a:pt x="1434500" y="1520708"/>
                  <a:pt x="1429007" y="1533525"/>
                </a:cubicBezTo>
                <a:cubicBezTo>
                  <a:pt x="1426210" y="1540050"/>
                  <a:pt x="1422657" y="1546225"/>
                  <a:pt x="1419482" y="1552575"/>
                </a:cubicBezTo>
                <a:cubicBezTo>
                  <a:pt x="1417064" y="1562250"/>
                  <a:pt x="1414059" y="1576341"/>
                  <a:pt x="1409957" y="1585912"/>
                </a:cubicBezTo>
                <a:cubicBezTo>
                  <a:pt x="1407160" y="1592437"/>
                  <a:pt x="1404558" y="1599185"/>
                  <a:pt x="1400432" y="1604962"/>
                </a:cubicBezTo>
                <a:cubicBezTo>
                  <a:pt x="1396517" y="1610443"/>
                  <a:pt x="1390907" y="1614487"/>
                  <a:pt x="1386145" y="1619250"/>
                </a:cubicBezTo>
                <a:cubicBezTo>
                  <a:pt x="1378319" y="1638815"/>
                  <a:pt x="1377435" y="1647009"/>
                  <a:pt x="1362332" y="1662112"/>
                </a:cubicBezTo>
                <a:cubicBezTo>
                  <a:pt x="1358285" y="1666159"/>
                  <a:pt x="1351874" y="1667383"/>
                  <a:pt x="1348045" y="1671637"/>
                </a:cubicBezTo>
                <a:cubicBezTo>
                  <a:pt x="1337425" y="1683437"/>
                  <a:pt x="1330695" y="1698512"/>
                  <a:pt x="1319470" y="1709737"/>
                </a:cubicBezTo>
                <a:cubicBezTo>
                  <a:pt x="1297189" y="1732018"/>
                  <a:pt x="1314340" y="1717879"/>
                  <a:pt x="1286132" y="1733550"/>
                </a:cubicBezTo>
                <a:cubicBezTo>
                  <a:pt x="1252391" y="1752295"/>
                  <a:pt x="1274151" y="1743893"/>
                  <a:pt x="1248032" y="1752600"/>
                </a:cubicBezTo>
                <a:cubicBezTo>
                  <a:pt x="1227974" y="1782686"/>
                  <a:pt x="1252334" y="1752830"/>
                  <a:pt x="1205170" y="1776412"/>
                </a:cubicBezTo>
                <a:cubicBezTo>
                  <a:pt x="1148482" y="1804756"/>
                  <a:pt x="1202991" y="1783784"/>
                  <a:pt x="1171832" y="1809750"/>
                </a:cubicBezTo>
                <a:cubicBezTo>
                  <a:pt x="1166378" y="1814295"/>
                  <a:pt x="1158559" y="1815149"/>
                  <a:pt x="1152782" y="1819275"/>
                </a:cubicBezTo>
                <a:cubicBezTo>
                  <a:pt x="1147302" y="1823190"/>
                  <a:pt x="1143883" y="1829521"/>
                  <a:pt x="1138495" y="1833562"/>
                </a:cubicBezTo>
                <a:cubicBezTo>
                  <a:pt x="1120499" y="1847059"/>
                  <a:pt x="1117975" y="1846752"/>
                  <a:pt x="1100395" y="1852612"/>
                </a:cubicBezTo>
                <a:cubicBezTo>
                  <a:pt x="1095632" y="1855787"/>
                  <a:pt x="1090504" y="1858473"/>
                  <a:pt x="1086107" y="1862137"/>
                </a:cubicBezTo>
                <a:cubicBezTo>
                  <a:pt x="1080933" y="1866449"/>
                  <a:pt x="1077301" y="1872510"/>
                  <a:pt x="1071820" y="1876425"/>
                </a:cubicBezTo>
                <a:cubicBezTo>
                  <a:pt x="1066043" y="1880552"/>
                  <a:pt x="1058547" y="1881824"/>
                  <a:pt x="1052770" y="1885950"/>
                </a:cubicBezTo>
                <a:cubicBezTo>
                  <a:pt x="1047289" y="1889865"/>
                  <a:pt x="1043870" y="1896196"/>
                  <a:pt x="1038482" y="1900237"/>
                </a:cubicBezTo>
                <a:cubicBezTo>
                  <a:pt x="1020484" y="1913736"/>
                  <a:pt x="1017964" y="1913427"/>
                  <a:pt x="1000382" y="1919287"/>
                </a:cubicBezTo>
                <a:cubicBezTo>
                  <a:pt x="966699" y="1941743"/>
                  <a:pt x="1008414" y="1913551"/>
                  <a:pt x="967045" y="1943100"/>
                </a:cubicBezTo>
                <a:cubicBezTo>
                  <a:pt x="962387" y="1946427"/>
                  <a:pt x="957877" y="1950065"/>
                  <a:pt x="952757" y="1952625"/>
                </a:cubicBezTo>
                <a:cubicBezTo>
                  <a:pt x="948267" y="1954870"/>
                  <a:pt x="943232" y="1955800"/>
                  <a:pt x="938470" y="1957387"/>
                </a:cubicBezTo>
                <a:cubicBezTo>
                  <a:pt x="933707" y="1960562"/>
                  <a:pt x="929443" y="1964657"/>
                  <a:pt x="924182" y="1966912"/>
                </a:cubicBezTo>
                <a:cubicBezTo>
                  <a:pt x="918166" y="1969490"/>
                  <a:pt x="910815" y="1968428"/>
                  <a:pt x="905132" y="1971675"/>
                </a:cubicBezTo>
                <a:cubicBezTo>
                  <a:pt x="899284" y="1975017"/>
                  <a:pt x="896019" y="1981650"/>
                  <a:pt x="890845" y="1985962"/>
                </a:cubicBezTo>
                <a:cubicBezTo>
                  <a:pt x="886448" y="1989626"/>
                  <a:pt x="881320" y="1992312"/>
                  <a:pt x="876557" y="1995487"/>
                </a:cubicBezTo>
                <a:cubicBezTo>
                  <a:pt x="851159" y="2033585"/>
                  <a:pt x="884492" y="1987553"/>
                  <a:pt x="852745" y="2019300"/>
                </a:cubicBezTo>
                <a:cubicBezTo>
                  <a:pt x="837137" y="2034908"/>
                  <a:pt x="850387" y="2033587"/>
                  <a:pt x="838457" y="203358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2066" y="2000240"/>
            <a:ext cx="38988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JMenuBar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눈에 보이지 않으며 </a:t>
            </a:r>
            <a:r>
              <a:rPr lang="en-US" altLang="ko-KR" sz="1400" dirty="0" smtClean="0"/>
              <a:t>Menu </a:t>
            </a:r>
            <a:r>
              <a:rPr lang="ko-KR" altLang="en-US" sz="1400" dirty="0" smtClean="0"/>
              <a:t>올려놓을 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JMenu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MenuItem</a:t>
            </a:r>
            <a:r>
              <a:rPr lang="ko-KR" altLang="en-US" sz="1400" dirty="0" smtClean="0"/>
              <a:t>을 묶어서 저장하기위한 버튼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*</a:t>
            </a:r>
            <a:r>
              <a:rPr lang="en-US" altLang="ko-KR" sz="1400" dirty="0" err="1" smtClean="0"/>
              <a:t>JMenuItem</a:t>
            </a:r>
            <a:endParaRPr lang="en-US" altLang="ko-KR" sz="1400" dirty="0"/>
          </a:p>
          <a:p>
            <a:r>
              <a:rPr lang="en-US" altLang="ko-KR" sz="1400" dirty="0" smtClean="0"/>
              <a:t>   -</a:t>
            </a:r>
            <a:r>
              <a:rPr lang="ko-KR" altLang="en-US" sz="1400" dirty="0" smtClean="0"/>
              <a:t>사용자에게 제공할 기능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4572008"/>
            <a:ext cx="43474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1.MenuBar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JMenuBar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JMenuBar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2.Menu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JMenu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3.MenuItem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JMenuItem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jmi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JMenuItem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3500430" y="5786454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4572008"/>
            <a:ext cx="3015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JMenu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JMenuItem</a:t>
            </a:r>
            <a:r>
              <a:rPr lang="ko-KR" altLang="en-US" sz="1600" dirty="0" smtClean="0"/>
              <a:t>을 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jm.add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jmi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en-US" altLang="ko-KR" sz="1600" dirty="0" err="1" smtClean="0"/>
              <a:t>JMenu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JMenuBar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jmb.add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</a:t>
            </a:r>
            <a:r>
              <a:rPr lang="en-US" altLang="ko-KR" sz="1600" dirty="0" smtClean="0"/>
              <a:t>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6. </a:t>
            </a:r>
            <a:r>
              <a:rPr lang="en-US" altLang="ko-KR" sz="1600" dirty="0" err="1" smtClean="0"/>
              <a:t>JMenuBar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Frame </a:t>
            </a:r>
            <a:r>
              <a:rPr lang="ko-KR" altLang="en-US" sz="1600" dirty="0" smtClean="0"/>
              <a:t>배치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setJMenuBar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jmb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3071802" y="357187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3071802" y="3857628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0079" y="3714752"/>
            <a:ext cx="155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구분선 추가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addSeparator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28662" y="785794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28662" y="1069958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00100" y="85723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0" y="1071546"/>
            <a:ext cx="92869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새글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열기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저</a:t>
            </a:r>
            <a:r>
              <a:rPr lang="ko-KR" altLang="en-US" sz="1200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0232" y="1071546"/>
            <a:ext cx="92869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100" y="128586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43042" y="85723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도움</a:t>
            </a:r>
            <a:r>
              <a:rPr lang="ko-KR" altLang="en-US" sz="1200" dirty="0">
                <a:solidFill>
                  <a:schemeClr val="tx1"/>
                </a:solidFill>
              </a:rPr>
              <a:t>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34756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아래의 디자인을 수동배치로 작업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92909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1571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00166" y="1571612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1906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</a:t>
            </a:r>
            <a:r>
              <a:rPr lang="ko-KR" altLang="en-US" sz="1400" dirty="0"/>
              <a:t>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0166" y="1906777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2428860" y="200024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22639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</a:t>
            </a:r>
            <a:r>
              <a:rPr lang="ko-KR" altLang="en-US" sz="1400" dirty="0"/>
              <a:t>별</a:t>
            </a:r>
          </a:p>
        </p:txBody>
      </p:sp>
      <p:sp>
        <p:nvSpPr>
          <p:cNvPr id="14" name="타원 13"/>
          <p:cNvSpPr/>
          <p:nvPr/>
        </p:nvSpPr>
        <p:spPr>
          <a:xfrm>
            <a:off x="1564592" y="2335405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6030" y="2263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남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993220" y="2335405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64658" y="2263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348" y="26211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전화번</a:t>
            </a:r>
            <a:r>
              <a:rPr lang="ko-KR" altLang="en-US" sz="1400" dirty="0"/>
              <a:t>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1604" y="2621157"/>
            <a:ext cx="114300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86050" y="1571612"/>
            <a:ext cx="164307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14414" y="314324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928794" y="314324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</a:t>
            </a:r>
            <a:r>
              <a:rPr lang="ko-KR" altLang="en-US" sz="1400" dirty="0"/>
              <a:t>경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43174" y="314324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</a:t>
            </a:r>
            <a:r>
              <a:rPr lang="ko-KR" altLang="en-US" sz="1400"/>
              <a:t>제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357554" y="314324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1893075" y="117870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43108" y="785794"/>
            <a:ext cx="5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J.T.F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4143372" y="1428736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29190" y="1202280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J.T.A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2214546" y="1142984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28926" y="785794"/>
            <a:ext cx="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J.C.B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V="1">
            <a:off x="1714480" y="342900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0232" y="3631172"/>
            <a:ext cx="44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J.B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910" y="1142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숙</a:t>
            </a:r>
            <a:r>
              <a:rPr lang="ko-KR" altLang="en-US" sz="1400" dirty="0"/>
              <a:t>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656</Words>
  <Application>Microsoft Office PowerPoint</Application>
  <PresentationFormat>화면 슬라이드 쇼(4:3)</PresentationFormat>
  <Paragraphs>177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42</cp:revision>
  <dcterms:created xsi:type="dcterms:W3CDTF">2023-01-02T01:09:59Z</dcterms:created>
  <dcterms:modified xsi:type="dcterms:W3CDTF">2023-01-03T00:36:25Z</dcterms:modified>
</cp:coreProperties>
</file>