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86" autoAdjust="0"/>
    <p:restoredTop sz="97758" autoAdjust="0"/>
  </p:normalViewPr>
  <p:slideViewPr>
    <p:cSldViewPr>
      <p:cViewPr>
        <p:scale>
          <a:sx n="150" d="100"/>
          <a:sy n="150" d="100"/>
        </p:scale>
        <p:origin x="-858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AD3A-D02E-409A-BB05-AECDB7A0A99E}" type="datetimeFigureOut">
              <a:rPr lang="ko-KR" altLang="en-US" smtClean="0"/>
              <a:pPr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F8E-AE18-4D0E-9535-5F79E2FA98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7041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WindowEvent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사용자가 윈도우를 조작하는 동작을 하면 발생되는 </a:t>
            </a:r>
            <a:r>
              <a:rPr lang="en-US" altLang="ko-KR" sz="1600" dirty="0" smtClean="0"/>
              <a:t>Event.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550069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1357298"/>
            <a:ext cx="5519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*Has a </a:t>
            </a:r>
            <a:r>
              <a:rPr lang="ko-KR" altLang="en-US" sz="1400" dirty="0" smtClean="0"/>
              <a:t>관계의 이벤트 처리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디자인과 이벤트 처리 클래스를 분리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79961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XxxAdapter</a:t>
            </a:r>
            <a:r>
              <a:rPr lang="en-US" altLang="ko-KR" dirty="0" smtClean="0"/>
              <a:t> class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abstract method</a:t>
            </a:r>
            <a:r>
              <a:rPr lang="ko-KR" altLang="en-US" sz="1600" dirty="0" smtClean="0"/>
              <a:t>를 하나이상 가지고 있다면 사용의 편의성을 위해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미리 구현하여 만들어둔 클래스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09712"/>
            <a:ext cx="2876858" cy="337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2571736" y="1714488"/>
            <a:ext cx="135732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0496" y="1571612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abstract method n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구현의 강제성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3357554" y="2500306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86182" y="2366183"/>
            <a:ext cx="4327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Adapter </a:t>
            </a:r>
            <a:r>
              <a:rPr lang="ko-KR" altLang="en-US" sz="1200" dirty="0" smtClean="0"/>
              <a:t>클래스는 </a:t>
            </a:r>
            <a:r>
              <a:rPr lang="ko-KR" altLang="en-US" sz="1200" dirty="0" smtClean="0"/>
              <a:t>인터페이스의 추상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모두 구현하여</a:t>
            </a:r>
            <a:endParaRPr lang="en-US" altLang="ko-KR" sz="1200" dirty="0" smtClean="0"/>
          </a:p>
          <a:p>
            <a:r>
              <a:rPr lang="ko-KR" altLang="en-US" sz="1200" dirty="0" smtClean="0"/>
              <a:t>만들어둔 클래스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구현 인터페이스의 모든 </a:t>
            </a:r>
            <a:r>
              <a:rPr lang="en-US" altLang="ko-KR" sz="1200" dirty="0" smtClean="0"/>
              <a:t>abstract method n</a:t>
            </a:r>
            <a:r>
              <a:rPr lang="ko-KR" altLang="en-US" sz="1200" dirty="0" smtClean="0"/>
              <a:t>개를 </a:t>
            </a:r>
            <a:r>
              <a:rPr lang="en-US" altLang="ko-KR" sz="1200" dirty="0" smtClean="0"/>
              <a:t>Override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일반 </a:t>
            </a:r>
            <a:r>
              <a:rPr lang="en-US" altLang="ko-KR" sz="1200" dirty="0" smtClean="0"/>
              <a:t>method =&gt; </a:t>
            </a:r>
            <a:r>
              <a:rPr lang="ko-KR" altLang="en-US" sz="1200" dirty="0" smtClean="0"/>
              <a:t>구현의 강제성이 없다</a:t>
            </a:r>
            <a:r>
              <a:rPr lang="en-US" altLang="ko-KR" sz="1200" dirty="0" smtClean="0"/>
              <a:t>.)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3357554" y="3857628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7620" y="3681715"/>
            <a:ext cx="356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Adapter </a:t>
            </a:r>
            <a:r>
              <a:rPr lang="ko-KR" altLang="en-US" sz="1200" dirty="0" smtClean="0"/>
              <a:t>클래스를 상속받는 클래스는 </a:t>
            </a:r>
            <a:r>
              <a:rPr lang="en-US" altLang="ko-KR" sz="1200" dirty="0" smtClean="0"/>
              <a:t>is a</a:t>
            </a:r>
            <a:r>
              <a:rPr lang="ko-KR" altLang="en-US" sz="1200" dirty="0" smtClean="0"/>
              <a:t>가 되어</a:t>
            </a:r>
            <a:endParaRPr lang="en-US" altLang="ko-KR" sz="1200" dirty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필요한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만 </a:t>
            </a:r>
            <a:r>
              <a:rPr lang="en-US" altLang="ko-KR" sz="1200" dirty="0" smtClean="0"/>
              <a:t>Override </a:t>
            </a:r>
            <a:r>
              <a:rPr lang="ko-KR" altLang="en-US" sz="1200" dirty="0" smtClean="0"/>
              <a:t>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5786" y="5072074"/>
            <a:ext cx="31792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객체생성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MyClass</a:t>
            </a:r>
            <a:r>
              <a:rPr lang="en-US" altLang="ko-KR" sz="1400" dirty="0" smtClean="0"/>
              <a:t> mc=new </a:t>
            </a:r>
            <a:r>
              <a:rPr lang="en-US" altLang="ko-KR" sz="1400" dirty="0" err="1" smtClean="0"/>
              <a:t>MyClass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WindowAdapter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wa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MyClass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WindowListener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wl</a:t>
            </a:r>
            <a:r>
              <a:rPr lang="en-US" altLang="ko-KR" sz="1400" dirty="0" smtClean="0"/>
              <a:t>=new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MyClass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Object o=new </a:t>
            </a:r>
            <a:r>
              <a:rPr lang="en-US" altLang="ko-KR" sz="1400" dirty="0" err="1" smtClean="0"/>
              <a:t>MyClass</a:t>
            </a:r>
            <a:r>
              <a:rPr lang="en-US" altLang="ko-KR" sz="1400" dirty="0" smtClean="0"/>
              <a:t>();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15" name="오른쪽 중괄호 14"/>
          <p:cNvSpPr/>
          <p:nvPr/>
        </p:nvSpPr>
        <p:spPr>
          <a:xfrm>
            <a:off x="3857620" y="5286388"/>
            <a:ext cx="214314" cy="1000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43372" y="5286388"/>
            <a:ext cx="43220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자식은 부모와 같다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=&gt; method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매개변수가 부모라면 모든 자식을 할당할 수 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=&gt; method</a:t>
            </a:r>
            <a:r>
              <a:rPr lang="ko-KR" altLang="en-US" sz="1100" dirty="0" smtClean="0"/>
              <a:t>안에서는 부모를 통해서 다양한 자식을 사용한다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=&gt; </a:t>
            </a:r>
            <a:r>
              <a:rPr lang="ko-KR" altLang="en-US" sz="1100" dirty="0" err="1" smtClean="0"/>
              <a:t>객체다형성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err="1" smtClean="0"/>
              <a:t>addWindowListener</a:t>
            </a:r>
            <a:r>
              <a:rPr lang="en-US" altLang="ko-KR" sz="1100" dirty="0" smtClean="0"/>
              <a:t>( new </a:t>
            </a:r>
            <a:r>
              <a:rPr lang="en-US" altLang="ko-KR" sz="1100" dirty="0" err="1" smtClean="0"/>
              <a:t>MyCalss</a:t>
            </a:r>
            <a:r>
              <a:rPr lang="en-US" altLang="ko-KR" sz="1100" dirty="0" smtClean="0"/>
              <a:t>() );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7810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*Dialog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부모창에서</a:t>
            </a:r>
            <a:r>
              <a:rPr lang="ko-KR" altLang="en-US" sz="1600" dirty="0" smtClean="0"/>
              <a:t> 동작하는 자식 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부모창에서</a:t>
            </a:r>
            <a:r>
              <a:rPr lang="ko-KR" altLang="en-US" sz="1600" dirty="0" smtClean="0"/>
              <a:t> 제공하는 기능 이외의 부가적인 기능을 제공하기 위한 창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5000660" cy="259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5072066" y="1928802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8" y="1785926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부모창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Frame</a:t>
            </a:r>
            <a:r>
              <a:rPr lang="ko-KR" altLang="en-US" sz="1200" dirty="0" smtClean="0"/>
              <a:t>으로 주기능을 제공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4500562" y="2857496"/>
            <a:ext cx="150019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9415" y="3059668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자식창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Dialog</a:t>
            </a:r>
            <a:r>
              <a:rPr lang="ko-KR" altLang="en-US" sz="1200" dirty="0" smtClean="0"/>
              <a:t>로 부가적인 기능 제공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596" y="4357694"/>
            <a:ext cx="64572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*modal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자식창이</a:t>
            </a:r>
            <a:r>
              <a:rPr lang="ko-KR" altLang="en-US" sz="1600" dirty="0" smtClean="0"/>
              <a:t> 동작했을 때 </a:t>
            </a:r>
            <a:r>
              <a:rPr lang="ko-KR" altLang="en-US" sz="1600" dirty="0" err="1" smtClean="0"/>
              <a:t>부모창이</a:t>
            </a:r>
            <a:r>
              <a:rPr lang="ko-KR" altLang="en-US" sz="1600" dirty="0" smtClean="0"/>
              <a:t> 선택되지 못하도록 만드는 기능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*Non-model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자식창이</a:t>
            </a:r>
            <a:r>
              <a:rPr lang="ko-KR" altLang="en-US" sz="1600" dirty="0" smtClean="0"/>
              <a:t> 동작했을 때 </a:t>
            </a:r>
            <a:r>
              <a:rPr lang="ko-KR" altLang="en-US" sz="1600" dirty="0" err="1" smtClean="0"/>
              <a:t>부모창이</a:t>
            </a:r>
            <a:r>
              <a:rPr lang="ko-KR" altLang="en-US" sz="1600" dirty="0" smtClean="0"/>
              <a:t> 선택되는 기능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*Dialog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Window Component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Frame </a:t>
            </a:r>
            <a:r>
              <a:rPr lang="ko-KR" altLang="en-US" sz="1600" dirty="0" smtClean="0"/>
              <a:t>과 사용법이 동일하다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*Dialog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BorderLayout</a:t>
            </a:r>
            <a:r>
              <a:rPr lang="ko-KR" altLang="en-US" sz="1600" dirty="0" smtClean="0"/>
              <a:t>을 적용하고 있다</a:t>
            </a:r>
            <a:r>
              <a:rPr lang="en-US" altLang="ko-KR" sz="1600" dirty="0" smtClean="0"/>
              <a:t>. 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4776"/>
            <a:ext cx="6000760" cy="200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643182"/>
            <a:ext cx="704430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JDialog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기본생성자를 제공하기 때문에 </a:t>
            </a:r>
            <a:r>
              <a:rPr lang="ko-KR" altLang="en-US" sz="1600" dirty="0" err="1" smtClean="0"/>
              <a:t>부모창이</a:t>
            </a:r>
            <a:r>
              <a:rPr lang="ko-KR" altLang="en-US" sz="1600" dirty="0" smtClean="0"/>
              <a:t> 없어도 </a:t>
            </a:r>
            <a:r>
              <a:rPr lang="en-US" altLang="ko-KR" sz="1600" dirty="0" smtClean="0"/>
              <a:t>Dialog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제공할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*Dialog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setVisible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전에 이벤트를 등록해야만 정상동작을 수행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종료 처리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/>
              <a:t>- Window </a:t>
            </a:r>
            <a:r>
              <a:rPr lang="en-US" altLang="ko-KR" sz="1600" dirty="0" smtClean="0"/>
              <a:t>Event</a:t>
            </a:r>
            <a:r>
              <a:rPr lang="ko-KR" altLang="en-US" sz="1600" dirty="0" smtClean="0"/>
              <a:t>로 종료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- </a:t>
            </a:r>
            <a:r>
              <a:rPr lang="en-US" altLang="ko-KR" sz="1600" dirty="0" err="1" smtClean="0"/>
              <a:t>setDefaultCloseOperation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JDialog.DISPOSE_ON_CLOSE</a:t>
            </a:r>
            <a:r>
              <a:rPr lang="en-US" altLang="ko-KR" sz="1600" dirty="0" smtClean="0"/>
              <a:t>); </a:t>
            </a:r>
            <a:r>
              <a:rPr lang="ko-KR" altLang="en-US" sz="1600" dirty="0" smtClean="0"/>
              <a:t>를 사용하면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Dialog</a:t>
            </a:r>
            <a:r>
              <a:rPr lang="ko-KR" altLang="en-US" sz="1600" dirty="0" smtClean="0"/>
              <a:t>를 종료할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FileDialog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사용자가 파일을 선택하여 추후 작업을 수행할 수 있는 자식 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java.awt </a:t>
            </a:r>
            <a:r>
              <a:rPr lang="ko-KR" altLang="en-US" sz="1600" dirty="0" smtClean="0"/>
              <a:t>패키지에서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window component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constant</a:t>
            </a:r>
            <a:r>
              <a:rPr lang="ko-KR" altLang="en-US" sz="1600" dirty="0" smtClean="0"/>
              <a:t>에 의해 </a:t>
            </a:r>
            <a:r>
              <a:rPr lang="ko-KR" altLang="en-US" sz="1600" b="1" dirty="0" smtClean="0"/>
              <a:t>열기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저장</a:t>
            </a:r>
            <a:r>
              <a:rPr lang="ko-KR" altLang="en-US" sz="1600" dirty="0" smtClean="0"/>
              <a:t> 모드로 사용할 수 있다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8921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1.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FileDialog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fd</a:t>
            </a:r>
            <a:r>
              <a:rPr lang="en-US" altLang="ko-KR" sz="1600" dirty="0" smtClean="0"/>
              <a:t>=new </a:t>
            </a:r>
            <a:r>
              <a:rPr lang="en-US" altLang="ko-KR" sz="1600" dirty="0" err="1" smtClean="0"/>
              <a:t>FileDialog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/>
              <a:t>프레임객체</a:t>
            </a:r>
            <a:r>
              <a:rPr lang="ko-KR" altLang="en-US" sz="1600" b="1" dirty="0" smtClean="0"/>
              <a:t>부</a:t>
            </a:r>
            <a:r>
              <a:rPr lang="ko-KR" altLang="en-US" sz="1600" b="1" dirty="0" smtClean="0"/>
              <a:t>모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타이틀바내용</a:t>
            </a:r>
            <a:r>
              <a:rPr lang="en-US" altLang="ko-KR" sz="1600" dirty="0" smtClean="0"/>
              <a:t>”,  </a:t>
            </a:r>
            <a:r>
              <a:rPr lang="ko-KR" altLang="en-US" sz="1600" dirty="0" smtClean="0"/>
              <a:t>모드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2. </a:t>
            </a:r>
            <a:r>
              <a:rPr lang="ko-KR" altLang="en-US" sz="1600" dirty="0" smtClean="0"/>
              <a:t>가시화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fd.setVisible</a:t>
            </a:r>
            <a:r>
              <a:rPr lang="en-US" altLang="ko-KR" sz="1600" dirty="0" smtClean="0"/>
              <a:t>( true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3. </a:t>
            </a:r>
            <a:r>
              <a:rPr lang="ko-KR" altLang="en-US" sz="1600" dirty="0" smtClean="0"/>
              <a:t>폴더 경로 얻기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사용자가 선택한 파일 있는 경로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사용자 저장할 파일명을 설정하는 경로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 smtClean="0"/>
              <a:t>  String path=</a:t>
            </a:r>
            <a:r>
              <a:rPr lang="en-US" altLang="ko-KR" sz="1600" dirty="0" err="1" smtClean="0"/>
              <a:t>fd.getDirectory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4. </a:t>
            </a:r>
            <a:r>
              <a:rPr lang="ko-KR" altLang="en-US" sz="1600" dirty="0" smtClean="0"/>
              <a:t>파일명 얻기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String file=</a:t>
            </a:r>
            <a:r>
              <a:rPr lang="en-US" altLang="ko-KR" sz="1600" dirty="0" err="1" smtClean="0"/>
              <a:t>fd.getFile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b="1" dirty="0" err="1" smtClean="0"/>
              <a:t>JOptionPane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자주 사용하는 다이얼로그를 미리 만들어 두고 제공하는 클래스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InputDialog</a:t>
            </a:r>
            <a:r>
              <a:rPr lang="en-US" altLang="ko-KR" sz="1600" dirty="0" smtClean="0"/>
              <a:t>,  </a:t>
            </a:r>
            <a:r>
              <a:rPr lang="en-US" altLang="ko-KR" sz="1600" dirty="0" err="1" smtClean="0"/>
              <a:t>MessageDialog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ConfirmDialog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929198"/>
            <a:ext cx="1571636" cy="70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929198"/>
            <a:ext cx="1428760" cy="67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929198"/>
            <a:ext cx="1576389" cy="72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16200000" flipV="1">
            <a:off x="1000100" y="4643446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2714612" y="457200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4286248" y="4572008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472" y="571501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사용자에게 </a:t>
            </a:r>
            <a:r>
              <a:rPr lang="ko-KR" altLang="en-US" sz="1200" dirty="0" smtClean="0"/>
              <a:t>입력 값을 </a:t>
            </a:r>
            <a:endParaRPr lang="en-US" altLang="ko-KR" sz="1200" dirty="0" smtClean="0"/>
          </a:p>
          <a:p>
            <a:r>
              <a:rPr lang="ko-KR" altLang="en-US" sz="1200" dirty="0" smtClean="0"/>
              <a:t>받을 때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6050" y="571501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사용자에게 정보를 </a:t>
            </a:r>
            <a:endParaRPr lang="en-US" altLang="ko-KR" sz="1200" dirty="0" smtClean="0"/>
          </a:p>
          <a:p>
            <a:r>
              <a:rPr lang="ko-KR" altLang="en-US" sz="1200" dirty="0" smtClean="0"/>
              <a:t>제공할 때 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690298" y="5715016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사용자의 의견을 </a:t>
            </a:r>
            <a:r>
              <a:rPr lang="ko-KR" altLang="en-US" sz="1200" dirty="0" smtClean="0"/>
              <a:t>물어볼 때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1571636" cy="70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000240"/>
            <a:ext cx="1428760" cy="67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344825"/>
            <a:ext cx="1576389" cy="72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428736"/>
            <a:ext cx="444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JOptionPane.showInputDialog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”);</a:t>
            </a:r>
          </a:p>
        </p:txBody>
      </p:sp>
      <p:sp>
        <p:nvSpPr>
          <p:cNvPr id="9" name="자유형 8"/>
          <p:cNvSpPr/>
          <p:nvPr/>
        </p:nvSpPr>
        <p:spPr>
          <a:xfrm>
            <a:off x="1243013" y="404813"/>
            <a:ext cx="3262312" cy="1128712"/>
          </a:xfrm>
          <a:custGeom>
            <a:avLst/>
            <a:gdLst>
              <a:gd name="connsiteX0" fmla="*/ 3262312 w 3262312"/>
              <a:gd name="connsiteY0" fmla="*/ 1128712 h 1128712"/>
              <a:gd name="connsiteX1" fmla="*/ 3252787 w 3262312"/>
              <a:gd name="connsiteY1" fmla="*/ 1062037 h 1128712"/>
              <a:gd name="connsiteX2" fmla="*/ 3219450 w 3262312"/>
              <a:gd name="connsiteY2" fmla="*/ 1014412 h 1128712"/>
              <a:gd name="connsiteX3" fmla="*/ 3195637 w 3262312"/>
              <a:gd name="connsiteY3" fmla="*/ 966787 h 1128712"/>
              <a:gd name="connsiteX4" fmla="*/ 3186112 w 3262312"/>
              <a:gd name="connsiteY4" fmla="*/ 947737 h 1128712"/>
              <a:gd name="connsiteX5" fmla="*/ 3171825 w 3262312"/>
              <a:gd name="connsiteY5" fmla="*/ 928687 h 1128712"/>
              <a:gd name="connsiteX6" fmla="*/ 3148012 w 3262312"/>
              <a:gd name="connsiteY6" fmla="*/ 890587 h 1128712"/>
              <a:gd name="connsiteX7" fmla="*/ 3100387 w 3262312"/>
              <a:gd name="connsiteY7" fmla="*/ 842962 h 1128712"/>
              <a:gd name="connsiteX8" fmla="*/ 3081337 w 3262312"/>
              <a:gd name="connsiteY8" fmla="*/ 828675 h 1128712"/>
              <a:gd name="connsiteX9" fmla="*/ 3067050 w 3262312"/>
              <a:gd name="connsiteY9" fmla="*/ 819150 h 1128712"/>
              <a:gd name="connsiteX10" fmla="*/ 3052762 w 3262312"/>
              <a:gd name="connsiteY10" fmla="*/ 804862 h 1128712"/>
              <a:gd name="connsiteX11" fmla="*/ 3028950 w 3262312"/>
              <a:gd name="connsiteY11" fmla="*/ 785812 h 1128712"/>
              <a:gd name="connsiteX12" fmla="*/ 3014662 w 3262312"/>
              <a:gd name="connsiteY12" fmla="*/ 771525 h 1128712"/>
              <a:gd name="connsiteX13" fmla="*/ 3000375 w 3262312"/>
              <a:gd name="connsiteY13" fmla="*/ 762000 h 1128712"/>
              <a:gd name="connsiteX14" fmla="*/ 2981325 w 3262312"/>
              <a:gd name="connsiteY14" fmla="*/ 742950 h 1128712"/>
              <a:gd name="connsiteX15" fmla="*/ 2967037 w 3262312"/>
              <a:gd name="connsiteY15" fmla="*/ 733425 h 1128712"/>
              <a:gd name="connsiteX16" fmla="*/ 2933700 w 3262312"/>
              <a:gd name="connsiteY16" fmla="*/ 709612 h 1128712"/>
              <a:gd name="connsiteX17" fmla="*/ 2900362 w 3262312"/>
              <a:gd name="connsiteY17" fmla="*/ 676275 h 1128712"/>
              <a:gd name="connsiteX18" fmla="*/ 2871787 w 3262312"/>
              <a:gd name="connsiteY18" fmla="*/ 657225 h 1128712"/>
              <a:gd name="connsiteX19" fmla="*/ 2857500 w 3262312"/>
              <a:gd name="connsiteY19" fmla="*/ 642937 h 1128712"/>
              <a:gd name="connsiteX20" fmla="*/ 2843212 w 3262312"/>
              <a:gd name="connsiteY20" fmla="*/ 633412 h 1128712"/>
              <a:gd name="connsiteX21" fmla="*/ 2824162 w 3262312"/>
              <a:gd name="connsiteY21" fmla="*/ 619125 h 1128712"/>
              <a:gd name="connsiteX22" fmla="*/ 2800350 w 3262312"/>
              <a:gd name="connsiteY22" fmla="*/ 604837 h 1128712"/>
              <a:gd name="connsiteX23" fmla="*/ 2747962 w 3262312"/>
              <a:gd name="connsiteY23" fmla="*/ 561975 h 1128712"/>
              <a:gd name="connsiteX24" fmla="*/ 2690812 w 3262312"/>
              <a:gd name="connsiteY24" fmla="*/ 519112 h 1128712"/>
              <a:gd name="connsiteX25" fmla="*/ 2676525 w 3262312"/>
              <a:gd name="connsiteY25" fmla="*/ 504825 h 1128712"/>
              <a:gd name="connsiteX26" fmla="*/ 2657475 w 3262312"/>
              <a:gd name="connsiteY26" fmla="*/ 495300 h 1128712"/>
              <a:gd name="connsiteX27" fmla="*/ 2619375 w 3262312"/>
              <a:gd name="connsiteY27" fmla="*/ 466725 h 1128712"/>
              <a:gd name="connsiteX28" fmla="*/ 2605087 w 3262312"/>
              <a:gd name="connsiteY28" fmla="*/ 461962 h 1128712"/>
              <a:gd name="connsiteX29" fmla="*/ 2571750 w 3262312"/>
              <a:gd name="connsiteY29" fmla="*/ 438150 h 1128712"/>
              <a:gd name="connsiteX30" fmla="*/ 2533650 w 3262312"/>
              <a:gd name="connsiteY30" fmla="*/ 414337 h 1128712"/>
              <a:gd name="connsiteX31" fmla="*/ 2500312 w 3262312"/>
              <a:gd name="connsiteY31" fmla="*/ 395287 h 1128712"/>
              <a:gd name="connsiteX32" fmla="*/ 2462212 w 3262312"/>
              <a:gd name="connsiteY32" fmla="*/ 366712 h 1128712"/>
              <a:gd name="connsiteX33" fmla="*/ 2443162 w 3262312"/>
              <a:gd name="connsiteY33" fmla="*/ 361950 h 1128712"/>
              <a:gd name="connsiteX34" fmla="*/ 2428875 w 3262312"/>
              <a:gd name="connsiteY34" fmla="*/ 347662 h 1128712"/>
              <a:gd name="connsiteX35" fmla="*/ 2409825 w 3262312"/>
              <a:gd name="connsiteY35" fmla="*/ 338137 h 1128712"/>
              <a:gd name="connsiteX36" fmla="*/ 2371725 w 3262312"/>
              <a:gd name="connsiteY36" fmla="*/ 319087 h 1128712"/>
              <a:gd name="connsiteX37" fmla="*/ 2333625 w 3262312"/>
              <a:gd name="connsiteY37" fmla="*/ 300037 h 1128712"/>
              <a:gd name="connsiteX38" fmla="*/ 2309812 w 3262312"/>
              <a:gd name="connsiteY38" fmla="*/ 285750 h 1128712"/>
              <a:gd name="connsiteX39" fmla="*/ 2290762 w 3262312"/>
              <a:gd name="connsiteY39" fmla="*/ 280987 h 1128712"/>
              <a:gd name="connsiteX40" fmla="*/ 2262187 w 3262312"/>
              <a:gd name="connsiteY40" fmla="*/ 266700 h 1128712"/>
              <a:gd name="connsiteX41" fmla="*/ 2247900 w 3262312"/>
              <a:gd name="connsiteY41" fmla="*/ 261937 h 1128712"/>
              <a:gd name="connsiteX42" fmla="*/ 2228850 w 3262312"/>
              <a:gd name="connsiteY42" fmla="*/ 252412 h 1128712"/>
              <a:gd name="connsiteX43" fmla="*/ 2214562 w 3262312"/>
              <a:gd name="connsiteY43" fmla="*/ 247650 h 1128712"/>
              <a:gd name="connsiteX44" fmla="*/ 2190750 w 3262312"/>
              <a:gd name="connsiteY44" fmla="*/ 238125 h 1128712"/>
              <a:gd name="connsiteX45" fmla="*/ 2147887 w 3262312"/>
              <a:gd name="connsiteY45" fmla="*/ 219075 h 1128712"/>
              <a:gd name="connsiteX46" fmla="*/ 2133600 w 3262312"/>
              <a:gd name="connsiteY46" fmla="*/ 204787 h 1128712"/>
              <a:gd name="connsiteX47" fmla="*/ 2119312 w 3262312"/>
              <a:gd name="connsiteY47" fmla="*/ 200025 h 1128712"/>
              <a:gd name="connsiteX48" fmla="*/ 2076450 w 3262312"/>
              <a:gd name="connsiteY48" fmla="*/ 180975 h 1128712"/>
              <a:gd name="connsiteX49" fmla="*/ 2033587 w 3262312"/>
              <a:gd name="connsiteY49" fmla="*/ 161925 h 1128712"/>
              <a:gd name="connsiteX50" fmla="*/ 2014537 w 3262312"/>
              <a:gd name="connsiteY50" fmla="*/ 147637 h 1128712"/>
              <a:gd name="connsiteX51" fmla="*/ 2000250 w 3262312"/>
              <a:gd name="connsiteY51" fmla="*/ 142875 h 1128712"/>
              <a:gd name="connsiteX52" fmla="*/ 1976437 w 3262312"/>
              <a:gd name="connsiteY52" fmla="*/ 133350 h 1128712"/>
              <a:gd name="connsiteX53" fmla="*/ 1928812 w 3262312"/>
              <a:gd name="connsiteY53" fmla="*/ 114300 h 1128712"/>
              <a:gd name="connsiteX54" fmla="*/ 1905000 w 3262312"/>
              <a:gd name="connsiteY54" fmla="*/ 104775 h 1128712"/>
              <a:gd name="connsiteX55" fmla="*/ 1866900 w 3262312"/>
              <a:gd name="connsiteY55" fmla="*/ 95250 h 1128712"/>
              <a:gd name="connsiteX56" fmla="*/ 1852612 w 3262312"/>
              <a:gd name="connsiteY56" fmla="*/ 90487 h 1128712"/>
              <a:gd name="connsiteX57" fmla="*/ 1828800 w 3262312"/>
              <a:gd name="connsiteY57" fmla="*/ 85725 h 1128712"/>
              <a:gd name="connsiteX58" fmla="*/ 1800225 w 3262312"/>
              <a:gd name="connsiteY58" fmla="*/ 76200 h 1128712"/>
              <a:gd name="connsiteX59" fmla="*/ 1752600 w 3262312"/>
              <a:gd name="connsiteY59" fmla="*/ 66675 h 1128712"/>
              <a:gd name="connsiteX60" fmla="*/ 1728787 w 3262312"/>
              <a:gd name="connsiteY60" fmla="*/ 61912 h 1128712"/>
              <a:gd name="connsiteX61" fmla="*/ 1704975 w 3262312"/>
              <a:gd name="connsiteY61" fmla="*/ 57150 h 1128712"/>
              <a:gd name="connsiteX62" fmla="*/ 1685925 w 3262312"/>
              <a:gd name="connsiteY62" fmla="*/ 52387 h 1128712"/>
              <a:gd name="connsiteX63" fmla="*/ 1647825 w 3262312"/>
              <a:gd name="connsiteY63" fmla="*/ 47625 h 1128712"/>
              <a:gd name="connsiteX64" fmla="*/ 1633537 w 3262312"/>
              <a:gd name="connsiteY64" fmla="*/ 42862 h 1128712"/>
              <a:gd name="connsiteX65" fmla="*/ 1543050 w 3262312"/>
              <a:gd name="connsiteY65" fmla="*/ 28575 h 1128712"/>
              <a:gd name="connsiteX66" fmla="*/ 1490662 w 3262312"/>
              <a:gd name="connsiteY66" fmla="*/ 19050 h 1128712"/>
              <a:gd name="connsiteX67" fmla="*/ 1400175 w 3262312"/>
              <a:gd name="connsiteY67" fmla="*/ 9525 h 1128712"/>
              <a:gd name="connsiteX68" fmla="*/ 1385887 w 3262312"/>
              <a:gd name="connsiteY68" fmla="*/ 4762 h 1128712"/>
              <a:gd name="connsiteX69" fmla="*/ 1347787 w 3262312"/>
              <a:gd name="connsiteY69" fmla="*/ 0 h 1128712"/>
              <a:gd name="connsiteX70" fmla="*/ 1038225 w 3262312"/>
              <a:gd name="connsiteY70" fmla="*/ 4762 h 1128712"/>
              <a:gd name="connsiteX71" fmla="*/ 966787 w 3262312"/>
              <a:gd name="connsiteY71" fmla="*/ 14287 h 1128712"/>
              <a:gd name="connsiteX72" fmla="*/ 942975 w 3262312"/>
              <a:gd name="connsiteY72" fmla="*/ 19050 h 1128712"/>
              <a:gd name="connsiteX73" fmla="*/ 923925 w 3262312"/>
              <a:gd name="connsiteY73" fmla="*/ 23812 h 1128712"/>
              <a:gd name="connsiteX74" fmla="*/ 823912 w 3262312"/>
              <a:gd name="connsiteY74" fmla="*/ 38100 h 1128712"/>
              <a:gd name="connsiteX75" fmla="*/ 757237 w 3262312"/>
              <a:gd name="connsiteY75" fmla="*/ 47625 h 1128712"/>
              <a:gd name="connsiteX76" fmla="*/ 709612 w 3262312"/>
              <a:gd name="connsiteY76" fmla="*/ 61912 h 1128712"/>
              <a:gd name="connsiteX77" fmla="*/ 685800 w 3262312"/>
              <a:gd name="connsiteY77" fmla="*/ 71437 h 1128712"/>
              <a:gd name="connsiteX78" fmla="*/ 657225 w 3262312"/>
              <a:gd name="connsiteY78" fmla="*/ 80962 h 1128712"/>
              <a:gd name="connsiteX79" fmla="*/ 642937 w 3262312"/>
              <a:gd name="connsiteY79" fmla="*/ 85725 h 1128712"/>
              <a:gd name="connsiteX80" fmla="*/ 614362 w 3262312"/>
              <a:gd name="connsiteY80" fmla="*/ 90487 h 1128712"/>
              <a:gd name="connsiteX81" fmla="*/ 585787 w 3262312"/>
              <a:gd name="connsiteY81" fmla="*/ 100012 h 1128712"/>
              <a:gd name="connsiteX82" fmla="*/ 571500 w 3262312"/>
              <a:gd name="connsiteY82" fmla="*/ 109537 h 1128712"/>
              <a:gd name="connsiteX83" fmla="*/ 509587 w 3262312"/>
              <a:gd name="connsiteY83" fmla="*/ 123825 h 1128712"/>
              <a:gd name="connsiteX84" fmla="*/ 438150 w 3262312"/>
              <a:gd name="connsiteY84" fmla="*/ 147637 h 1128712"/>
              <a:gd name="connsiteX85" fmla="*/ 400050 w 3262312"/>
              <a:gd name="connsiteY85" fmla="*/ 157162 h 1128712"/>
              <a:gd name="connsiteX86" fmla="*/ 381000 w 3262312"/>
              <a:gd name="connsiteY86" fmla="*/ 161925 h 1128712"/>
              <a:gd name="connsiteX87" fmla="*/ 366712 w 3262312"/>
              <a:gd name="connsiteY87" fmla="*/ 166687 h 1128712"/>
              <a:gd name="connsiteX88" fmla="*/ 342900 w 3262312"/>
              <a:gd name="connsiteY88" fmla="*/ 171450 h 1128712"/>
              <a:gd name="connsiteX89" fmla="*/ 328612 w 3262312"/>
              <a:gd name="connsiteY89" fmla="*/ 180975 h 1128712"/>
              <a:gd name="connsiteX90" fmla="*/ 304800 w 3262312"/>
              <a:gd name="connsiteY90" fmla="*/ 185737 h 1128712"/>
              <a:gd name="connsiteX91" fmla="*/ 276225 w 3262312"/>
              <a:gd name="connsiteY91" fmla="*/ 195262 h 1128712"/>
              <a:gd name="connsiteX92" fmla="*/ 261937 w 3262312"/>
              <a:gd name="connsiteY92" fmla="*/ 200025 h 1128712"/>
              <a:gd name="connsiteX93" fmla="*/ 238125 w 3262312"/>
              <a:gd name="connsiteY93" fmla="*/ 209550 h 1128712"/>
              <a:gd name="connsiteX94" fmla="*/ 209550 w 3262312"/>
              <a:gd name="connsiteY94" fmla="*/ 214312 h 1128712"/>
              <a:gd name="connsiteX95" fmla="*/ 185737 w 3262312"/>
              <a:gd name="connsiteY95" fmla="*/ 219075 h 1128712"/>
              <a:gd name="connsiteX96" fmla="*/ 157162 w 3262312"/>
              <a:gd name="connsiteY96" fmla="*/ 228600 h 1128712"/>
              <a:gd name="connsiteX97" fmla="*/ 142875 w 3262312"/>
              <a:gd name="connsiteY97" fmla="*/ 233362 h 1128712"/>
              <a:gd name="connsiteX98" fmla="*/ 76200 w 3262312"/>
              <a:gd name="connsiteY98" fmla="*/ 247650 h 1128712"/>
              <a:gd name="connsiteX99" fmla="*/ 61912 w 3262312"/>
              <a:gd name="connsiteY99" fmla="*/ 252412 h 1128712"/>
              <a:gd name="connsiteX100" fmla="*/ 42862 w 3262312"/>
              <a:gd name="connsiteY100" fmla="*/ 261937 h 1128712"/>
              <a:gd name="connsiteX101" fmla="*/ 23812 w 3262312"/>
              <a:gd name="connsiteY101" fmla="*/ 266700 h 1128712"/>
              <a:gd name="connsiteX102" fmla="*/ 0 w 3262312"/>
              <a:gd name="connsiteY102" fmla="*/ 276225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262312" h="1128712">
                <a:moveTo>
                  <a:pt x="3262312" y="1128712"/>
                </a:moveTo>
                <a:cubicBezTo>
                  <a:pt x="3259137" y="1106487"/>
                  <a:pt x="3260670" y="1083058"/>
                  <a:pt x="3252787" y="1062037"/>
                </a:cubicBezTo>
                <a:cubicBezTo>
                  <a:pt x="3245983" y="1043893"/>
                  <a:pt x="3228116" y="1031744"/>
                  <a:pt x="3219450" y="1014412"/>
                </a:cubicBezTo>
                <a:lnTo>
                  <a:pt x="3195637" y="966787"/>
                </a:lnTo>
                <a:cubicBezTo>
                  <a:pt x="3192462" y="960437"/>
                  <a:pt x="3190372" y="953417"/>
                  <a:pt x="3186112" y="947737"/>
                </a:cubicBezTo>
                <a:cubicBezTo>
                  <a:pt x="3181350" y="941387"/>
                  <a:pt x="3176032" y="935418"/>
                  <a:pt x="3171825" y="928687"/>
                </a:cubicBezTo>
                <a:cubicBezTo>
                  <a:pt x="3156884" y="904780"/>
                  <a:pt x="3168647" y="912809"/>
                  <a:pt x="3148012" y="890587"/>
                </a:cubicBezTo>
                <a:cubicBezTo>
                  <a:pt x="3132735" y="874135"/>
                  <a:pt x="3118348" y="856432"/>
                  <a:pt x="3100387" y="842962"/>
                </a:cubicBezTo>
                <a:cubicBezTo>
                  <a:pt x="3094037" y="838200"/>
                  <a:pt x="3087796" y="833289"/>
                  <a:pt x="3081337" y="828675"/>
                </a:cubicBezTo>
                <a:cubicBezTo>
                  <a:pt x="3076679" y="825348"/>
                  <a:pt x="3071447" y="822814"/>
                  <a:pt x="3067050" y="819150"/>
                </a:cubicBezTo>
                <a:cubicBezTo>
                  <a:pt x="3061876" y="814838"/>
                  <a:pt x="3057831" y="809297"/>
                  <a:pt x="3052762" y="804862"/>
                </a:cubicBezTo>
                <a:cubicBezTo>
                  <a:pt x="3045112" y="798168"/>
                  <a:pt x="3036600" y="792506"/>
                  <a:pt x="3028950" y="785812"/>
                </a:cubicBezTo>
                <a:cubicBezTo>
                  <a:pt x="3023881" y="781377"/>
                  <a:pt x="3019836" y="775837"/>
                  <a:pt x="3014662" y="771525"/>
                </a:cubicBezTo>
                <a:cubicBezTo>
                  <a:pt x="3010265" y="767861"/>
                  <a:pt x="3004721" y="765725"/>
                  <a:pt x="3000375" y="762000"/>
                </a:cubicBezTo>
                <a:cubicBezTo>
                  <a:pt x="2993557" y="756156"/>
                  <a:pt x="2988143" y="748794"/>
                  <a:pt x="2981325" y="742950"/>
                </a:cubicBezTo>
                <a:cubicBezTo>
                  <a:pt x="2976979" y="739225"/>
                  <a:pt x="2971434" y="737089"/>
                  <a:pt x="2967037" y="733425"/>
                </a:cubicBezTo>
                <a:cubicBezTo>
                  <a:pt x="2938074" y="709289"/>
                  <a:pt x="2968952" y="727238"/>
                  <a:pt x="2933700" y="709612"/>
                </a:cubicBezTo>
                <a:cubicBezTo>
                  <a:pt x="2920035" y="689115"/>
                  <a:pt x="2925983" y="694908"/>
                  <a:pt x="2900362" y="676275"/>
                </a:cubicBezTo>
                <a:cubicBezTo>
                  <a:pt x="2891104" y="669542"/>
                  <a:pt x="2879881" y="665320"/>
                  <a:pt x="2871787" y="657225"/>
                </a:cubicBezTo>
                <a:cubicBezTo>
                  <a:pt x="2867025" y="652462"/>
                  <a:pt x="2862674" y="647249"/>
                  <a:pt x="2857500" y="642937"/>
                </a:cubicBezTo>
                <a:cubicBezTo>
                  <a:pt x="2853103" y="639273"/>
                  <a:pt x="2847870" y="636739"/>
                  <a:pt x="2843212" y="633412"/>
                </a:cubicBezTo>
                <a:cubicBezTo>
                  <a:pt x="2836753" y="628799"/>
                  <a:pt x="2830766" y="623528"/>
                  <a:pt x="2824162" y="619125"/>
                </a:cubicBezTo>
                <a:cubicBezTo>
                  <a:pt x="2816460" y="613990"/>
                  <a:pt x="2807755" y="610391"/>
                  <a:pt x="2800350" y="604837"/>
                </a:cubicBezTo>
                <a:cubicBezTo>
                  <a:pt x="2782300" y="591299"/>
                  <a:pt x="2766735" y="574491"/>
                  <a:pt x="2747962" y="561975"/>
                </a:cubicBezTo>
                <a:cubicBezTo>
                  <a:pt x="2728604" y="549069"/>
                  <a:pt x="2706604" y="534904"/>
                  <a:pt x="2690812" y="519112"/>
                </a:cubicBezTo>
                <a:cubicBezTo>
                  <a:pt x="2686050" y="514350"/>
                  <a:pt x="2682005" y="508740"/>
                  <a:pt x="2676525" y="504825"/>
                </a:cubicBezTo>
                <a:cubicBezTo>
                  <a:pt x="2670748" y="500699"/>
                  <a:pt x="2663639" y="498822"/>
                  <a:pt x="2657475" y="495300"/>
                </a:cubicBezTo>
                <a:cubicBezTo>
                  <a:pt x="2623139" y="475680"/>
                  <a:pt x="2668239" y="497265"/>
                  <a:pt x="2619375" y="466725"/>
                </a:cubicBezTo>
                <a:cubicBezTo>
                  <a:pt x="2615118" y="464064"/>
                  <a:pt x="2609577" y="464207"/>
                  <a:pt x="2605087" y="461962"/>
                </a:cubicBezTo>
                <a:cubicBezTo>
                  <a:pt x="2596572" y="457704"/>
                  <a:pt x="2578216" y="442460"/>
                  <a:pt x="2571750" y="438150"/>
                </a:cubicBezTo>
                <a:cubicBezTo>
                  <a:pt x="2559289" y="429843"/>
                  <a:pt x="2546492" y="422042"/>
                  <a:pt x="2533650" y="414337"/>
                </a:cubicBezTo>
                <a:cubicBezTo>
                  <a:pt x="2522675" y="407752"/>
                  <a:pt x="2509362" y="404337"/>
                  <a:pt x="2500312" y="395287"/>
                </a:cubicBezTo>
                <a:cubicBezTo>
                  <a:pt x="2485508" y="380483"/>
                  <a:pt x="2483515" y="376180"/>
                  <a:pt x="2462212" y="366712"/>
                </a:cubicBezTo>
                <a:cubicBezTo>
                  <a:pt x="2456231" y="364054"/>
                  <a:pt x="2449512" y="363537"/>
                  <a:pt x="2443162" y="361950"/>
                </a:cubicBezTo>
                <a:cubicBezTo>
                  <a:pt x="2438400" y="357187"/>
                  <a:pt x="2434356" y="351577"/>
                  <a:pt x="2428875" y="347662"/>
                </a:cubicBezTo>
                <a:cubicBezTo>
                  <a:pt x="2423098" y="343535"/>
                  <a:pt x="2415989" y="341659"/>
                  <a:pt x="2409825" y="338137"/>
                </a:cubicBezTo>
                <a:cubicBezTo>
                  <a:pt x="2376535" y="319114"/>
                  <a:pt x="2418608" y="337840"/>
                  <a:pt x="2371725" y="319087"/>
                </a:cubicBezTo>
                <a:cubicBezTo>
                  <a:pt x="2343277" y="290641"/>
                  <a:pt x="2374180" y="316259"/>
                  <a:pt x="2333625" y="300037"/>
                </a:cubicBezTo>
                <a:cubicBezTo>
                  <a:pt x="2325030" y="296599"/>
                  <a:pt x="2318271" y="289509"/>
                  <a:pt x="2309812" y="285750"/>
                </a:cubicBezTo>
                <a:cubicBezTo>
                  <a:pt x="2303831" y="283092"/>
                  <a:pt x="2296839" y="283418"/>
                  <a:pt x="2290762" y="280987"/>
                </a:cubicBezTo>
                <a:cubicBezTo>
                  <a:pt x="2280874" y="277032"/>
                  <a:pt x="2271918" y="271025"/>
                  <a:pt x="2262187" y="266700"/>
                </a:cubicBezTo>
                <a:cubicBezTo>
                  <a:pt x="2257600" y="264661"/>
                  <a:pt x="2252514" y="263915"/>
                  <a:pt x="2247900" y="261937"/>
                </a:cubicBezTo>
                <a:cubicBezTo>
                  <a:pt x="2241375" y="259140"/>
                  <a:pt x="2235376" y="255209"/>
                  <a:pt x="2228850" y="252412"/>
                </a:cubicBezTo>
                <a:cubicBezTo>
                  <a:pt x="2224236" y="250435"/>
                  <a:pt x="2219263" y="249413"/>
                  <a:pt x="2214562" y="247650"/>
                </a:cubicBezTo>
                <a:cubicBezTo>
                  <a:pt x="2206557" y="244648"/>
                  <a:pt x="2198532" y="241663"/>
                  <a:pt x="2190750" y="238125"/>
                </a:cubicBezTo>
                <a:cubicBezTo>
                  <a:pt x="2145291" y="217461"/>
                  <a:pt x="2178121" y="229152"/>
                  <a:pt x="2147887" y="219075"/>
                </a:cubicBezTo>
                <a:cubicBezTo>
                  <a:pt x="2143125" y="214312"/>
                  <a:pt x="2139204" y="208523"/>
                  <a:pt x="2133600" y="204787"/>
                </a:cubicBezTo>
                <a:cubicBezTo>
                  <a:pt x="2129423" y="202002"/>
                  <a:pt x="2123900" y="202064"/>
                  <a:pt x="2119312" y="200025"/>
                </a:cubicBezTo>
                <a:cubicBezTo>
                  <a:pt x="2069711" y="177980"/>
                  <a:pt x="2108635" y="191703"/>
                  <a:pt x="2076450" y="180975"/>
                </a:cubicBezTo>
                <a:cubicBezTo>
                  <a:pt x="2026139" y="143240"/>
                  <a:pt x="2090460" y="187202"/>
                  <a:pt x="2033587" y="161925"/>
                </a:cubicBezTo>
                <a:cubicBezTo>
                  <a:pt x="2026334" y="158701"/>
                  <a:pt x="2021429" y="151575"/>
                  <a:pt x="2014537" y="147637"/>
                </a:cubicBezTo>
                <a:cubicBezTo>
                  <a:pt x="2010179" y="145146"/>
                  <a:pt x="2004950" y="144638"/>
                  <a:pt x="2000250" y="142875"/>
                </a:cubicBezTo>
                <a:cubicBezTo>
                  <a:pt x="1992245" y="139873"/>
                  <a:pt x="1984249" y="136822"/>
                  <a:pt x="1976437" y="133350"/>
                </a:cubicBezTo>
                <a:cubicBezTo>
                  <a:pt x="1919767" y="108164"/>
                  <a:pt x="2004625" y="141869"/>
                  <a:pt x="1928812" y="114300"/>
                </a:cubicBezTo>
                <a:cubicBezTo>
                  <a:pt x="1920778" y="111378"/>
                  <a:pt x="1913171" y="107289"/>
                  <a:pt x="1905000" y="104775"/>
                </a:cubicBezTo>
                <a:cubicBezTo>
                  <a:pt x="1892488" y="100925"/>
                  <a:pt x="1879319" y="99390"/>
                  <a:pt x="1866900" y="95250"/>
                </a:cubicBezTo>
                <a:cubicBezTo>
                  <a:pt x="1862137" y="93662"/>
                  <a:pt x="1857482" y="91705"/>
                  <a:pt x="1852612" y="90487"/>
                </a:cubicBezTo>
                <a:cubicBezTo>
                  <a:pt x="1844759" y="88524"/>
                  <a:pt x="1836609" y="87855"/>
                  <a:pt x="1828800" y="85725"/>
                </a:cubicBezTo>
                <a:cubicBezTo>
                  <a:pt x="1819114" y="83083"/>
                  <a:pt x="1809965" y="78635"/>
                  <a:pt x="1800225" y="76200"/>
                </a:cubicBezTo>
                <a:cubicBezTo>
                  <a:pt x="1784519" y="72273"/>
                  <a:pt x="1768475" y="69850"/>
                  <a:pt x="1752600" y="66675"/>
                </a:cubicBezTo>
                <a:lnTo>
                  <a:pt x="1728787" y="61912"/>
                </a:lnTo>
                <a:cubicBezTo>
                  <a:pt x="1720850" y="60325"/>
                  <a:pt x="1712828" y="59113"/>
                  <a:pt x="1704975" y="57150"/>
                </a:cubicBezTo>
                <a:cubicBezTo>
                  <a:pt x="1698625" y="55562"/>
                  <a:pt x="1692381" y="53463"/>
                  <a:pt x="1685925" y="52387"/>
                </a:cubicBezTo>
                <a:cubicBezTo>
                  <a:pt x="1673300" y="50283"/>
                  <a:pt x="1660525" y="49212"/>
                  <a:pt x="1647825" y="47625"/>
                </a:cubicBezTo>
                <a:cubicBezTo>
                  <a:pt x="1643062" y="46037"/>
                  <a:pt x="1638407" y="44080"/>
                  <a:pt x="1633537" y="42862"/>
                </a:cubicBezTo>
                <a:cubicBezTo>
                  <a:pt x="1602773" y="35171"/>
                  <a:pt x="1575961" y="35158"/>
                  <a:pt x="1543050" y="28575"/>
                </a:cubicBezTo>
                <a:cubicBezTo>
                  <a:pt x="1525080" y="24981"/>
                  <a:pt x="1508956" y="21489"/>
                  <a:pt x="1490662" y="19050"/>
                </a:cubicBezTo>
                <a:cubicBezTo>
                  <a:pt x="1471055" y="16436"/>
                  <a:pt x="1418697" y="11377"/>
                  <a:pt x="1400175" y="9525"/>
                </a:cubicBezTo>
                <a:cubicBezTo>
                  <a:pt x="1395412" y="7937"/>
                  <a:pt x="1390826" y="5660"/>
                  <a:pt x="1385887" y="4762"/>
                </a:cubicBezTo>
                <a:cubicBezTo>
                  <a:pt x="1373295" y="2472"/>
                  <a:pt x="1360586" y="0"/>
                  <a:pt x="1347787" y="0"/>
                </a:cubicBezTo>
                <a:cubicBezTo>
                  <a:pt x="1244587" y="0"/>
                  <a:pt x="1141412" y="3175"/>
                  <a:pt x="1038225" y="4762"/>
                </a:cubicBezTo>
                <a:cubicBezTo>
                  <a:pt x="1018993" y="7166"/>
                  <a:pt x="986478" y="11005"/>
                  <a:pt x="966787" y="14287"/>
                </a:cubicBezTo>
                <a:cubicBezTo>
                  <a:pt x="958803" y="15618"/>
                  <a:pt x="950877" y="17294"/>
                  <a:pt x="942975" y="19050"/>
                </a:cubicBezTo>
                <a:cubicBezTo>
                  <a:pt x="936585" y="20470"/>
                  <a:pt x="930388" y="22778"/>
                  <a:pt x="923925" y="23812"/>
                </a:cubicBezTo>
                <a:cubicBezTo>
                  <a:pt x="890672" y="29132"/>
                  <a:pt x="857130" y="32564"/>
                  <a:pt x="823912" y="38100"/>
                </a:cubicBezTo>
                <a:cubicBezTo>
                  <a:pt x="782712" y="44966"/>
                  <a:pt x="804919" y="41664"/>
                  <a:pt x="757237" y="47625"/>
                </a:cubicBezTo>
                <a:cubicBezTo>
                  <a:pt x="717342" y="67572"/>
                  <a:pt x="761794" y="47681"/>
                  <a:pt x="709612" y="61912"/>
                </a:cubicBezTo>
                <a:cubicBezTo>
                  <a:pt x="701364" y="64161"/>
                  <a:pt x="693834" y="68515"/>
                  <a:pt x="685800" y="71437"/>
                </a:cubicBezTo>
                <a:cubicBezTo>
                  <a:pt x="676364" y="74868"/>
                  <a:pt x="666750" y="77787"/>
                  <a:pt x="657225" y="80962"/>
                </a:cubicBezTo>
                <a:cubicBezTo>
                  <a:pt x="652462" y="82550"/>
                  <a:pt x="647889" y="84900"/>
                  <a:pt x="642937" y="85725"/>
                </a:cubicBezTo>
                <a:lnTo>
                  <a:pt x="614362" y="90487"/>
                </a:lnTo>
                <a:cubicBezTo>
                  <a:pt x="604837" y="93662"/>
                  <a:pt x="594141" y="94443"/>
                  <a:pt x="585787" y="100012"/>
                </a:cubicBezTo>
                <a:cubicBezTo>
                  <a:pt x="581025" y="103187"/>
                  <a:pt x="576879" y="107581"/>
                  <a:pt x="571500" y="109537"/>
                </a:cubicBezTo>
                <a:cubicBezTo>
                  <a:pt x="557462" y="114642"/>
                  <a:pt x="526501" y="120442"/>
                  <a:pt x="509587" y="123825"/>
                </a:cubicBezTo>
                <a:cubicBezTo>
                  <a:pt x="474391" y="147290"/>
                  <a:pt x="516535" y="121507"/>
                  <a:pt x="438150" y="147637"/>
                </a:cubicBezTo>
                <a:cubicBezTo>
                  <a:pt x="412616" y="156149"/>
                  <a:pt x="434536" y="149498"/>
                  <a:pt x="400050" y="157162"/>
                </a:cubicBezTo>
                <a:cubicBezTo>
                  <a:pt x="393660" y="158582"/>
                  <a:pt x="387294" y="160127"/>
                  <a:pt x="381000" y="161925"/>
                </a:cubicBezTo>
                <a:cubicBezTo>
                  <a:pt x="376173" y="163304"/>
                  <a:pt x="371582" y="165469"/>
                  <a:pt x="366712" y="166687"/>
                </a:cubicBezTo>
                <a:cubicBezTo>
                  <a:pt x="358859" y="168650"/>
                  <a:pt x="350837" y="169862"/>
                  <a:pt x="342900" y="171450"/>
                </a:cubicBezTo>
                <a:cubicBezTo>
                  <a:pt x="338137" y="174625"/>
                  <a:pt x="333972" y="178965"/>
                  <a:pt x="328612" y="180975"/>
                </a:cubicBezTo>
                <a:cubicBezTo>
                  <a:pt x="321033" y="183817"/>
                  <a:pt x="312609" y="183607"/>
                  <a:pt x="304800" y="185737"/>
                </a:cubicBezTo>
                <a:cubicBezTo>
                  <a:pt x="295114" y="188379"/>
                  <a:pt x="285750" y="192087"/>
                  <a:pt x="276225" y="195262"/>
                </a:cubicBezTo>
                <a:cubicBezTo>
                  <a:pt x="271462" y="196850"/>
                  <a:pt x="266598" y="198160"/>
                  <a:pt x="261937" y="200025"/>
                </a:cubicBezTo>
                <a:cubicBezTo>
                  <a:pt x="254000" y="203200"/>
                  <a:pt x="246373" y="207301"/>
                  <a:pt x="238125" y="209550"/>
                </a:cubicBezTo>
                <a:cubicBezTo>
                  <a:pt x="228809" y="212091"/>
                  <a:pt x="219051" y="212585"/>
                  <a:pt x="209550" y="214312"/>
                </a:cubicBezTo>
                <a:cubicBezTo>
                  <a:pt x="201586" y="215760"/>
                  <a:pt x="193547" y="216945"/>
                  <a:pt x="185737" y="219075"/>
                </a:cubicBezTo>
                <a:cubicBezTo>
                  <a:pt x="176051" y="221717"/>
                  <a:pt x="166687" y="225425"/>
                  <a:pt x="157162" y="228600"/>
                </a:cubicBezTo>
                <a:cubicBezTo>
                  <a:pt x="152400" y="230187"/>
                  <a:pt x="147783" y="232310"/>
                  <a:pt x="142875" y="233362"/>
                </a:cubicBezTo>
                <a:cubicBezTo>
                  <a:pt x="120650" y="238125"/>
                  <a:pt x="97763" y="240463"/>
                  <a:pt x="76200" y="247650"/>
                </a:cubicBezTo>
                <a:cubicBezTo>
                  <a:pt x="71437" y="249237"/>
                  <a:pt x="66526" y="250435"/>
                  <a:pt x="61912" y="252412"/>
                </a:cubicBezTo>
                <a:cubicBezTo>
                  <a:pt x="55386" y="255209"/>
                  <a:pt x="49509" y="259444"/>
                  <a:pt x="42862" y="261937"/>
                </a:cubicBezTo>
                <a:cubicBezTo>
                  <a:pt x="36733" y="264235"/>
                  <a:pt x="30106" y="264902"/>
                  <a:pt x="23812" y="266700"/>
                </a:cubicBezTo>
                <a:cubicBezTo>
                  <a:pt x="10077" y="270624"/>
                  <a:pt x="11243" y="270603"/>
                  <a:pt x="0" y="2762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079962" y="819150"/>
            <a:ext cx="463088" cy="720700"/>
          </a:xfrm>
          <a:custGeom>
            <a:avLst/>
            <a:gdLst>
              <a:gd name="connsiteX0" fmla="*/ 101138 w 463088"/>
              <a:gd name="connsiteY0" fmla="*/ 0 h 720700"/>
              <a:gd name="connsiteX1" fmla="*/ 63038 w 463088"/>
              <a:gd name="connsiteY1" fmla="*/ 9525 h 720700"/>
              <a:gd name="connsiteX2" fmla="*/ 34463 w 463088"/>
              <a:gd name="connsiteY2" fmla="*/ 33338 h 720700"/>
              <a:gd name="connsiteX3" fmla="*/ 15413 w 463088"/>
              <a:gd name="connsiteY3" fmla="*/ 61913 h 720700"/>
              <a:gd name="connsiteX4" fmla="*/ 1126 w 463088"/>
              <a:gd name="connsiteY4" fmla="*/ 109538 h 720700"/>
              <a:gd name="connsiteX5" fmla="*/ 5888 w 463088"/>
              <a:gd name="connsiteY5" fmla="*/ 190500 h 720700"/>
              <a:gd name="connsiteX6" fmla="*/ 15413 w 463088"/>
              <a:gd name="connsiteY6" fmla="*/ 209550 h 720700"/>
              <a:gd name="connsiteX7" fmla="*/ 20176 w 463088"/>
              <a:gd name="connsiteY7" fmla="*/ 223838 h 720700"/>
              <a:gd name="connsiteX8" fmla="*/ 53513 w 463088"/>
              <a:gd name="connsiteY8" fmla="*/ 266700 h 720700"/>
              <a:gd name="connsiteX9" fmla="*/ 67801 w 463088"/>
              <a:gd name="connsiteY9" fmla="*/ 276225 h 720700"/>
              <a:gd name="connsiteX10" fmla="*/ 91613 w 463088"/>
              <a:gd name="connsiteY10" fmla="*/ 295275 h 720700"/>
              <a:gd name="connsiteX11" fmla="*/ 101138 w 463088"/>
              <a:gd name="connsiteY11" fmla="*/ 309563 h 720700"/>
              <a:gd name="connsiteX12" fmla="*/ 129713 w 463088"/>
              <a:gd name="connsiteY12" fmla="*/ 328613 h 720700"/>
              <a:gd name="connsiteX13" fmla="*/ 144001 w 463088"/>
              <a:gd name="connsiteY13" fmla="*/ 338138 h 720700"/>
              <a:gd name="connsiteX14" fmla="*/ 172576 w 463088"/>
              <a:gd name="connsiteY14" fmla="*/ 361950 h 720700"/>
              <a:gd name="connsiteX15" fmla="*/ 186863 w 463088"/>
              <a:gd name="connsiteY15" fmla="*/ 366713 h 720700"/>
              <a:gd name="connsiteX16" fmla="*/ 201151 w 463088"/>
              <a:gd name="connsiteY16" fmla="*/ 376238 h 720700"/>
              <a:gd name="connsiteX17" fmla="*/ 244013 w 463088"/>
              <a:gd name="connsiteY17" fmla="*/ 395288 h 720700"/>
              <a:gd name="connsiteX18" fmla="*/ 258301 w 463088"/>
              <a:gd name="connsiteY18" fmla="*/ 409575 h 720700"/>
              <a:gd name="connsiteX19" fmla="*/ 272588 w 463088"/>
              <a:gd name="connsiteY19" fmla="*/ 414338 h 720700"/>
              <a:gd name="connsiteX20" fmla="*/ 291638 w 463088"/>
              <a:gd name="connsiteY20" fmla="*/ 423863 h 720700"/>
              <a:gd name="connsiteX21" fmla="*/ 324976 w 463088"/>
              <a:gd name="connsiteY21" fmla="*/ 442913 h 720700"/>
              <a:gd name="connsiteX22" fmla="*/ 363076 w 463088"/>
              <a:gd name="connsiteY22" fmla="*/ 481013 h 720700"/>
              <a:gd name="connsiteX23" fmla="*/ 386888 w 463088"/>
              <a:gd name="connsiteY23" fmla="*/ 504825 h 720700"/>
              <a:gd name="connsiteX24" fmla="*/ 410701 w 463088"/>
              <a:gd name="connsiteY24" fmla="*/ 552450 h 720700"/>
              <a:gd name="connsiteX25" fmla="*/ 420226 w 463088"/>
              <a:gd name="connsiteY25" fmla="*/ 566738 h 720700"/>
              <a:gd name="connsiteX26" fmla="*/ 434513 w 463088"/>
              <a:gd name="connsiteY26" fmla="*/ 604838 h 720700"/>
              <a:gd name="connsiteX27" fmla="*/ 439276 w 463088"/>
              <a:gd name="connsiteY27" fmla="*/ 619125 h 720700"/>
              <a:gd name="connsiteX28" fmla="*/ 448801 w 463088"/>
              <a:gd name="connsiteY28" fmla="*/ 642938 h 720700"/>
              <a:gd name="connsiteX29" fmla="*/ 453563 w 463088"/>
              <a:gd name="connsiteY29" fmla="*/ 666750 h 720700"/>
              <a:gd name="connsiteX30" fmla="*/ 458326 w 463088"/>
              <a:gd name="connsiteY30" fmla="*/ 719138 h 720700"/>
              <a:gd name="connsiteX31" fmla="*/ 463088 w 463088"/>
              <a:gd name="connsiteY31" fmla="*/ 719138 h 7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63088" h="720700">
                <a:moveTo>
                  <a:pt x="101138" y="0"/>
                </a:moveTo>
                <a:cubicBezTo>
                  <a:pt x="92087" y="1810"/>
                  <a:pt x="72797" y="4645"/>
                  <a:pt x="63038" y="9525"/>
                </a:cubicBezTo>
                <a:cubicBezTo>
                  <a:pt x="53033" y="14527"/>
                  <a:pt x="41165" y="24721"/>
                  <a:pt x="34463" y="33338"/>
                </a:cubicBezTo>
                <a:cubicBezTo>
                  <a:pt x="27435" y="42374"/>
                  <a:pt x="15413" y="61913"/>
                  <a:pt x="15413" y="61913"/>
                </a:cubicBezTo>
                <a:cubicBezTo>
                  <a:pt x="11620" y="73293"/>
                  <a:pt x="1386" y="103309"/>
                  <a:pt x="1126" y="109538"/>
                </a:cubicBezTo>
                <a:cubicBezTo>
                  <a:pt x="0" y="136549"/>
                  <a:pt x="2065" y="163738"/>
                  <a:pt x="5888" y="190500"/>
                </a:cubicBezTo>
                <a:cubicBezTo>
                  <a:pt x="6892" y="197528"/>
                  <a:pt x="12616" y="203025"/>
                  <a:pt x="15413" y="209550"/>
                </a:cubicBezTo>
                <a:cubicBezTo>
                  <a:pt x="17391" y="214164"/>
                  <a:pt x="17738" y="219449"/>
                  <a:pt x="20176" y="223838"/>
                </a:cubicBezTo>
                <a:cubicBezTo>
                  <a:pt x="29331" y="240317"/>
                  <a:pt x="39151" y="254732"/>
                  <a:pt x="53513" y="266700"/>
                </a:cubicBezTo>
                <a:cubicBezTo>
                  <a:pt x="57910" y="270364"/>
                  <a:pt x="63038" y="273050"/>
                  <a:pt x="67801" y="276225"/>
                </a:cubicBezTo>
                <a:cubicBezTo>
                  <a:pt x="95099" y="317174"/>
                  <a:pt x="58750" y="268984"/>
                  <a:pt x="91613" y="295275"/>
                </a:cubicBezTo>
                <a:cubicBezTo>
                  <a:pt x="96083" y="298851"/>
                  <a:pt x="96830" y="305794"/>
                  <a:pt x="101138" y="309563"/>
                </a:cubicBezTo>
                <a:cubicBezTo>
                  <a:pt x="109753" y="317101"/>
                  <a:pt x="120188" y="322263"/>
                  <a:pt x="129713" y="328613"/>
                </a:cubicBezTo>
                <a:cubicBezTo>
                  <a:pt x="134476" y="331788"/>
                  <a:pt x="139954" y="334091"/>
                  <a:pt x="144001" y="338138"/>
                </a:cubicBezTo>
                <a:cubicBezTo>
                  <a:pt x="154535" y="348672"/>
                  <a:pt x="159313" y="355318"/>
                  <a:pt x="172576" y="361950"/>
                </a:cubicBezTo>
                <a:cubicBezTo>
                  <a:pt x="177066" y="364195"/>
                  <a:pt x="182373" y="364468"/>
                  <a:pt x="186863" y="366713"/>
                </a:cubicBezTo>
                <a:cubicBezTo>
                  <a:pt x="191983" y="369273"/>
                  <a:pt x="196181" y="373398"/>
                  <a:pt x="201151" y="376238"/>
                </a:cubicBezTo>
                <a:cubicBezTo>
                  <a:pt x="216724" y="385137"/>
                  <a:pt x="227003" y="388484"/>
                  <a:pt x="244013" y="395288"/>
                </a:cubicBezTo>
                <a:cubicBezTo>
                  <a:pt x="248776" y="400050"/>
                  <a:pt x="252697" y="405839"/>
                  <a:pt x="258301" y="409575"/>
                </a:cubicBezTo>
                <a:cubicBezTo>
                  <a:pt x="262478" y="412360"/>
                  <a:pt x="267974" y="412360"/>
                  <a:pt x="272588" y="414338"/>
                </a:cubicBezTo>
                <a:cubicBezTo>
                  <a:pt x="279113" y="417135"/>
                  <a:pt x="285861" y="419737"/>
                  <a:pt x="291638" y="423863"/>
                </a:cubicBezTo>
                <a:cubicBezTo>
                  <a:pt x="322195" y="445689"/>
                  <a:pt x="288079" y="433688"/>
                  <a:pt x="324976" y="442913"/>
                </a:cubicBezTo>
                <a:cubicBezTo>
                  <a:pt x="337676" y="455613"/>
                  <a:pt x="353113" y="466069"/>
                  <a:pt x="363076" y="481013"/>
                </a:cubicBezTo>
                <a:cubicBezTo>
                  <a:pt x="375776" y="500062"/>
                  <a:pt x="367839" y="492125"/>
                  <a:pt x="386888" y="504825"/>
                </a:cubicBezTo>
                <a:cubicBezTo>
                  <a:pt x="394428" y="534981"/>
                  <a:pt x="388020" y="518428"/>
                  <a:pt x="410701" y="552450"/>
                </a:cubicBezTo>
                <a:lnTo>
                  <a:pt x="420226" y="566738"/>
                </a:lnTo>
                <a:cubicBezTo>
                  <a:pt x="431029" y="599150"/>
                  <a:pt x="417439" y="559309"/>
                  <a:pt x="434513" y="604838"/>
                </a:cubicBezTo>
                <a:cubicBezTo>
                  <a:pt x="436276" y="609538"/>
                  <a:pt x="437513" y="614425"/>
                  <a:pt x="439276" y="619125"/>
                </a:cubicBezTo>
                <a:cubicBezTo>
                  <a:pt x="442278" y="627130"/>
                  <a:pt x="445626" y="635000"/>
                  <a:pt x="448801" y="642938"/>
                </a:cubicBezTo>
                <a:cubicBezTo>
                  <a:pt x="450388" y="650875"/>
                  <a:pt x="452559" y="658718"/>
                  <a:pt x="453563" y="666750"/>
                </a:cubicBezTo>
                <a:cubicBezTo>
                  <a:pt x="455738" y="684149"/>
                  <a:pt x="455189" y="701886"/>
                  <a:pt x="458326" y="719138"/>
                </a:cubicBezTo>
                <a:cubicBezTo>
                  <a:pt x="458610" y="720700"/>
                  <a:pt x="461501" y="719138"/>
                  <a:pt x="463088" y="7191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24" y="2692595"/>
            <a:ext cx="4908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JOptionPane.showMessageDialog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부모컴포넌트</a:t>
            </a:r>
            <a:r>
              <a:rPr lang="en-US" altLang="ko-KR" sz="1400" dirty="0" smtClean="0"/>
              <a:t>, “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”);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24" y="4121355"/>
            <a:ext cx="5582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value=</a:t>
            </a:r>
            <a:r>
              <a:rPr lang="en-US" altLang="ko-KR" sz="1400" dirty="0" err="1" smtClean="0"/>
              <a:t>JOptionPane.showConfirmDialog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부모컴포넌트</a:t>
            </a:r>
            <a:r>
              <a:rPr lang="en-US" altLang="ko-KR" sz="1400" dirty="0" smtClean="0"/>
              <a:t>,“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”);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562100" y="2066925"/>
            <a:ext cx="3681413" cy="704850"/>
          </a:xfrm>
          <a:custGeom>
            <a:avLst/>
            <a:gdLst>
              <a:gd name="connsiteX0" fmla="*/ 3681413 w 3681413"/>
              <a:gd name="connsiteY0" fmla="*/ 704850 h 704850"/>
              <a:gd name="connsiteX1" fmla="*/ 3667125 w 3681413"/>
              <a:gd name="connsiteY1" fmla="*/ 690563 h 704850"/>
              <a:gd name="connsiteX2" fmla="*/ 3643313 w 3681413"/>
              <a:gd name="connsiteY2" fmla="*/ 652463 h 704850"/>
              <a:gd name="connsiteX3" fmla="*/ 3629025 w 3681413"/>
              <a:gd name="connsiteY3" fmla="*/ 638175 h 704850"/>
              <a:gd name="connsiteX4" fmla="*/ 3600450 w 3681413"/>
              <a:gd name="connsiteY4" fmla="*/ 595313 h 704850"/>
              <a:gd name="connsiteX5" fmla="*/ 3581400 w 3681413"/>
              <a:gd name="connsiteY5" fmla="*/ 576263 h 704850"/>
              <a:gd name="connsiteX6" fmla="*/ 3562350 w 3681413"/>
              <a:gd name="connsiteY6" fmla="*/ 552450 h 704850"/>
              <a:gd name="connsiteX7" fmla="*/ 3471863 w 3681413"/>
              <a:gd name="connsiteY7" fmla="*/ 471488 h 704850"/>
              <a:gd name="connsiteX8" fmla="*/ 3362325 w 3681413"/>
              <a:gd name="connsiteY8" fmla="*/ 404813 h 704850"/>
              <a:gd name="connsiteX9" fmla="*/ 3281363 w 3681413"/>
              <a:gd name="connsiteY9" fmla="*/ 357188 h 704850"/>
              <a:gd name="connsiteX10" fmla="*/ 3233738 w 3681413"/>
              <a:gd name="connsiteY10" fmla="*/ 333375 h 704850"/>
              <a:gd name="connsiteX11" fmla="*/ 3195638 w 3681413"/>
              <a:gd name="connsiteY11" fmla="*/ 304800 h 704850"/>
              <a:gd name="connsiteX12" fmla="*/ 3152775 w 3681413"/>
              <a:gd name="connsiteY12" fmla="*/ 290513 h 704850"/>
              <a:gd name="connsiteX13" fmla="*/ 3124200 w 3681413"/>
              <a:gd name="connsiteY13" fmla="*/ 276225 h 704850"/>
              <a:gd name="connsiteX14" fmla="*/ 3038475 w 3681413"/>
              <a:gd name="connsiteY14" fmla="*/ 242888 h 704850"/>
              <a:gd name="connsiteX15" fmla="*/ 2957513 w 3681413"/>
              <a:gd name="connsiteY15" fmla="*/ 209550 h 704850"/>
              <a:gd name="connsiteX16" fmla="*/ 2924175 w 3681413"/>
              <a:gd name="connsiteY16" fmla="*/ 200025 h 704850"/>
              <a:gd name="connsiteX17" fmla="*/ 2881313 w 3681413"/>
              <a:gd name="connsiteY17" fmla="*/ 185738 h 704850"/>
              <a:gd name="connsiteX18" fmla="*/ 2833688 w 3681413"/>
              <a:gd name="connsiteY18" fmla="*/ 176213 h 704850"/>
              <a:gd name="connsiteX19" fmla="*/ 2781300 w 3681413"/>
              <a:gd name="connsiteY19" fmla="*/ 161925 h 704850"/>
              <a:gd name="connsiteX20" fmla="*/ 2738438 w 3681413"/>
              <a:gd name="connsiteY20" fmla="*/ 157163 h 704850"/>
              <a:gd name="connsiteX21" fmla="*/ 2690813 w 3681413"/>
              <a:gd name="connsiteY21" fmla="*/ 147638 h 704850"/>
              <a:gd name="connsiteX22" fmla="*/ 2647950 w 3681413"/>
              <a:gd name="connsiteY22" fmla="*/ 133350 h 704850"/>
              <a:gd name="connsiteX23" fmla="*/ 2543175 w 3681413"/>
              <a:gd name="connsiteY23" fmla="*/ 123825 h 704850"/>
              <a:gd name="connsiteX24" fmla="*/ 2443163 w 3681413"/>
              <a:gd name="connsiteY24" fmla="*/ 109538 h 704850"/>
              <a:gd name="connsiteX25" fmla="*/ 2395538 w 3681413"/>
              <a:gd name="connsiteY25" fmla="*/ 100013 h 704850"/>
              <a:gd name="connsiteX26" fmla="*/ 2266950 w 3681413"/>
              <a:gd name="connsiteY26" fmla="*/ 85725 h 704850"/>
              <a:gd name="connsiteX27" fmla="*/ 2124075 w 3681413"/>
              <a:gd name="connsiteY27" fmla="*/ 61913 h 704850"/>
              <a:gd name="connsiteX28" fmla="*/ 2081213 w 3681413"/>
              <a:gd name="connsiteY28" fmla="*/ 57150 h 704850"/>
              <a:gd name="connsiteX29" fmla="*/ 2043113 w 3681413"/>
              <a:gd name="connsiteY29" fmla="*/ 52388 h 704850"/>
              <a:gd name="connsiteX30" fmla="*/ 1995488 w 3681413"/>
              <a:gd name="connsiteY30" fmla="*/ 47625 h 704850"/>
              <a:gd name="connsiteX31" fmla="*/ 1857375 w 3681413"/>
              <a:gd name="connsiteY31" fmla="*/ 33338 h 704850"/>
              <a:gd name="connsiteX32" fmla="*/ 1795463 w 3681413"/>
              <a:gd name="connsiteY32" fmla="*/ 19050 h 704850"/>
              <a:gd name="connsiteX33" fmla="*/ 1738313 w 3681413"/>
              <a:gd name="connsiteY33" fmla="*/ 9525 h 704850"/>
              <a:gd name="connsiteX34" fmla="*/ 1638300 w 3681413"/>
              <a:gd name="connsiteY34" fmla="*/ 0 h 704850"/>
              <a:gd name="connsiteX35" fmla="*/ 995363 w 3681413"/>
              <a:gd name="connsiteY35" fmla="*/ 4763 h 704850"/>
              <a:gd name="connsiteX36" fmla="*/ 942975 w 3681413"/>
              <a:gd name="connsiteY36" fmla="*/ 14288 h 704850"/>
              <a:gd name="connsiteX37" fmla="*/ 862013 w 3681413"/>
              <a:gd name="connsiteY37" fmla="*/ 19050 h 704850"/>
              <a:gd name="connsiteX38" fmla="*/ 795338 w 3681413"/>
              <a:gd name="connsiteY38" fmla="*/ 28575 h 704850"/>
              <a:gd name="connsiteX39" fmla="*/ 776288 w 3681413"/>
              <a:gd name="connsiteY39" fmla="*/ 33338 h 704850"/>
              <a:gd name="connsiteX40" fmla="*/ 661988 w 3681413"/>
              <a:gd name="connsiteY40" fmla="*/ 42863 h 704850"/>
              <a:gd name="connsiteX41" fmla="*/ 628650 w 3681413"/>
              <a:gd name="connsiteY41" fmla="*/ 52388 h 704850"/>
              <a:gd name="connsiteX42" fmla="*/ 542925 w 3681413"/>
              <a:gd name="connsiteY42" fmla="*/ 57150 h 704850"/>
              <a:gd name="connsiteX43" fmla="*/ 509588 w 3681413"/>
              <a:gd name="connsiteY43" fmla="*/ 61913 h 704850"/>
              <a:gd name="connsiteX44" fmla="*/ 481013 w 3681413"/>
              <a:gd name="connsiteY44" fmla="*/ 71438 h 704850"/>
              <a:gd name="connsiteX45" fmla="*/ 409575 w 3681413"/>
              <a:gd name="connsiteY45" fmla="*/ 80963 h 704850"/>
              <a:gd name="connsiteX46" fmla="*/ 309563 w 3681413"/>
              <a:gd name="connsiteY46" fmla="*/ 95250 h 704850"/>
              <a:gd name="connsiteX47" fmla="*/ 295275 w 3681413"/>
              <a:gd name="connsiteY47" fmla="*/ 100013 h 704850"/>
              <a:gd name="connsiteX48" fmla="*/ 280988 w 3681413"/>
              <a:gd name="connsiteY48" fmla="*/ 109538 h 704850"/>
              <a:gd name="connsiteX49" fmla="*/ 228600 w 3681413"/>
              <a:gd name="connsiteY49" fmla="*/ 119063 h 704850"/>
              <a:gd name="connsiteX50" fmla="*/ 157163 w 3681413"/>
              <a:gd name="connsiteY50" fmla="*/ 133350 h 704850"/>
              <a:gd name="connsiteX51" fmla="*/ 123825 w 3681413"/>
              <a:gd name="connsiteY51" fmla="*/ 142875 h 704850"/>
              <a:gd name="connsiteX52" fmla="*/ 104775 w 3681413"/>
              <a:gd name="connsiteY52" fmla="*/ 147638 h 704850"/>
              <a:gd name="connsiteX53" fmla="*/ 90488 w 3681413"/>
              <a:gd name="connsiteY53" fmla="*/ 152400 h 704850"/>
              <a:gd name="connsiteX54" fmla="*/ 66675 w 3681413"/>
              <a:gd name="connsiteY54" fmla="*/ 157163 h 704850"/>
              <a:gd name="connsiteX55" fmla="*/ 38100 w 3681413"/>
              <a:gd name="connsiteY55" fmla="*/ 166688 h 704850"/>
              <a:gd name="connsiteX56" fmla="*/ 0 w 3681413"/>
              <a:gd name="connsiteY56" fmla="*/ 166688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681413" h="704850">
                <a:moveTo>
                  <a:pt x="3681413" y="704850"/>
                </a:moveTo>
                <a:cubicBezTo>
                  <a:pt x="3676650" y="700088"/>
                  <a:pt x="3671166" y="695951"/>
                  <a:pt x="3667125" y="690563"/>
                </a:cubicBezTo>
                <a:cubicBezTo>
                  <a:pt x="3660140" y="681250"/>
                  <a:pt x="3651637" y="662452"/>
                  <a:pt x="3643313" y="652463"/>
                </a:cubicBezTo>
                <a:cubicBezTo>
                  <a:pt x="3639001" y="647289"/>
                  <a:pt x="3633066" y="643563"/>
                  <a:pt x="3629025" y="638175"/>
                </a:cubicBezTo>
                <a:cubicBezTo>
                  <a:pt x="3601639" y="601660"/>
                  <a:pt x="3628023" y="626824"/>
                  <a:pt x="3600450" y="595313"/>
                </a:cubicBezTo>
                <a:cubicBezTo>
                  <a:pt x="3594536" y="588555"/>
                  <a:pt x="3587366" y="582975"/>
                  <a:pt x="3581400" y="576263"/>
                </a:cubicBezTo>
                <a:cubicBezTo>
                  <a:pt x="3574647" y="568665"/>
                  <a:pt x="3569150" y="560006"/>
                  <a:pt x="3562350" y="552450"/>
                </a:cubicBezTo>
                <a:cubicBezTo>
                  <a:pt x="3540999" y="528726"/>
                  <a:pt x="3486668" y="481738"/>
                  <a:pt x="3471863" y="471488"/>
                </a:cubicBezTo>
                <a:cubicBezTo>
                  <a:pt x="3355091" y="390646"/>
                  <a:pt x="3460873" y="459562"/>
                  <a:pt x="3362325" y="404813"/>
                </a:cubicBezTo>
                <a:cubicBezTo>
                  <a:pt x="3334955" y="389607"/>
                  <a:pt x="3309368" y="371191"/>
                  <a:pt x="3281363" y="357188"/>
                </a:cubicBezTo>
                <a:cubicBezTo>
                  <a:pt x="3265488" y="349250"/>
                  <a:pt x="3248883" y="342630"/>
                  <a:pt x="3233738" y="333375"/>
                </a:cubicBezTo>
                <a:cubicBezTo>
                  <a:pt x="3220192" y="325097"/>
                  <a:pt x="3209668" y="312228"/>
                  <a:pt x="3195638" y="304800"/>
                </a:cubicBezTo>
                <a:cubicBezTo>
                  <a:pt x="3182328" y="297753"/>
                  <a:pt x="3166758" y="296106"/>
                  <a:pt x="3152775" y="290513"/>
                </a:cubicBezTo>
                <a:cubicBezTo>
                  <a:pt x="3142887" y="286558"/>
                  <a:pt x="3134030" y="280321"/>
                  <a:pt x="3124200" y="276225"/>
                </a:cubicBezTo>
                <a:cubicBezTo>
                  <a:pt x="3095899" y="264433"/>
                  <a:pt x="3066942" y="254275"/>
                  <a:pt x="3038475" y="242888"/>
                </a:cubicBezTo>
                <a:cubicBezTo>
                  <a:pt x="3018764" y="235004"/>
                  <a:pt x="2974868" y="214508"/>
                  <a:pt x="2957513" y="209550"/>
                </a:cubicBezTo>
                <a:cubicBezTo>
                  <a:pt x="2946400" y="206375"/>
                  <a:pt x="2935206" y="203472"/>
                  <a:pt x="2924175" y="200025"/>
                </a:cubicBezTo>
                <a:cubicBezTo>
                  <a:pt x="2909800" y="195533"/>
                  <a:pt x="2895877" y="189571"/>
                  <a:pt x="2881313" y="185738"/>
                </a:cubicBezTo>
                <a:cubicBezTo>
                  <a:pt x="2865657" y="181618"/>
                  <a:pt x="2849437" y="179963"/>
                  <a:pt x="2833688" y="176213"/>
                </a:cubicBezTo>
                <a:cubicBezTo>
                  <a:pt x="2816080" y="172020"/>
                  <a:pt x="2799049" y="165475"/>
                  <a:pt x="2781300" y="161925"/>
                </a:cubicBezTo>
                <a:cubicBezTo>
                  <a:pt x="2767204" y="159106"/>
                  <a:pt x="2752637" y="159405"/>
                  <a:pt x="2738438" y="157163"/>
                </a:cubicBezTo>
                <a:cubicBezTo>
                  <a:pt x="2722447" y="154638"/>
                  <a:pt x="2706469" y="151758"/>
                  <a:pt x="2690813" y="147638"/>
                </a:cubicBezTo>
                <a:cubicBezTo>
                  <a:pt x="2676248" y="143805"/>
                  <a:pt x="2662818" y="135748"/>
                  <a:pt x="2647950" y="133350"/>
                </a:cubicBezTo>
                <a:cubicBezTo>
                  <a:pt x="2613328" y="127766"/>
                  <a:pt x="2577678" y="130098"/>
                  <a:pt x="2543175" y="123825"/>
                </a:cubicBezTo>
                <a:cubicBezTo>
                  <a:pt x="2475091" y="111446"/>
                  <a:pt x="2508449" y="116066"/>
                  <a:pt x="2443163" y="109538"/>
                </a:cubicBezTo>
                <a:cubicBezTo>
                  <a:pt x="2427288" y="106363"/>
                  <a:pt x="2411576" y="102225"/>
                  <a:pt x="2395538" y="100013"/>
                </a:cubicBezTo>
                <a:cubicBezTo>
                  <a:pt x="2389608" y="99195"/>
                  <a:pt x="2294091" y="90011"/>
                  <a:pt x="2266950" y="85725"/>
                </a:cubicBezTo>
                <a:cubicBezTo>
                  <a:pt x="2116192" y="61920"/>
                  <a:pt x="2349652" y="94138"/>
                  <a:pt x="2124075" y="61913"/>
                </a:cubicBezTo>
                <a:cubicBezTo>
                  <a:pt x="2109844" y="59880"/>
                  <a:pt x="2095490" y="58830"/>
                  <a:pt x="2081213" y="57150"/>
                </a:cubicBezTo>
                <a:lnTo>
                  <a:pt x="2043113" y="52388"/>
                </a:lnTo>
                <a:cubicBezTo>
                  <a:pt x="2027256" y="50626"/>
                  <a:pt x="2011296" y="49781"/>
                  <a:pt x="1995488" y="47625"/>
                </a:cubicBezTo>
                <a:cubicBezTo>
                  <a:pt x="1878926" y="31730"/>
                  <a:pt x="2003456" y="41930"/>
                  <a:pt x="1857375" y="33338"/>
                </a:cubicBezTo>
                <a:cubicBezTo>
                  <a:pt x="1835869" y="27961"/>
                  <a:pt x="1818457" y="23430"/>
                  <a:pt x="1795463" y="19050"/>
                </a:cubicBezTo>
                <a:cubicBezTo>
                  <a:pt x="1776491" y="15436"/>
                  <a:pt x="1757539" y="11356"/>
                  <a:pt x="1738313" y="9525"/>
                </a:cubicBezTo>
                <a:lnTo>
                  <a:pt x="1638300" y="0"/>
                </a:lnTo>
                <a:lnTo>
                  <a:pt x="995363" y="4763"/>
                </a:lnTo>
                <a:cubicBezTo>
                  <a:pt x="977618" y="5128"/>
                  <a:pt x="960623" y="12397"/>
                  <a:pt x="942975" y="14288"/>
                </a:cubicBezTo>
                <a:cubicBezTo>
                  <a:pt x="916095" y="17168"/>
                  <a:pt x="889000" y="17463"/>
                  <a:pt x="862013" y="19050"/>
                </a:cubicBezTo>
                <a:cubicBezTo>
                  <a:pt x="818601" y="29904"/>
                  <a:pt x="871131" y="17747"/>
                  <a:pt x="795338" y="28575"/>
                </a:cubicBezTo>
                <a:cubicBezTo>
                  <a:pt x="788858" y="29501"/>
                  <a:pt x="782744" y="32262"/>
                  <a:pt x="776288" y="33338"/>
                </a:cubicBezTo>
                <a:cubicBezTo>
                  <a:pt x="738286" y="39672"/>
                  <a:pt x="700554" y="40452"/>
                  <a:pt x="661988" y="42863"/>
                </a:cubicBezTo>
                <a:cubicBezTo>
                  <a:pt x="650875" y="46038"/>
                  <a:pt x="640125" y="51011"/>
                  <a:pt x="628650" y="52388"/>
                </a:cubicBezTo>
                <a:cubicBezTo>
                  <a:pt x="600235" y="55798"/>
                  <a:pt x="571453" y="54868"/>
                  <a:pt x="542925" y="57150"/>
                </a:cubicBezTo>
                <a:cubicBezTo>
                  <a:pt x="531736" y="58045"/>
                  <a:pt x="520700" y="60325"/>
                  <a:pt x="509588" y="61913"/>
                </a:cubicBezTo>
                <a:cubicBezTo>
                  <a:pt x="500063" y="65088"/>
                  <a:pt x="490753" y="69003"/>
                  <a:pt x="481013" y="71438"/>
                </a:cubicBezTo>
                <a:cubicBezTo>
                  <a:pt x="461079" y="76421"/>
                  <a:pt x="428061" y="78322"/>
                  <a:pt x="409575" y="80963"/>
                </a:cubicBezTo>
                <a:cubicBezTo>
                  <a:pt x="284782" y="98791"/>
                  <a:pt x="411414" y="83934"/>
                  <a:pt x="309563" y="95250"/>
                </a:cubicBezTo>
                <a:cubicBezTo>
                  <a:pt x="304800" y="96838"/>
                  <a:pt x="299765" y="97768"/>
                  <a:pt x="295275" y="100013"/>
                </a:cubicBezTo>
                <a:cubicBezTo>
                  <a:pt x="290156" y="102573"/>
                  <a:pt x="286347" y="107528"/>
                  <a:pt x="280988" y="109538"/>
                </a:cubicBezTo>
                <a:cubicBezTo>
                  <a:pt x="275669" y="111533"/>
                  <a:pt x="231802" y="118529"/>
                  <a:pt x="228600" y="119063"/>
                </a:cubicBezTo>
                <a:cubicBezTo>
                  <a:pt x="184961" y="136519"/>
                  <a:pt x="222652" y="123994"/>
                  <a:pt x="157163" y="133350"/>
                </a:cubicBezTo>
                <a:cubicBezTo>
                  <a:pt x="142287" y="135475"/>
                  <a:pt x="137386" y="139001"/>
                  <a:pt x="123825" y="142875"/>
                </a:cubicBezTo>
                <a:cubicBezTo>
                  <a:pt x="117531" y="144673"/>
                  <a:pt x="111069" y="145840"/>
                  <a:pt x="104775" y="147638"/>
                </a:cubicBezTo>
                <a:cubicBezTo>
                  <a:pt x="99948" y="149017"/>
                  <a:pt x="95358" y="151182"/>
                  <a:pt x="90488" y="152400"/>
                </a:cubicBezTo>
                <a:cubicBezTo>
                  <a:pt x="82635" y="154363"/>
                  <a:pt x="74485" y="155033"/>
                  <a:pt x="66675" y="157163"/>
                </a:cubicBezTo>
                <a:cubicBezTo>
                  <a:pt x="56989" y="159805"/>
                  <a:pt x="48140" y="166688"/>
                  <a:pt x="38100" y="166688"/>
                </a:cubicBezTo>
                <a:lnTo>
                  <a:pt x="0" y="166688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562100" y="3219450"/>
            <a:ext cx="4148138" cy="995363"/>
          </a:xfrm>
          <a:custGeom>
            <a:avLst/>
            <a:gdLst>
              <a:gd name="connsiteX0" fmla="*/ 4148138 w 4148138"/>
              <a:gd name="connsiteY0" fmla="*/ 995363 h 995363"/>
              <a:gd name="connsiteX1" fmla="*/ 4129088 w 4148138"/>
              <a:gd name="connsiteY1" fmla="*/ 976313 h 995363"/>
              <a:gd name="connsiteX2" fmla="*/ 4110038 w 4148138"/>
              <a:gd name="connsiteY2" fmla="*/ 962025 h 995363"/>
              <a:gd name="connsiteX3" fmla="*/ 4081463 w 4148138"/>
              <a:gd name="connsiteY3" fmla="*/ 923925 h 995363"/>
              <a:gd name="connsiteX4" fmla="*/ 4048125 w 4148138"/>
              <a:gd name="connsiteY4" fmla="*/ 890588 h 995363"/>
              <a:gd name="connsiteX5" fmla="*/ 4033838 w 4148138"/>
              <a:gd name="connsiteY5" fmla="*/ 866775 h 995363"/>
              <a:gd name="connsiteX6" fmla="*/ 3981450 w 4148138"/>
              <a:gd name="connsiteY6" fmla="*/ 814388 h 995363"/>
              <a:gd name="connsiteX7" fmla="*/ 3967163 w 4148138"/>
              <a:gd name="connsiteY7" fmla="*/ 795338 h 995363"/>
              <a:gd name="connsiteX8" fmla="*/ 3929063 w 4148138"/>
              <a:gd name="connsiteY8" fmla="*/ 771525 h 995363"/>
              <a:gd name="connsiteX9" fmla="*/ 3905250 w 4148138"/>
              <a:gd name="connsiteY9" fmla="*/ 747713 h 995363"/>
              <a:gd name="connsiteX10" fmla="*/ 3881438 w 4148138"/>
              <a:gd name="connsiteY10" fmla="*/ 728663 h 995363"/>
              <a:gd name="connsiteX11" fmla="*/ 3848100 w 4148138"/>
              <a:gd name="connsiteY11" fmla="*/ 704850 h 995363"/>
              <a:gd name="connsiteX12" fmla="*/ 3824288 w 4148138"/>
              <a:gd name="connsiteY12" fmla="*/ 685800 h 995363"/>
              <a:gd name="connsiteX13" fmla="*/ 3786188 w 4148138"/>
              <a:gd name="connsiteY13" fmla="*/ 661988 h 995363"/>
              <a:gd name="connsiteX14" fmla="*/ 3700463 w 4148138"/>
              <a:gd name="connsiteY14" fmla="*/ 600075 h 995363"/>
              <a:gd name="connsiteX15" fmla="*/ 3662363 w 4148138"/>
              <a:gd name="connsiteY15" fmla="*/ 585788 h 995363"/>
              <a:gd name="connsiteX16" fmla="*/ 3586163 w 4148138"/>
              <a:gd name="connsiteY16" fmla="*/ 533400 h 995363"/>
              <a:gd name="connsiteX17" fmla="*/ 3509963 w 4148138"/>
              <a:gd name="connsiteY17" fmla="*/ 500063 h 995363"/>
              <a:gd name="connsiteX18" fmla="*/ 3433763 w 4148138"/>
              <a:gd name="connsiteY18" fmla="*/ 471488 h 995363"/>
              <a:gd name="connsiteX19" fmla="*/ 3395663 w 4148138"/>
              <a:gd name="connsiteY19" fmla="*/ 457200 h 995363"/>
              <a:gd name="connsiteX20" fmla="*/ 3319463 w 4148138"/>
              <a:gd name="connsiteY20" fmla="*/ 419100 h 995363"/>
              <a:gd name="connsiteX21" fmla="*/ 3243263 w 4148138"/>
              <a:gd name="connsiteY21" fmla="*/ 390525 h 995363"/>
              <a:gd name="connsiteX22" fmla="*/ 3219450 w 4148138"/>
              <a:gd name="connsiteY22" fmla="*/ 376238 h 995363"/>
              <a:gd name="connsiteX23" fmla="*/ 3143250 w 4148138"/>
              <a:gd name="connsiteY23" fmla="*/ 347663 h 995363"/>
              <a:gd name="connsiteX24" fmla="*/ 3105150 w 4148138"/>
              <a:gd name="connsiteY24" fmla="*/ 323850 h 995363"/>
              <a:gd name="connsiteX25" fmla="*/ 3062288 w 4148138"/>
              <a:gd name="connsiteY25" fmla="*/ 309563 h 995363"/>
              <a:gd name="connsiteX26" fmla="*/ 3024188 w 4148138"/>
              <a:gd name="connsiteY26" fmla="*/ 295275 h 995363"/>
              <a:gd name="connsiteX27" fmla="*/ 2981325 w 4148138"/>
              <a:gd name="connsiteY27" fmla="*/ 276225 h 995363"/>
              <a:gd name="connsiteX28" fmla="*/ 2938463 w 4148138"/>
              <a:gd name="connsiteY28" fmla="*/ 266700 h 995363"/>
              <a:gd name="connsiteX29" fmla="*/ 2838450 w 4148138"/>
              <a:gd name="connsiteY29" fmla="*/ 238125 h 995363"/>
              <a:gd name="connsiteX30" fmla="*/ 2743200 w 4148138"/>
              <a:gd name="connsiteY30" fmla="*/ 209550 h 995363"/>
              <a:gd name="connsiteX31" fmla="*/ 2657475 w 4148138"/>
              <a:gd name="connsiteY31" fmla="*/ 190500 h 995363"/>
              <a:gd name="connsiteX32" fmla="*/ 2609850 w 4148138"/>
              <a:gd name="connsiteY32" fmla="*/ 171450 h 995363"/>
              <a:gd name="connsiteX33" fmla="*/ 2505075 w 4148138"/>
              <a:gd name="connsiteY33" fmla="*/ 142875 h 995363"/>
              <a:gd name="connsiteX34" fmla="*/ 2447925 w 4148138"/>
              <a:gd name="connsiteY34" fmla="*/ 123825 h 995363"/>
              <a:gd name="connsiteX35" fmla="*/ 2390775 w 4148138"/>
              <a:gd name="connsiteY35" fmla="*/ 109538 h 995363"/>
              <a:gd name="connsiteX36" fmla="*/ 2324100 w 4148138"/>
              <a:gd name="connsiteY36" fmla="*/ 90488 h 995363"/>
              <a:gd name="connsiteX37" fmla="*/ 2295525 w 4148138"/>
              <a:gd name="connsiteY37" fmla="*/ 76200 h 995363"/>
              <a:gd name="connsiteX38" fmla="*/ 2233613 w 4148138"/>
              <a:gd name="connsiteY38" fmla="*/ 71438 h 995363"/>
              <a:gd name="connsiteX39" fmla="*/ 2119313 w 4148138"/>
              <a:gd name="connsiteY39" fmla="*/ 52388 h 995363"/>
              <a:gd name="connsiteX40" fmla="*/ 2066925 w 4148138"/>
              <a:gd name="connsiteY40" fmla="*/ 47625 h 995363"/>
              <a:gd name="connsiteX41" fmla="*/ 1981200 w 4148138"/>
              <a:gd name="connsiteY41" fmla="*/ 33338 h 995363"/>
              <a:gd name="connsiteX42" fmla="*/ 1943100 w 4148138"/>
              <a:gd name="connsiteY42" fmla="*/ 28575 h 995363"/>
              <a:gd name="connsiteX43" fmla="*/ 1919288 w 4148138"/>
              <a:gd name="connsiteY43" fmla="*/ 23813 h 995363"/>
              <a:gd name="connsiteX44" fmla="*/ 1866900 w 4148138"/>
              <a:gd name="connsiteY44" fmla="*/ 19050 h 995363"/>
              <a:gd name="connsiteX45" fmla="*/ 1833563 w 4148138"/>
              <a:gd name="connsiteY45" fmla="*/ 9525 h 995363"/>
              <a:gd name="connsiteX46" fmla="*/ 1776413 w 4148138"/>
              <a:gd name="connsiteY46" fmla="*/ 4763 h 995363"/>
              <a:gd name="connsiteX47" fmla="*/ 1747838 w 4148138"/>
              <a:gd name="connsiteY47" fmla="*/ 0 h 995363"/>
              <a:gd name="connsiteX48" fmla="*/ 666750 w 4148138"/>
              <a:gd name="connsiteY48" fmla="*/ 4763 h 995363"/>
              <a:gd name="connsiteX49" fmla="*/ 619125 w 4148138"/>
              <a:gd name="connsiteY49" fmla="*/ 9525 h 995363"/>
              <a:gd name="connsiteX50" fmla="*/ 600075 w 4148138"/>
              <a:gd name="connsiteY50" fmla="*/ 19050 h 995363"/>
              <a:gd name="connsiteX51" fmla="*/ 533400 w 4148138"/>
              <a:gd name="connsiteY51" fmla="*/ 38100 h 995363"/>
              <a:gd name="connsiteX52" fmla="*/ 509588 w 4148138"/>
              <a:gd name="connsiteY52" fmla="*/ 47625 h 995363"/>
              <a:gd name="connsiteX53" fmla="*/ 471488 w 4148138"/>
              <a:gd name="connsiteY53" fmla="*/ 66675 h 995363"/>
              <a:gd name="connsiteX54" fmla="*/ 457200 w 4148138"/>
              <a:gd name="connsiteY54" fmla="*/ 76200 h 995363"/>
              <a:gd name="connsiteX55" fmla="*/ 442913 w 4148138"/>
              <a:gd name="connsiteY55" fmla="*/ 80963 h 995363"/>
              <a:gd name="connsiteX56" fmla="*/ 404813 w 4148138"/>
              <a:gd name="connsiteY56" fmla="*/ 100013 h 995363"/>
              <a:gd name="connsiteX57" fmla="*/ 390525 w 4148138"/>
              <a:gd name="connsiteY57" fmla="*/ 114300 h 995363"/>
              <a:gd name="connsiteX58" fmla="*/ 371475 w 4148138"/>
              <a:gd name="connsiteY58" fmla="*/ 123825 h 995363"/>
              <a:gd name="connsiteX59" fmla="*/ 342900 w 4148138"/>
              <a:gd name="connsiteY59" fmla="*/ 138113 h 995363"/>
              <a:gd name="connsiteX60" fmla="*/ 285750 w 4148138"/>
              <a:gd name="connsiteY60" fmla="*/ 171450 h 995363"/>
              <a:gd name="connsiteX61" fmla="*/ 285750 w 4148138"/>
              <a:gd name="connsiteY61" fmla="*/ 171450 h 995363"/>
              <a:gd name="connsiteX62" fmla="*/ 247650 w 4148138"/>
              <a:gd name="connsiteY62" fmla="*/ 195263 h 995363"/>
              <a:gd name="connsiteX63" fmla="*/ 233363 w 4148138"/>
              <a:gd name="connsiteY63" fmla="*/ 204788 h 995363"/>
              <a:gd name="connsiteX64" fmla="*/ 180975 w 4148138"/>
              <a:gd name="connsiteY64" fmla="*/ 233363 h 995363"/>
              <a:gd name="connsiteX65" fmla="*/ 152400 w 4148138"/>
              <a:gd name="connsiteY65" fmla="*/ 252413 h 995363"/>
              <a:gd name="connsiteX66" fmla="*/ 133350 w 4148138"/>
              <a:gd name="connsiteY66" fmla="*/ 261938 h 995363"/>
              <a:gd name="connsiteX67" fmla="*/ 104775 w 4148138"/>
              <a:gd name="connsiteY67" fmla="*/ 280988 h 995363"/>
              <a:gd name="connsiteX68" fmla="*/ 95250 w 4148138"/>
              <a:gd name="connsiteY68" fmla="*/ 295275 h 995363"/>
              <a:gd name="connsiteX69" fmla="*/ 76200 w 4148138"/>
              <a:gd name="connsiteY69" fmla="*/ 304800 h 995363"/>
              <a:gd name="connsiteX70" fmla="*/ 28575 w 4148138"/>
              <a:gd name="connsiteY70" fmla="*/ 338138 h 995363"/>
              <a:gd name="connsiteX71" fmla="*/ 14288 w 4148138"/>
              <a:gd name="connsiteY71" fmla="*/ 352425 h 995363"/>
              <a:gd name="connsiteX72" fmla="*/ 0 w 4148138"/>
              <a:gd name="connsiteY72" fmla="*/ 361950 h 99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148138" h="995363">
                <a:moveTo>
                  <a:pt x="4148138" y="995363"/>
                </a:moveTo>
                <a:cubicBezTo>
                  <a:pt x="4141788" y="989013"/>
                  <a:pt x="4135846" y="982227"/>
                  <a:pt x="4129088" y="976313"/>
                </a:cubicBezTo>
                <a:cubicBezTo>
                  <a:pt x="4123114" y="971086"/>
                  <a:pt x="4115377" y="967898"/>
                  <a:pt x="4110038" y="962025"/>
                </a:cubicBezTo>
                <a:cubicBezTo>
                  <a:pt x="4099359" y="950278"/>
                  <a:pt x="4091860" y="935921"/>
                  <a:pt x="4081463" y="923925"/>
                </a:cubicBezTo>
                <a:cubicBezTo>
                  <a:pt x="4071170" y="912049"/>
                  <a:pt x="4058186" y="902661"/>
                  <a:pt x="4048125" y="890588"/>
                </a:cubicBezTo>
                <a:cubicBezTo>
                  <a:pt x="4042199" y="883477"/>
                  <a:pt x="4039934" y="873741"/>
                  <a:pt x="4033838" y="866775"/>
                </a:cubicBezTo>
                <a:cubicBezTo>
                  <a:pt x="4017576" y="848190"/>
                  <a:pt x="3996267" y="834145"/>
                  <a:pt x="3981450" y="814388"/>
                </a:cubicBezTo>
                <a:cubicBezTo>
                  <a:pt x="3976688" y="808038"/>
                  <a:pt x="3973306" y="800364"/>
                  <a:pt x="3967163" y="795338"/>
                </a:cubicBezTo>
                <a:cubicBezTo>
                  <a:pt x="3955572" y="785854"/>
                  <a:pt x="3940934" y="780656"/>
                  <a:pt x="3929063" y="771525"/>
                </a:cubicBezTo>
                <a:cubicBezTo>
                  <a:pt x="3920166" y="764681"/>
                  <a:pt x="3913594" y="755222"/>
                  <a:pt x="3905250" y="747713"/>
                </a:cubicBezTo>
                <a:cubicBezTo>
                  <a:pt x="3897695" y="740913"/>
                  <a:pt x="3889570" y="734762"/>
                  <a:pt x="3881438" y="728663"/>
                </a:cubicBezTo>
                <a:cubicBezTo>
                  <a:pt x="3870513" y="720469"/>
                  <a:pt x="3859025" y="713044"/>
                  <a:pt x="3848100" y="704850"/>
                </a:cubicBezTo>
                <a:cubicBezTo>
                  <a:pt x="3839968" y="698751"/>
                  <a:pt x="3832645" y="691586"/>
                  <a:pt x="3824288" y="685800"/>
                </a:cubicBezTo>
                <a:cubicBezTo>
                  <a:pt x="3811975" y="677275"/>
                  <a:pt x="3798502" y="670513"/>
                  <a:pt x="3786188" y="661988"/>
                </a:cubicBezTo>
                <a:cubicBezTo>
                  <a:pt x="3756501" y="641436"/>
                  <a:pt x="3736839" y="613716"/>
                  <a:pt x="3700463" y="600075"/>
                </a:cubicBezTo>
                <a:cubicBezTo>
                  <a:pt x="3687763" y="595313"/>
                  <a:pt x="3674079" y="592622"/>
                  <a:pt x="3662363" y="585788"/>
                </a:cubicBezTo>
                <a:cubicBezTo>
                  <a:pt x="3635738" y="570257"/>
                  <a:pt x="3614402" y="545755"/>
                  <a:pt x="3586163" y="533400"/>
                </a:cubicBezTo>
                <a:cubicBezTo>
                  <a:pt x="3560763" y="522288"/>
                  <a:pt x="3536621" y="507679"/>
                  <a:pt x="3509963" y="500063"/>
                </a:cubicBezTo>
                <a:cubicBezTo>
                  <a:pt x="3451356" y="483318"/>
                  <a:pt x="3501034" y="499188"/>
                  <a:pt x="3433763" y="471488"/>
                </a:cubicBezTo>
                <a:cubicBezTo>
                  <a:pt x="3421221" y="466324"/>
                  <a:pt x="3407936" y="462975"/>
                  <a:pt x="3395663" y="457200"/>
                </a:cubicBezTo>
                <a:cubicBezTo>
                  <a:pt x="3343392" y="432602"/>
                  <a:pt x="3366965" y="436065"/>
                  <a:pt x="3319463" y="419100"/>
                </a:cubicBezTo>
                <a:cubicBezTo>
                  <a:pt x="3262255" y="398668"/>
                  <a:pt x="3308641" y="423213"/>
                  <a:pt x="3243263" y="390525"/>
                </a:cubicBezTo>
                <a:cubicBezTo>
                  <a:pt x="3234984" y="386385"/>
                  <a:pt x="3227958" y="379884"/>
                  <a:pt x="3219450" y="376238"/>
                </a:cubicBezTo>
                <a:cubicBezTo>
                  <a:pt x="3194516" y="365552"/>
                  <a:pt x="3166254" y="362041"/>
                  <a:pt x="3143250" y="347663"/>
                </a:cubicBezTo>
                <a:cubicBezTo>
                  <a:pt x="3130550" y="339725"/>
                  <a:pt x="3118701" y="330227"/>
                  <a:pt x="3105150" y="323850"/>
                </a:cubicBezTo>
                <a:cubicBezTo>
                  <a:pt x="3091523" y="317437"/>
                  <a:pt x="3076490" y="314575"/>
                  <a:pt x="3062288" y="309563"/>
                </a:cubicBezTo>
                <a:cubicBezTo>
                  <a:pt x="3049498" y="305049"/>
                  <a:pt x="3036730" y="300439"/>
                  <a:pt x="3024188" y="295275"/>
                </a:cubicBezTo>
                <a:cubicBezTo>
                  <a:pt x="3009730" y="289322"/>
                  <a:pt x="2996158" y="281169"/>
                  <a:pt x="2981325" y="276225"/>
                </a:cubicBezTo>
                <a:cubicBezTo>
                  <a:pt x="2967440" y="271597"/>
                  <a:pt x="2952410" y="271138"/>
                  <a:pt x="2938463" y="266700"/>
                </a:cubicBezTo>
                <a:cubicBezTo>
                  <a:pt x="2839205" y="235118"/>
                  <a:pt x="2913193" y="247469"/>
                  <a:pt x="2838450" y="238125"/>
                </a:cubicBezTo>
                <a:cubicBezTo>
                  <a:pt x="2797402" y="224443"/>
                  <a:pt x="2787299" y="220195"/>
                  <a:pt x="2743200" y="209550"/>
                </a:cubicBezTo>
                <a:cubicBezTo>
                  <a:pt x="2714745" y="202682"/>
                  <a:pt x="2684653" y="201371"/>
                  <a:pt x="2657475" y="190500"/>
                </a:cubicBezTo>
                <a:cubicBezTo>
                  <a:pt x="2641600" y="184150"/>
                  <a:pt x="2626071" y="176857"/>
                  <a:pt x="2609850" y="171450"/>
                </a:cubicBezTo>
                <a:cubicBezTo>
                  <a:pt x="2455721" y="120074"/>
                  <a:pt x="2575292" y="160430"/>
                  <a:pt x="2505075" y="142875"/>
                </a:cubicBezTo>
                <a:cubicBezTo>
                  <a:pt x="2443971" y="127598"/>
                  <a:pt x="2496928" y="140159"/>
                  <a:pt x="2447925" y="123825"/>
                </a:cubicBezTo>
                <a:cubicBezTo>
                  <a:pt x="2421486" y="115012"/>
                  <a:pt x="2415637" y="114510"/>
                  <a:pt x="2390775" y="109538"/>
                </a:cubicBezTo>
                <a:cubicBezTo>
                  <a:pt x="2320382" y="74340"/>
                  <a:pt x="2409267" y="114822"/>
                  <a:pt x="2324100" y="90488"/>
                </a:cubicBezTo>
                <a:cubicBezTo>
                  <a:pt x="2313860" y="87562"/>
                  <a:pt x="2305946" y="78394"/>
                  <a:pt x="2295525" y="76200"/>
                </a:cubicBezTo>
                <a:cubicBezTo>
                  <a:pt x="2275271" y="71936"/>
                  <a:pt x="2254250" y="73025"/>
                  <a:pt x="2233613" y="71438"/>
                </a:cubicBezTo>
                <a:cubicBezTo>
                  <a:pt x="2195883" y="63891"/>
                  <a:pt x="2157340" y="55845"/>
                  <a:pt x="2119313" y="52388"/>
                </a:cubicBezTo>
                <a:cubicBezTo>
                  <a:pt x="2101850" y="50800"/>
                  <a:pt x="2084295" y="50021"/>
                  <a:pt x="2066925" y="47625"/>
                </a:cubicBezTo>
                <a:cubicBezTo>
                  <a:pt x="2038228" y="43667"/>
                  <a:pt x="2009945" y="36932"/>
                  <a:pt x="1981200" y="33338"/>
                </a:cubicBezTo>
                <a:cubicBezTo>
                  <a:pt x="1968500" y="31750"/>
                  <a:pt x="1955750" y="30521"/>
                  <a:pt x="1943100" y="28575"/>
                </a:cubicBezTo>
                <a:cubicBezTo>
                  <a:pt x="1935100" y="27344"/>
                  <a:pt x="1927320" y="24817"/>
                  <a:pt x="1919288" y="23813"/>
                </a:cubicBezTo>
                <a:cubicBezTo>
                  <a:pt x="1901889" y="21638"/>
                  <a:pt x="1884363" y="20638"/>
                  <a:pt x="1866900" y="19050"/>
                </a:cubicBezTo>
                <a:cubicBezTo>
                  <a:pt x="1855788" y="15875"/>
                  <a:pt x="1844979" y="11327"/>
                  <a:pt x="1833563" y="9525"/>
                </a:cubicBezTo>
                <a:cubicBezTo>
                  <a:pt x="1814681" y="6544"/>
                  <a:pt x="1795412" y="6874"/>
                  <a:pt x="1776413" y="4763"/>
                </a:cubicBezTo>
                <a:cubicBezTo>
                  <a:pt x="1766816" y="3697"/>
                  <a:pt x="1757363" y="1588"/>
                  <a:pt x="1747838" y="0"/>
                </a:cubicBezTo>
                <a:lnTo>
                  <a:pt x="666750" y="4763"/>
                </a:lnTo>
                <a:cubicBezTo>
                  <a:pt x="650796" y="4898"/>
                  <a:pt x="634725" y="6182"/>
                  <a:pt x="619125" y="9525"/>
                </a:cubicBezTo>
                <a:cubicBezTo>
                  <a:pt x="612183" y="11013"/>
                  <a:pt x="606810" y="16805"/>
                  <a:pt x="600075" y="19050"/>
                </a:cubicBezTo>
                <a:cubicBezTo>
                  <a:pt x="474138" y="61029"/>
                  <a:pt x="634291" y="1412"/>
                  <a:pt x="533400" y="38100"/>
                </a:cubicBezTo>
                <a:cubicBezTo>
                  <a:pt x="525366" y="41022"/>
                  <a:pt x="517234" y="43802"/>
                  <a:pt x="509588" y="47625"/>
                </a:cubicBezTo>
                <a:cubicBezTo>
                  <a:pt x="464604" y="70118"/>
                  <a:pt x="503704" y="55937"/>
                  <a:pt x="471488" y="66675"/>
                </a:cubicBezTo>
                <a:cubicBezTo>
                  <a:pt x="466725" y="69850"/>
                  <a:pt x="462320" y="73640"/>
                  <a:pt x="457200" y="76200"/>
                </a:cubicBezTo>
                <a:cubicBezTo>
                  <a:pt x="452710" y="78445"/>
                  <a:pt x="447272" y="78472"/>
                  <a:pt x="442913" y="80963"/>
                </a:cubicBezTo>
                <a:cubicBezTo>
                  <a:pt x="405136" y="102550"/>
                  <a:pt x="442688" y="90543"/>
                  <a:pt x="404813" y="100013"/>
                </a:cubicBezTo>
                <a:cubicBezTo>
                  <a:pt x="400050" y="104775"/>
                  <a:pt x="396006" y="110385"/>
                  <a:pt x="390525" y="114300"/>
                </a:cubicBezTo>
                <a:cubicBezTo>
                  <a:pt x="384748" y="118426"/>
                  <a:pt x="377639" y="120303"/>
                  <a:pt x="371475" y="123825"/>
                </a:cubicBezTo>
                <a:cubicBezTo>
                  <a:pt x="345624" y="138597"/>
                  <a:pt x="369097" y="129380"/>
                  <a:pt x="342900" y="138113"/>
                </a:cubicBezTo>
                <a:cubicBezTo>
                  <a:pt x="312491" y="160919"/>
                  <a:pt x="330949" y="148850"/>
                  <a:pt x="285750" y="171450"/>
                </a:cubicBezTo>
                <a:lnTo>
                  <a:pt x="285750" y="171450"/>
                </a:lnTo>
                <a:cubicBezTo>
                  <a:pt x="253106" y="193213"/>
                  <a:pt x="293603" y="166542"/>
                  <a:pt x="247650" y="195263"/>
                </a:cubicBezTo>
                <a:cubicBezTo>
                  <a:pt x="242796" y="198297"/>
                  <a:pt x="238482" y="202228"/>
                  <a:pt x="233363" y="204788"/>
                </a:cubicBezTo>
                <a:cubicBezTo>
                  <a:pt x="178256" y="232341"/>
                  <a:pt x="244334" y="191123"/>
                  <a:pt x="180975" y="233363"/>
                </a:cubicBezTo>
                <a:cubicBezTo>
                  <a:pt x="180970" y="233367"/>
                  <a:pt x="152405" y="252410"/>
                  <a:pt x="152400" y="252413"/>
                </a:cubicBezTo>
                <a:cubicBezTo>
                  <a:pt x="146050" y="255588"/>
                  <a:pt x="139438" y="258285"/>
                  <a:pt x="133350" y="261938"/>
                </a:cubicBezTo>
                <a:cubicBezTo>
                  <a:pt x="123534" y="267828"/>
                  <a:pt x="104775" y="280988"/>
                  <a:pt x="104775" y="280988"/>
                </a:cubicBezTo>
                <a:cubicBezTo>
                  <a:pt x="101600" y="285750"/>
                  <a:pt x="99647" y="291611"/>
                  <a:pt x="95250" y="295275"/>
                </a:cubicBezTo>
                <a:cubicBezTo>
                  <a:pt x="89796" y="299820"/>
                  <a:pt x="82288" y="301147"/>
                  <a:pt x="76200" y="304800"/>
                </a:cubicBezTo>
                <a:cubicBezTo>
                  <a:pt x="67088" y="310267"/>
                  <a:pt x="38708" y="329452"/>
                  <a:pt x="28575" y="338138"/>
                </a:cubicBezTo>
                <a:cubicBezTo>
                  <a:pt x="23461" y="342521"/>
                  <a:pt x="19462" y="348113"/>
                  <a:pt x="14288" y="352425"/>
                </a:cubicBezTo>
                <a:cubicBezTo>
                  <a:pt x="9891" y="356089"/>
                  <a:pt x="0" y="361950"/>
                  <a:pt x="0" y="3619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/>
          <p:cNvSpPr/>
          <p:nvPr/>
        </p:nvSpPr>
        <p:spPr>
          <a:xfrm rot="5400000">
            <a:off x="1535885" y="3536157"/>
            <a:ext cx="142876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1403544" y="4167188"/>
            <a:ext cx="172844" cy="333877"/>
          </a:xfrm>
          <a:custGeom>
            <a:avLst/>
            <a:gdLst>
              <a:gd name="connsiteX0" fmla="*/ 172844 w 172844"/>
              <a:gd name="connsiteY0" fmla="*/ 0 h 333877"/>
              <a:gd name="connsiteX1" fmla="*/ 168081 w 172844"/>
              <a:gd name="connsiteY1" fmla="*/ 33337 h 333877"/>
              <a:gd name="connsiteX2" fmla="*/ 163319 w 172844"/>
              <a:gd name="connsiteY2" fmla="*/ 47625 h 333877"/>
              <a:gd name="connsiteX3" fmla="*/ 134744 w 172844"/>
              <a:gd name="connsiteY3" fmla="*/ 76200 h 333877"/>
              <a:gd name="connsiteX4" fmla="*/ 115694 w 172844"/>
              <a:gd name="connsiteY4" fmla="*/ 95250 h 333877"/>
              <a:gd name="connsiteX5" fmla="*/ 91881 w 172844"/>
              <a:gd name="connsiteY5" fmla="*/ 109537 h 333877"/>
              <a:gd name="connsiteX6" fmla="*/ 58544 w 172844"/>
              <a:gd name="connsiteY6" fmla="*/ 142875 h 333877"/>
              <a:gd name="connsiteX7" fmla="*/ 39494 w 172844"/>
              <a:gd name="connsiteY7" fmla="*/ 161925 h 333877"/>
              <a:gd name="connsiteX8" fmla="*/ 25206 w 172844"/>
              <a:gd name="connsiteY8" fmla="*/ 176212 h 333877"/>
              <a:gd name="connsiteX9" fmla="*/ 15681 w 172844"/>
              <a:gd name="connsiteY9" fmla="*/ 200025 h 333877"/>
              <a:gd name="connsiteX10" fmla="*/ 1394 w 172844"/>
              <a:gd name="connsiteY10" fmla="*/ 214312 h 333877"/>
              <a:gd name="connsiteX11" fmla="*/ 10919 w 172844"/>
              <a:gd name="connsiteY11" fmla="*/ 314325 h 333877"/>
              <a:gd name="connsiteX12" fmla="*/ 20444 w 172844"/>
              <a:gd name="connsiteY12" fmla="*/ 328612 h 333877"/>
              <a:gd name="connsiteX13" fmla="*/ 39494 w 172844"/>
              <a:gd name="connsiteY13" fmla="*/ 333375 h 33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2844" h="333877">
                <a:moveTo>
                  <a:pt x="172844" y="0"/>
                </a:moveTo>
                <a:cubicBezTo>
                  <a:pt x="171256" y="11112"/>
                  <a:pt x="170282" y="22330"/>
                  <a:pt x="168081" y="33337"/>
                </a:cubicBezTo>
                <a:cubicBezTo>
                  <a:pt x="167096" y="38260"/>
                  <a:pt x="166401" y="43662"/>
                  <a:pt x="163319" y="47625"/>
                </a:cubicBezTo>
                <a:cubicBezTo>
                  <a:pt x="155049" y="58258"/>
                  <a:pt x="144269" y="66675"/>
                  <a:pt x="134744" y="76200"/>
                </a:cubicBezTo>
                <a:cubicBezTo>
                  <a:pt x="128394" y="82550"/>
                  <a:pt x="123395" y="90630"/>
                  <a:pt x="115694" y="95250"/>
                </a:cubicBezTo>
                <a:cubicBezTo>
                  <a:pt x="107756" y="100012"/>
                  <a:pt x="98992" y="103611"/>
                  <a:pt x="91881" y="109537"/>
                </a:cubicBezTo>
                <a:cubicBezTo>
                  <a:pt x="79808" y="119598"/>
                  <a:pt x="69656" y="131762"/>
                  <a:pt x="58544" y="142875"/>
                </a:cubicBezTo>
                <a:lnTo>
                  <a:pt x="39494" y="161925"/>
                </a:lnTo>
                <a:lnTo>
                  <a:pt x="25206" y="176212"/>
                </a:lnTo>
                <a:cubicBezTo>
                  <a:pt x="22031" y="184150"/>
                  <a:pt x="20212" y="192775"/>
                  <a:pt x="15681" y="200025"/>
                </a:cubicBezTo>
                <a:cubicBezTo>
                  <a:pt x="12112" y="205736"/>
                  <a:pt x="1674" y="207583"/>
                  <a:pt x="1394" y="214312"/>
                </a:cubicBezTo>
                <a:cubicBezTo>
                  <a:pt x="0" y="247771"/>
                  <a:pt x="5414" y="281292"/>
                  <a:pt x="10919" y="314325"/>
                </a:cubicBezTo>
                <a:cubicBezTo>
                  <a:pt x="11860" y="319971"/>
                  <a:pt x="15975" y="325036"/>
                  <a:pt x="20444" y="328612"/>
                </a:cubicBezTo>
                <a:cubicBezTo>
                  <a:pt x="27025" y="333877"/>
                  <a:pt x="32624" y="333375"/>
                  <a:pt x="39494" y="3333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14414" y="4500570"/>
            <a:ext cx="958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 </a:t>
            </a:r>
            <a:r>
              <a:rPr lang="en-US" altLang="ko-KR" sz="1400" dirty="0" smtClean="0"/>
              <a:t>– 0</a:t>
            </a:r>
          </a:p>
          <a:p>
            <a:r>
              <a:rPr lang="ko-KR" altLang="en-US" sz="1400" dirty="0" smtClean="0"/>
              <a:t>아니오 </a:t>
            </a:r>
            <a:r>
              <a:rPr lang="en-US" altLang="ko-KR" sz="1400" dirty="0" smtClean="0"/>
              <a:t>-1</a:t>
            </a:r>
          </a:p>
          <a:p>
            <a:r>
              <a:rPr lang="ko-KR" altLang="en-US" sz="1400" dirty="0" smtClean="0"/>
              <a:t>취소</a:t>
            </a:r>
            <a:r>
              <a:rPr lang="en-US" altLang="ko-KR" sz="1400" dirty="0" smtClean="0"/>
              <a:t>-2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3714776" cy="2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214290"/>
            <a:ext cx="670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메모장만들기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디자인과  이벤트는 </a:t>
            </a:r>
            <a:r>
              <a:rPr lang="en-US" altLang="ko-KR" dirty="0" smtClean="0"/>
              <a:t>Has a </a:t>
            </a:r>
            <a:r>
              <a:rPr lang="ko-KR" altLang="en-US" dirty="0" smtClean="0"/>
              <a:t>관계로 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-32" y="1643050"/>
            <a:ext cx="235745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596" y="3143248"/>
            <a:ext cx="351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도움말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메뉴 아이템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파일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-(</a:t>
            </a:r>
            <a:r>
              <a:rPr lang="ko-KR" altLang="en-US" sz="1200" dirty="0" err="1" smtClean="0"/>
              <a:t>새글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열기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다른이름으로저장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닫기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b="1" dirty="0" smtClean="0"/>
              <a:t>서식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 (</a:t>
            </a:r>
            <a:r>
              <a:rPr lang="ko-KR" altLang="en-US" sz="1200" dirty="0" smtClean="0"/>
              <a:t>글꼴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b="1" dirty="0" smtClean="0"/>
              <a:t>도움말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 (</a:t>
            </a:r>
            <a:r>
              <a:rPr lang="ko-KR" altLang="en-US" sz="1200" dirty="0" smtClean="0"/>
              <a:t>메모장정보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821505" y="821513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H="1">
            <a:off x="1357290" y="857232"/>
            <a:ext cx="7143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4414" y="1357298"/>
            <a:ext cx="61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J.T.A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3438" y="785794"/>
            <a:ext cx="5105115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이벤트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b="1" dirty="0" err="1" smtClean="0"/>
              <a:t>새글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J.T.A</a:t>
            </a:r>
            <a:r>
              <a:rPr lang="ko-KR" altLang="en-US" sz="1400" dirty="0" smtClean="0"/>
              <a:t>를 초기화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닫기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윈도우 종료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열기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파일다이얼로그를 열기로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저장 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다른이름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파일다이얼로그를 저장으로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서식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글꼴 다이얼로그를 띄운다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*Dialog Event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글꼴 리스트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돋움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맑은 고딕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궁서체</a:t>
            </a:r>
            <a:r>
              <a:rPr lang="en-US" altLang="ko-KR" sz="1400" dirty="0" smtClean="0"/>
              <a:t>, Serif, </a:t>
            </a:r>
            <a:r>
              <a:rPr lang="en-US" altLang="ko-KR" sz="1400" dirty="0" err="1" smtClean="0"/>
              <a:t>SansSerif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글꼴스타일 리스트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굵게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기울임꼴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굵은기울임꼴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크기 </a:t>
            </a:r>
            <a:r>
              <a:rPr lang="en-US" altLang="ko-KR" sz="1400" dirty="0" smtClean="0"/>
              <a:t>8~10 1</a:t>
            </a:r>
            <a:r>
              <a:rPr lang="ko-KR" altLang="en-US" sz="1400" dirty="0" smtClean="0"/>
              <a:t>씩 증가</a:t>
            </a:r>
            <a:r>
              <a:rPr lang="en-US" altLang="ko-KR" sz="1400" dirty="0" smtClean="0"/>
              <a:t>,10~80</a:t>
            </a:r>
            <a:r>
              <a:rPr lang="ko-KR" altLang="en-US" sz="1400" dirty="0" smtClean="0"/>
              <a:t>까지는 </a:t>
            </a:r>
            <a:r>
              <a:rPr lang="en-US" altLang="ko-KR" sz="1400" dirty="0" smtClean="0"/>
              <a:t>2</a:t>
            </a:r>
            <a:r>
              <a:rPr lang="ko-KR" altLang="en-US" sz="1400" dirty="0" err="1" smtClean="0"/>
              <a:t>씩증가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글꼴 리스트에 아이템이 선택되면 글꼴 </a:t>
            </a:r>
            <a:r>
              <a:rPr lang="en-US" altLang="ko-KR" sz="1400" dirty="0" err="1" smtClean="0"/>
              <a:t>TextField</a:t>
            </a:r>
            <a:r>
              <a:rPr lang="ko-KR" altLang="en-US" sz="1400" dirty="0" smtClean="0"/>
              <a:t>에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설정하고  </a:t>
            </a:r>
            <a:r>
              <a:rPr lang="ko-KR" altLang="en-US" sz="1400" dirty="0" err="1" smtClean="0"/>
              <a:t>설정된상태가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Preview</a:t>
            </a:r>
            <a:r>
              <a:rPr lang="ko-KR" altLang="en-US" sz="1400" dirty="0" smtClean="0"/>
              <a:t>에 반영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글꼴 스타일 리스트에 아이템이 선택되면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글꼴 스타일 </a:t>
            </a:r>
            <a:r>
              <a:rPr lang="en-US" altLang="ko-KR" sz="1400" dirty="0" err="1" smtClean="0"/>
              <a:t>TextField</a:t>
            </a:r>
            <a:r>
              <a:rPr lang="ko-KR" altLang="en-US" sz="1400" dirty="0" smtClean="0"/>
              <a:t>에 설정하고  설정된상태가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Preview</a:t>
            </a:r>
            <a:r>
              <a:rPr lang="ko-KR" altLang="en-US" sz="1400" dirty="0" smtClean="0"/>
              <a:t>에 반영</a:t>
            </a:r>
            <a:endParaRPr lang="en-US" altLang="ko-KR" sz="1400" dirty="0" smtClean="0"/>
          </a:p>
          <a:p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글꼴크기리스트에 아이템이 선택되면 글꼴 크</a:t>
            </a:r>
            <a:r>
              <a:rPr lang="ko-KR" altLang="en-US" sz="1400" dirty="0"/>
              <a:t>기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TextField</a:t>
            </a:r>
            <a:r>
              <a:rPr lang="ko-KR" altLang="en-US" sz="1400" dirty="0" smtClean="0"/>
              <a:t>에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설정하고  설정된 상태가 </a:t>
            </a:r>
            <a:r>
              <a:rPr lang="en-US" altLang="ko-KR" sz="1400" dirty="0" smtClean="0"/>
              <a:t>Preview</a:t>
            </a:r>
            <a:r>
              <a:rPr lang="ko-KR" altLang="en-US" sz="1400" dirty="0" smtClean="0"/>
              <a:t>에 반영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확인 버튼이 클릭되면 현재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글꼴 설정상태가 부모창의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JTextArea</a:t>
            </a:r>
            <a:r>
              <a:rPr lang="ko-KR" altLang="en-US" sz="1400" dirty="0" smtClean="0"/>
              <a:t>에 반영이 되고 </a:t>
            </a:r>
            <a:r>
              <a:rPr lang="en-US" altLang="ko-KR" sz="1400" dirty="0" err="1" smtClean="0"/>
              <a:t>JDialog</a:t>
            </a:r>
            <a:r>
              <a:rPr lang="ko-KR" altLang="en-US" sz="1400" dirty="0" smtClean="0"/>
              <a:t>가 닫힌다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취소 버튼이 클릭되면 </a:t>
            </a:r>
            <a:r>
              <a:rPr lang="en-US" altLang="ko-KR" sz="1400" dirty="0" err="1" smtClean="0"/>
              <a:t>JDialog</a:t>
            </a:r>
            <a:r>
              <a:rPr lang="ko-KR" altLang="en-US" sz="1400" dirty="0" smtClean="0"/>
              <a:t>가 그냥 종료된다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2357422" y="92867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14612" y="71435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2857488" y="85723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3321835" y="110726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2637" y="642918"/>
            <a:ext cx="840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JTextField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5400000" flipH="1" flipV="1">
            <a:off x="2178827" y="20359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00232" y="215186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JList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stCxn id="17" idx="2"/>
          </p:cNvCxnSpPr>
          <p:nvPr/>
        </p:nvCxnSpPr>
        <p:spPr>
          <a:xfrm rot="16200000" flipH="1">
            <a:off x="2647887" y="1362010"/>
            <a:ext cx="1080323" cy="33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071802" y="2285992"/>
            <a:ext cx="92869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071802" y="2285992"/>
            <a:ext cx="85725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285984" y="2571744"/>
            <a:ext cx="2857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285984" y="2571744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4437112"/>
            <a:ext cx="4677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JList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javax.swing.event.ListSelectionListener</a:t>
            </a:r>
            <a:r>
              <a:rPr lang="ko-KR" altLang="en-US" sz="1200" dirty="0" smtClean="0"/>
              <a:t>를 사용</a:t>
            </a:r>
            <a:r>
              <a:rPr lang="en-US" altLang="ko-KR" sz="1200" dirty="0" smtClean="0"/>
              <a:t>.              </a:t>
            </a:r>
          </a:p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55576" y="4941168"/>
            <a:ext cx="252028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91680" y="6381328"/>
            <a:ext cx="79208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331640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메모장정보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253007"/>
            <a:ext cx="2502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 메모장은 자바언어로 만들어진</a:t>
            </a:r>
            <a:endParaRPr lang="en-US" altLang="ko-KR" sz="1200" dirty="0" smtClean="0"/>
          </a:p>
          <a:p>
            <a:r>
              <a:rPr lang="ko-KR" altLang="en-US" sz="1200" dirty="0" smtClean="0"/>
              <a:t>메모장으로 </a:t>
            </a:r>
            <a:r>
              <a:rPr lang="en-US" altLang="ko-KR" sz="1200" dirty="0" smtClean="0"/>
              <a:t>License</a:t>
            </a:r>
            <a:r>
              <a:rPr lang="ko-KR" altLang="en-US" sz="1200" dirty="0" smtClean="0"/>
              <a:t>는 </a:t>
            </a:r>
            <a:endParaRPr lang="en-US" altLang="ko-KR" sz="1200" dirty="0" smtClean="0"/>
          </a:p>
          <a:p>
            <a:r>
              <a:rPr lang="en-US" altLang="ko-KR" sz="1200" dirty="0" smtClean="0"/>
              <a:t>PL(Public License)</a:t>
            </a:r>
            <a:r>
              <a:rPr lang="ko-KR" altLang="en-US" sz="1200" dirty="0" smtClean="0"/>
              <a:t>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자유롭게 </a:t>
            </a:r>
            <a:endParaRPr lang="en-US" altLang="ko-KR" sz="1200" dirty="0" smtClean="0"/>
          </a:p>
          <a:p>
            <a:r>
              <a:rPr lang="ko-KR" altLang="en-US" sz="1200" dirty="0" smtClean="0"/>
              <a:t>배포하고 사용하실 수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xxx</a:t>
            </a:r>
          </a:p>
          <a:p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8"/>
            <a:ext cx="9001155" cy="45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665</Words>
  <Application>Microsoft Office PowerPoint</Application>
  <PresentationFormat>화면 슬라이드 쇼(4:3)</PresentationFormat>
  <Paragraphs>132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37</cp:revision>
  <dcterms:created xsi:type="dcterms:W3CDTF">2023-01-04T00:45:04Z</dcterms:created>
  <dcterms:modified xsi:type="dcterms:W3CDTF">2023-01-05T07:18:08Z</dcterms:modified>
</cp:coreProperties>
</file>