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367" autoAdjust="0"/>
    <p:restoredTop sz="94660"/>
  </p:normalViewPr>
  <p:slideViewPr>
    <p:cSldViewPr>
      <p:cViewPr>
        <p:scale>
          <a:sx n="200" d="100"/>
          <a:sy n="200" d="100"/>
        </p:scale>
        <p:origin x="492" y="19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27D9-9D4D-45E6-8AB5-22138E7B071F}" type="datetimeFigureOut">
              <a:rPr lang="ko-KR" altLang="en-US" smtClean="0"/>
              <a:pPr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4301-A07E-4739-A18F-698D86BF8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600940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*Font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사용자에게 직접 보여지지 않는 컴포넌트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글꼴을 변경할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java.awt</a:t>
            </a:r>
            <a:r>
              <a:rPr lang="ko-KR" altLang="en-US" sz="1600" dirty="0" smtClean="0"/>
              <a:t>패키지에서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저작권이 있음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Font</a:t>
            </a:r>
            <a:r>
              <a:rPr lang="ko-KR" altLang="en-US" sz="1600" dirty="0" smtClean="0"/>
              <a:t>클래스 생성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Font </a:t>
            </a:r>
            <a:r>
              <a:rPr lang="en-US" altLang="ko-KR" sz="1600" dirty="0" err="1" smtClean="0"/>
              <a:t>font</a:t>
            </a:r>
            <a:r>
              <a:rPr lang="en-US" altLang="ko-KR" sz="1600" dirty="0" smtClean="0"/>
              <a:t>=new Font( </a:t>
            </a:r>
            <a:r>
              <a:rPr lang="ko-KR" altLang="en-US" sz="1600" dirty="0" smtClean="0"/>
              <a:t>글꼴종류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스타일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크기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 Font </a:t>
            </a:r>
            <a:r>
              <a:rPr lang="ko-KR" altLang="en-US" sz="1600" dirty="0" smtClean="0"/>
              <a:t>적용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컴포넌트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setFont</a:t>
            </a:r>
            <a:r>
              <a:rPr lang="en-US" altLang="ko-KR" sz="1600" dirty="0" smtClean="0"/>
              <a:t>( font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색 변경 </a:t>
            </a:r>
            <a:r>
              <a:rPr lang="en-US" altLang="ko-KR" sz="1600" dirty="0" smtClean="0"/>
              <a:t>– Color </a:t>
            </a:r>
            <a:r>
              <a:rPr lang="ko-KR" altLang="en-US" sz="1600" dirty="0" smtClean="0"/>
              <a:t>클래스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글자색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setForeground</a:t>
            </a:r>
            <a:r>
              <a:rPr lang="en-US" altLang="ko-KR" sz="1600" dirty="0" smtClean="0"/>
              <a:t>( Color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);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바닥색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setBackgroud</a:t>
            </a:r>
            <a:r>
              <a:rPr lang="en-US" altLang="ko-KR" sz="1600" dirty="0" smtClean="0"/>
              <a:t>( Color</a:t>
            </a:r>
            <a:r>
              <a:rPr lang="ko-KR" altLang="en-US" sz="1600" dirty="0" smtClean="0"/>
              <a:t>객체 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821769" y="225027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6050" y="1785926"/>
            <a:ext cx="519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AWT</a:t>
            </a:r>
            <a:r>
              <a:rPr lang="ko-KR" altLang="en-US" sz="1200" dirty="0" smtClean="0"/>
              <a:t>의 컴포넌트는 </a:t>
            </a:r>
            <a:r>
              <a:rPr lang="en-US" sz="1200" dirty="0" smtClean="0"/>
              <a:t>Dialog</a:t>
            </a:r>
            <a:r>
              <a:rPr lang="en-US" sz="1200" dirty="0"/>
              <a:t>, </a:t>
            </a:r>
            <a:r>
              <a:rPr lang="en-US" sz="1200" dirty="0" err="1"/>
              <a:t>DialogInput</a:t>
            </a:r>
            <a:r>
              <a:rPr lang="en-US" sz="1200" dirty="0"/>
              <a:t>, </a:t>
            </a:r>
            <a:r>
              <a:rPr lang="en-US" sz="1200" dirty="0" err="1"/>
              <a:t>Monospaced</a:t>
            </a:r>
            <a:r>
              <a:rPr lang="en-US" sz="1200" dirty="0"/>
              <a:t>, Serif, or </a:t>
            </a:r>
            <a:r>
              <a:rPr lang="en-US" sz="1200" dirty="0" err="1" smtClean="0"/>
              <a:t>SansSerif</a:t>
            </a:r>
            <a:endParaRPr lang="en-US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가지 글꼴만 표현할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3857620" y="235743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02530" y="2143116"/>
            <a:ext cx="330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Constant : PLAIN, BOLD, ITALIC, BOLD|ITALIC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2786050" y="4429132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2714612" y="4714884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86116" y="4500570"/>
            <a:ext cx="38874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Color.</a:t>
            </a:r>
            <a:r>
              <a:rPr lang="ko-KR" altLang="en-US" sz="1400" b="1" dirty="0" err="1" smtClean="0"/>
              <a:t>상수명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다양한 색을 표현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RGB Color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Color </a:t>
            </a:r>
            <a:r>
              <a:rPr lang="en-US" altLang="ko-KR" sz="1400" b="1" dirty="0" smtClean="0"/>
              <a:t>c</a:t>
            </a:r>
            <a:r>
              <a:rPr lang="en-US" altLang="ko-KR" sz="1400" dirty="0" smtClean="0"/>
              <a:t>=new Color( 16</a:t>
            </a:r>
            <a:r>
              <a:rPr lang="ko-KR" altLang="en-US" sz="1400" dirty="0" smtClean="0"/>
              <a:t>진수</a:t>
            </a:r>
            <a:r>
              <a:rPr lang="en-US" altLang="ko-KR" sz="1400" dirty="0" smtClean="0"/>
              <a:t>RGB );  </a:t>
            </a:r>
          </a:p>
          <a:p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5322099" y="546498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628" y="5572140"/>
            <a:ext cx="9813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0x</a:t>
            </a:r>
            <a:r>
              <a:rPr lang="en-US" altLang="ko-KR" sz="1400" dirty="0" smtClean="0"/>
              <a:t>000000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en-US" altLang="ko-KR" sz="1400" b="1" dirty="0" smtClean="0"/>
              <a:t>0x</a:t>
            </a:r>
            <a:r>
              <a:rPr lang="en-US" altLang="ko-KR" sz="1400" dirty="0" smtClean="0"/>
              <a:t>FFFFFF</a:t>
            </a:r>
            <a:endParaRPr lang="ko-KR" altLang="en-US" sz="1400" dirty="0"/>
          </a:p>
        </p:txBody>
      </p:sp>
      <p:sp>
        <p:nvSpPr>
          <p:cNvPr id="20" name="자유형 19"/>
          <p:cNvSpPr/>
          <p:nvPr/>
        </p:nvSpPr>
        <p:spPr>
          <a:xfrm>
            <a:off x="5500694" y="5786454"/>
            <a:ext cx="40208" cy="198353"/>
          </a:xfrm>
          <a:custGeom>
            <a:avLst/>
            <a:gdLst>
              <a:gd name="connsiteX0" fmla="*/ 25253 w 40208"/>
              <a:gd name="connsiteY0" fmla="*/ 3090 h 198353"/>
              <a:gd name="connsiteX1" fmla="*/ 1440 w 40208"/>
              <a:gd name="connsiteY1" fmla="*/ 7853 h 198353"/>
              <a:gd name="connsiteX2" fmla="*/ 10965 w 40208"/>
              <a:gd name="connsiteY2" fmla="*/ 93578 h 198353"/>
              <a:gd name="connsiteX3" fmla="*/ 20490 w 40208"/>
              <a:gd name="connsiteY3" fmla="*/ 107865 h 198353"/>
              <a:gd name="connsiteX4" fmla="*/ 34778 w 40208"/>
              <a:gd name="connsiteY4" fmla="*/ 136440 h 198353"/>
              <a:gd name="connsiteX5" fmla="*/ 30015 w 40208"/>
              <a:gd name="connsiteY5" fmla="*/ 179303 h 198353"/>
              <a:gd name="connsiteX6" fmla="*/ 1440 w 40208"/>
              <a:gd name="connsiteY6" fmla="*/ 198353 h 19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08" h="198353">
                <a:moveTo>
                  <a:pt x="25253" y="3090"/>
                </a:moveTo>
                <a:cubicBezTo>
                  <a:pt x="17315" y="4678"/>
                  <a:pt x="3403" y="0"/>
                  <a:pt x="1440" y="7853"/>
                </a:cubicBezTo>
                <a:cubicBezTo>
                  <a:pt x="153" y="13001"/>
                  <a:pt x="0" y="71647"/>
                  <a:pt x="10965" y="93578"/>
                </a:cubicBezTo>
                <a:cubicBezTo>
                  <a:pt x="13525" y="98697"/>
                  <a:pt x="17930" y="102746"/>
                  <a:pt x="20490" y="107865"/>
                </a:cubicBezTo>
                <a:cubicBezTo>
                  <a:pt x="40208" y="147299"/>
                  <a:pt x="7482" y="95497"/>
                  <a:pt x="34778" y="136440"/>
                </a:cubicBezTo>
                <a:cubicBezTo>
                  <a:pt x="33190" y="150728"/>
                  <a:pt x="36831" y="166646"/>
                  <a:pt x="30015" y="179303"/>
                </a:cubicBezTo>
                <a:cubicBezTo>
                  <a:pt x="24588" y="189382"/>
                  <a:pt x="1440" y="198353"/>
                  <a:pt x="1440" y="19835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5353055" y="6243641"/>
            <a:ext cx="128582" cy="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510218" y="6234134"/>
            <a:ext cx="128582" cy="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695956" y="6238878"/>
            <a:ext cx="128582" cy="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46402" y="62150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29256" y="62029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43570" y="62029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151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56</cp:revision>
  <dcterms:created xsi:type="dcterms:W3CDTF">2023-01-05T01:08:46Z</dcterms:created>
  <dcterms:modified xsi:type="dcterms:W3CDTF">2023-07-07T06:44:45Z</dcterms:modified>
</cp:coreProperties>
</file>