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45" autoAdjust="0"/>
    <p:restoredTop sz="94213" autoAdjust="0"/>
  </p:normalViewPr>
  <p:slideViewPr>
    <p:cSldViewPr>
      <p:cViewPr>
        <p:scale>
          <a:sx n="150" d="100"/>
          <a:sy n="150" d="100"/>
        </p:scale>
        <p:origin x="-576" y="16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A7C8-198A-4F0D-ABD2-F75B27984ECC}" type="datetimeFigureOut">
              <a:rPr lang="ko-KR" altLang="en-US" smtClean="0"/>
              <a:pPr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05B-647B-46A4-8329-153B7DF63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4071966" cy="131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142852"/>
            <a:ext cx="26997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많은 양의 레코드를 분할해서 보여주기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4429124" y="57148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29124" y="1357298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0"/>
            <a:ext cx="365921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428736"/>
            <a:ext cx="378621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00562" y="21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357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844" y="2238696"/>
            <a:ext cx="4062331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총 레코드의 수 구하기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totalCount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rs.getInt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cnt</a:t>
            </a:r>
            <a:r>
              <a:rPr lang="en-US" altLang="ko-KR" sz="1100" dirty="0" smtClean="0"/>
              <a:t>”); // 14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한 화면에 보여줄 게시물의 수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pageScale</a:t>
            </a:r>
            <a:r>
              <a:rPr lang="en-US" altLang="ko-KR" sz="1100" dirty="0" smtClean="0"/>
              <a:t>=10;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총 페이지 수</a:t>
            </a:r>
            <a:endParaRPr lang="en-US" altLang="ko-KR" sz="1100" dirty="0" smtClean="0"/>
          </a:p>
          <a:p>
            <a:r>
              <a:rPr lang="en-US" altLang="ko-KR" sz="1100" dirty="0"/>
              <a:t>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totalPage</a:t>
            </a:r>
            <a:r>
              <a:rPr lang="en-US" altLang="ko-KR" sz="1100" dirty="0" smtClean="0"/>
              <a:t>=(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)</a:t>
            </a:r>
            <a:r>
              <a:rPr lang="en-US" altLang="ko-KR" sz="1100" dirty="0" err="1" smtClean="0"/>
              <a:t>Math.ceil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totalCount</a:t>
            </a:r>
            <a:r>
              <a:rPr lang="en-US" altLang="ko-KR" sz="1100" dirty="0" smtClean="0"/>
              <a:t>/(double)</a:t>
            </a:r>
            <a:r>
              <a:rPr lang="en-US" altLang="ko-KR" sz="1100" dirty="0" err="1" smtClean="0"/>
              <a:t>pageScale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 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//if( </a:t>
            </a:r>
            <a:r>
              <a:rPr lang="en-US" altLang="ko-KR" sz="1100" dirty="0" err="1" smtClean="0"/>
              <a:t>totalCount</a:t>
            </a:r>
            <a:r>
              <a:rPr lang="en-US" altLang="ko-KR" sz="1100" dirty="0" smtClean="0"/>
              <a:t> % </a:t>
            </a:r>
            <a:r>
              <a:rPr lang="en-US" altLang="ko-KR" sz="1100" dirty="0" err="1" smtClean="0"/>
              <a:t>pageSacle</a:t>
            </a:r>
            <a:r>
              <a:rPr lang="en-US" altLang="ko-KR" sz="1100" dirty="0" smtClean="0"/>
              <a:t> != 0){</a:t>
            </a:r>
          </a:p>
          <a:p>
            <a:r>
              <a:rPr lang="en-US" altLang="ko-KR" sz="1100" dirty="0" smtClean="0"/>
              <a:t> //   </a:t>
            </a:r>
            <a:r>
              <a:rPr lang="en-US" altLang="ko-KR" sz="1100" dirty="0" err="1" smtClean="0"/>
              <a:t>totalPage</a:t>
            </a:r>
            <a:r>
              <a:rPr lang="en-US" altLang="ko-KR" sz="1100" dirty="0" smtClean="0"/>
              <a:t>++;</a:t>
            </a:r>
            <a:endParaRPr lang="en-US" altLang="ko-KR" sz="1100" dirty="0"/>
          </a:p>
          <a:p>
            <a:r>
              <a:rPr lang="en-US" altLang="ko-KR" sz="1100" dirty="0" smtClean="0"/>
              <a:t> //  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[1][2][3]</a:t>
            </a:r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err="1" smtClean="0"/>
              <a:t>페이지별</a:t>
            </a:r>
            <a:r>
              <a:rPr lang="ko-KR" altLang="en-US" sz="1100" dirty="0" smtClean="0"/>
              <a:t> 시작번호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  String 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request.getParameter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=1;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if( 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 != null){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Integer.parseInt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);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}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15" name="자유형 14"/>
          <p:cNvSpPr/>
          <p:nvPr/>
        </p:nvSpPr>
        <p:spPr>
          <a:xfrm>
            <a:off x="342900" y="4310063"/>
            <a:ext cx="1662113" cy="404812"/>
          </a:xfrm>
          <a:custGeom>
            <a:avLst/>
            <a:gdLst>
              <a:gd name="connsiteX0" fmla="*/ 0 w 1662113"/>
              <a:gd name="connsiteY0" fmla="*/ 204787 h 404812"/>
              <a:gd name="connsiteX1" fmla="*/ 9525 w 1662113"/>
              <a:gd name="connsiteY1" fmla="*/ 190500 h 404812"/>
              <a:gd name="connsiteX2" fmla="*/ 28575 w 1662113"/>
              <a:gd name="connsiteY2" fmla="*/ 152400 h 404812"/>
              <a:gd name="connsiteX3" fmla="*/ 52388 w 1662113"/>
              <a:gd name="connsiteY3" fmla="*/ 133350 h 404812"/>
              <a:gd name="connsiteX4" fmla="*/ 66675 w 1662113"/>
              <a:gd name="connsiteY4" fmla="*/ 114300 h 404812"/>
              <a:gd name="connsiteX5" fmla="*/ 123825 w 1662113"/>
              <a:gd name="connsiteY5" fmla="*/ 76200 h 404812"/>
              <a:gd name="connsiteX6" fmla="*/ 138113 w 1662113"/>
              <a:gd name="connsiteY6" fmla="*/ 61912 h 404812"/>
              <a:gd name="connsiteX7" fmla="*/ 152400 w 1662113"/>
              <a:gd name="connsiteY7" fmla="*/ 57150 h 404812"/>
              <a:gd name="connsiteX8" fmla="*/ 185738 w 1662113"/>
              <a:gd name="connsiteY8" fmla="*/ 42862 h 404812"/>
              <a:gd name="connsiteX9" fmla="*/ 228600 w 1662113"/>
              <a:gd name="connsiteY9" fmla="*/ 28575 h 404812"/>
              <a:gd name="connsiteX10" fmla="*/ 319088 w 1662113"/>
              <a:gd name="connsiteY10" fmla="*/ 19050 h 404812"/>
              <a:gd name="connsiteX11" fmla="*/ 381000 w 1662113"/>
              <a:gd name="connsiteY11" fmla="*/ 9525 h 404812"/>
              <a:gd name="connsiteX12" fmla="*/ 404813 w 1662113"/>
              <a:gd name="connsiteY12" fmla="*/ 4762 h 404812"/>
              <a:gd name="connsiteX13" fmla="*/ 466725 w 1662113"/>
              <a:gd name="connsiteY13" fmla="*/ 0 h 404812"/>
              <a:gd name="connsiteX14" fmla="*/ 885825 w 1662113"/>
              <a:gd name="connsiteY14" fmla="*/ 4762 h 404812"/>
              <a:gd name="connsiteX15" fmla="*/ 909638 w 1662113"/>
              <a:gd name="connsiteY15" fmla="*/ 9525 h 404812"/>
              <a:gd name="connsiteX16" fmla="*/ 962025 w 1662113"/>
              <a:gd name="connsiteY16" fmla="*/ 14287 h 404812"/>
              <a:gd name="connsiteX17" fmla="*/ 1023938 w 1662113"/>
              <a:gd name="connsiteY17" fmla="*/ 28575 h 404812"/>
              <a:gd name="connsiteX18" fmla="*/ 1062038 w 1662113"/>
              <a:gd name="connsiteY18" fmla="*/ 33337 h 404812"/>
              <a:gd name="connsiteX19" fmla="*/ 1095375 w 1662113"/>
              <a:gd name="connsiteY19" fmla="*/ 38100 h 404812"/>
              <a:gd name="connsiteX20" fmla="*/ 1133475 w 1662113"/>
              <a:gd name="connsiteY20" fmla="*/ 52387 h 404812"/>
              <a:gd name="connsiteX21" fmla="*/ 1166813 w 1662113"/>
              <a:gd name="connsiteY21" fmla="*/ 57150 h 404812"/>
              <a:gd name="connsiteX22" fmla="*/ 1185863 w 1662113"/>
              <a:gd name="connsiteY22" fmla="*/ 61912 h 404812"/>
              <a:gd name="connsiteX23" fmla="*/ 1252538 w 1662113"/>
              <a:gd name="connsiteY23" fmla="*/ 80962 h 404812"/>
              <a:gd name="connsiteX24" fmla="*/ 1276350 w 1662113"/>
              <a:gd name="connsiteY24" fmla="*/ 95250 h 404812"/>
              <a:gd name="connsiteX25" fmla="*/ 1333500 w 1662113"/>
              <a:gd name="connsiteY25" fmla="*/ 104775 h 404812"/>
              <a:gd name="connsiteX26" fmla="*/ 1385888 w 1662113"/>
              <a:gd name="connsiteY26" fmla="*/ 119062 h 404812"/>
              <a:gd name="connsiteX27" fmla="*/ 1409700 w 1662113"/>
              <a:gd name="connsiteY27" fmla="*/ 123825 h 404812"/>
              <a:gd name="connsiteX28" fmla="*/ 1457325 w 1662113"/>
              <a:gd name="connsiteY28" fmla="*/ 147637 h 404812"/>
              <a:gd name="connsiteX29" fmla="*/ 1490663 w 1662113"/>
              <a:gd name="connsiteY29" fmla="*/ 161925 h 404812"/>
              <a:gd name="connsiteX30" fmla="*/ 1519238 w 1662113"/>
              <a:gd name="connsiteY30" fmla="*/ 180975 h 404812"/>
              <a:gd name="connsiteX31" fmla="*/ 1528763 w 1662113"/>
              <a:gd name="connsiteY31" fmla="*/ 195262 h 404812"/>
              <a:gd name="connsiteX32" fmla="*/ 1543050 w 1662113"/>
              <a:gd name="connsiteY32" fmla="*/ 219075 h 404812"/>
              <a:gd name="connsiteX33" fmla="*/ 1557338 w 1662113"/>
              <a:gd name="connsiteY33" fmla="*/ 233362 h 404812"/>
              <a:gd name="connsiteX34" fmla="*/ 1576388 w 1662113"/>
              <a:gd name="connsiteY34" fmla="*/ 266700 h 404812"/>
              <a:gd name="connsiteX35" fmla="*/ 1590675 w 1662113"/>
              <a:gd name="connsiteY35" fmla="*/ 280987 h 404812"/>
              <a:gd name="connsiteX36" fmla="*/ 1600200 w 1662113"/>
              <a:gd name="connsiteY36" fmla="*/ 295275 h 404812"/>
              <a:gd name="connsiteX37" fmla="*/ 1604963 w 1662113"/>
              <a:gd name="connsiteY37" fmla="*/ 309562 h 404812"/>
              <a:gd name="connsiteX38" fmla="*/ 1619250 w 1662113"/>
              <a:gd name="connsiteY38" fmla="*/ 319087 h 404812"/>
              <a:gd name="connsiteX39" fmla="*/ 1643063 w 1662113"/>
              <a:gd name="connsiteY39" fmla="*/ 376237 h 404812"/>
              <a:gd name="connsiteX40" fmla="*/ 1657350 w 1662113"/>
              <a:gd name="connsiteY40" fmla="*/ 390525 h 404812"/>
              <a:gd name="connsiteX41" fmla="*/ 1662113 w 1662113"/>
              <a:gd name="connsiteY4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62113" h="404812">
                <a:moveTo>
                  <a:pt x="0" y="204787"/>
                </a:moveTo>
                <a:cubicBezTo>
                  <a:pt x="3175" y="200025"/>
                  <a:pt x="6965" y="195619"/>
                  <a:pt x="9525" y="190500"/>
                </a:cubicBezTo>
                <a:cubicBezTo>
                  <a:pt x="20339" y="168873"/>
                  <a:pt x="5946" y="177857"/>
                  <a:pt x="28575" y="152400"/>
                </a:cubicBezTo>
                <a:cubicBezTo>
                  <a:pt x="35328" y="144803"/>
                  <a:pt x="45200" y="140538"/>
                  <a:pt x="52388" y="133350"/>
                </a:cubicBezTo>
                <a:cubicBezTo>
                  <a:pt x="58001" y="127737"/>
                  <a:pt x="61062" y="119913"/>
                  <a:pt x="66675" y="114300"/>
                </a:cubicBezTo>
                <a:cubicBezTo>
                  <a:pt x="91179" y="89795"/>
                  <a:pt x="94683" y="90771"/>
                  <a:pt x="123825" y="76200"/>
                </a:cubicBezTo>
                <a:cubicBezTo>
                  <a:pt x="128588" y="71437"/>
                  <a:pt x="132509" y="65648"/>
                  <a:pt x="138113" y="61912"/>
                </a:cubicBezTo>
                <a:cubicBezTo>
                  <a:pt x="142290" y="59127"/>
                  <a:pt x="147910" y="59395"/>
                  <a:pt x="152400" y="57150"/>
                </a:cubicBezTo>
                <a:cubicBezTo>
                  <a:pt x="195691" y="35505"/>
                  <a:pt x="134197" y="58721"/>
                  <a:pt x="185738" y="42862"/>
                </a:cubicBezTo>
                <a:cubicBezTo>
                  <a:pt x="200132" y="38433"/>
                  <a:pt x="213745" y="31051"/>
                  <a:pt x="228600" y="28575"/>
                </a:cubicBezTo>
                <a:cubicBezTo>
                  <a:pt x="277592" y="20409"/>
                  <a:pt x="247547" y="24553"/>
                  <a:pt x="319088" y="19050"/>
                </a:cubicBezTo>
                <a:lnTo>
                  <a:pt x="381000" y="9525"/>
                </a:lnTo>
                <a:cubicBezTo>
                  <a:pt x="388985" y="8194"/>
                  <a:pt x="396768" y="5656"/>
                  <a:pt x="404813" y="4762"/>
                </a:cubicBezTo>
                <a:cubicBezTo>
                  <a:pt x="425385" y="2476"/>
                  <a:pt x="446088" y="1587"/>
                  <a:pt x="466725" y="0"/>
                </a:cubicBezTo>
                <a:lnTo>
                  <a:pt x="885825" y="4762"/>
                </a:lnTo>
                <a:cubicBezTo>
                  <a:pt x="893918" y="4936"/>
                  <a:pt x="901606" y="8521"/>
                  <a:pt x="909638" y="9525"/>
                </a:cubicBezTo>
                <a:cubicBezTo>
                  <a:pt x="927037" y="11700"/>
                  <a:pt x="944611" y="12238"/>
                  <a:pt x="962025" y="14287"/>
                </a:cubicBezTo>
                <a:cubicBezTo>
                  <a:pt x="1015266" y="20551"/>
                  <a:pt x="965437" y="16875"/>
                  <a:pt x="1023938" y="28575"/>
                </a:cubicBezTo>
                <a:cubicBezTo>
                  <a:pt x="1036488" y="31085"/>
                  <a:pt x="1049351" y="31645"/>
                  <a:pt x="1062038" y="33337"/>
                </a:cubicBezTo>
                <a:lnTo>
                  <a:pt x="1095375" y="38100"/>
                </a:lnTo>
                <a:cubicBezTo>
                  <a:pt x="1108075" y="42862"/>
                  <a:pt x="1120369" y="48892"/>
                  <a:pt x="1133475" y="52387"/>
                </a:cubicBezTo>
                <a:cubicBezTo>
                  <a:pt x="1144321" y="55279"/>
                  <a:pt x="1155769" y="55142"/>
                  <a:pt x="1166813" y="57150"/>
                </a:cubicBezTo>
                <a:cubicBezTo>
                  <a:pt x="1173253" y="58321"/>
                  <a:pt x="1179513" y="60325"/>
                  <a:pt x="1185863" y="61912"/>
                </a:cubicBezTo>
                <a:cubicBezTo>
                  <a:pt x="1264355" y="101159"/>
                  <a:pt x="1157637" y="51761"/>
                  <a:pt x="1252538" y="80962"/>
                </a:cubicBezTo>
                <a:cubicBezTo>
                  <a:pt x="1261385" y="83684"/>
                  <a:pt x="1267470" y="92638"/>
                  <a:pt x="1276350" y="95250"/>
                </a:cubicBezTo>
                <a:cubicBezTo>
                  <a:pt x="1294878" y="100700"/>
                  <a:pt x="1314481" y="101419"/>
                  <a:pt x="1333500" y="104775"/>
                </a:cubicBezTo>
                <a:cubicBezTo>
                  <a:pt x="1377335" y="112510"/>
                  <a:pt x="1337011" y="105731"/>
                  <a:pt x="1385888" y="119062"/>
                </a:cubicBezTo>
                <a:cubicBezTo>
                  <a:pt x="1393697" y="121192"/>
                  <a:pt x="1401763" y="122237"/>
                  <a:pt x="1409700" y="123825"/>
                </a:cubicBezTo>
                <a:cubicBezTo>
                  <a:pt x="1450871" y="148526"/>
                  <a:pt x="1415658" y="129118"/>
                  <a:pt x="1457325" y="147637"/>
                </a:cubicBezTo>
                <a:cubicBezTo>
                  <a:pt x="1492636" y="163331"/>
                  <a:pt x="1461316" y="152142"/>
                  <a:pt x="1490663" y="161925"/>
                </a:cubicBezTo>
                <a:cubicBezTo>
                  <a:pt x="1514576" y="197793"/>
                  <a:pt x="1482334" y="156372"/>
                  <a:pt x="1519238" y="180975"/>
                </a:cubicBezTo>
                <a:cubicBezTo>
                  <a:pt x="1524000" y="184150"/>
                  <a:pt x="1525730" y="190408"/>
                  <a:pt x="1528763" y="195262"/>
                </a:cubicBezTo>
                <a:cubicBezTo>
                  <a:pt x="1533669" y="203112"/>
                  <a:pt x="1537496" y="211670"/>
                  <a:pt x="1543050" y="219075"/>
                </a:cubicBezTo>
                <a:cubicBezTo>
                  <a:pt x="1547091" y="224463"/>
                  <a:pt x="1553026" y="228188"/>
                  <a:pt x="1557338" y="233362"/>
                </a:cubicBezTo>
                <a:cubicBezTo>
                  <a:pt x="1579829" y="260351"/>
                  <a:pt x="1553105" y="234104"/>
                  <a:pt x="1576388" y="266700"/>
                </a:cubicBezTo>
                <a:cubicBezTo>
                  <a:pt x="1580303" y="272180"/>
                  <a:pt x="1586363" y="275813"/>
                  <a:pt x="1590675" y="280987"/>
                </a:cubicBezTo>
                <a:cubicBezTo>
                  <a:pt x="1594339" y="285384"/>
                  <a:pt x="1597640" y="290155"/>
                  <a:pt x="1600200" y="295275"/>
                </a:cubicBezTo>
                <a:cubicBezTo>
                  <a:pt x="1602445" y="299765"/>
                  <a:pt x="1601827" y="305642"/>
                  <a:pt x="1604963" y="309562"/>
                </a:cubicBezTo>
                <a:cubicBezTo>
                  <a:pt x="1608539" y="314031"/>
                  <a:pt x="1614488" y="315912"/>
                  <a:pt x="1619250" y="319087"/>
                </a:cubicBezTo>
                <a:cubicBezTo>
                  <a:pt x="1625669" y="344761"/>
                  <a:pt x="1624964" y="347796"/>
                  <a:pt x="1643063" y="376237"/>
                </a:cubicBezTo>
                <a:cubicBezTo>
                  <a:pt x="1646679" y="381919"/>
                  <a:pt x="1652588" y="385762"/>
                  <a:pt x="1657350" y="390525"/>
                </a:cubicBezTo>
                <a:lnTo>
                  <a:pt x="1662113" y="40481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85918" y="471488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1, 10</a:t>
            </a:r>
            <a:endParaRPr lang="ko-KR" altLang="en-US" sz="1200" dirty="0"/>
          </a:p>
        </p:txBody>
      </p:sp>
      <p:sp>
        <p:nvSpPr>
          <p:cNvPr id="17" name="자유형 16"/>
          <p:cNvSpPr/>
          <p:nvPr/>
        </p:nvSpPr>
        <p:spPr>
          <a:xfrm>
            <a:off x="523875" y="4264952"/>
            <a:ext cx="1957388" cy="368961"/>
          </a:xfrm>
          <a:custGeom>
            <a:avLst/>
            <a:gdLst>
              <a:gd name="connsiteX0" fmla="*/ 0 w 1957388"/>
              <a:gd name="connsiteY0" fmla="*/ 259423 h 368961"/>
              <a:gd name="connsiteX1" fmla="*/ 23813 w 1957388"/>
              <a:gd name="connsiteY1" fmla="*/ 197511 h 368961"/>
              <a:gd name="connsiteX2" fmla="*/ 42863 w 1957388"/>
              <a:gd name="connsiteY2" fmla="*/ 178461 h 368961"/>
              <a:gd name="connsiteX3" fmla="*/ 66675 w 1957388"/>
              <a:gd name="connsiteY3" fmla="*/ 168936 h 368961"/>
              <a:gd name="connsiteX4" fmla="*/ 109538 w 1957388"/>
              <a:gd name="connsiteY4" fmla="*/ 130836 h 368961"/>
              <a:gd name="connsiteX5" fmla="*/ 133350 w 1957388"/>
              <a:gd name="connsiteY5" fmla="*/ 111786 h 368961"/>
              <a:gd name="connsiteX6" fmla="*/ 195263 w 1957388"/>
              <a:gd name="connsiteY6" fmla="*/ 73686 h 368961"/>
              <a:gd name="connsiteX7" fmla="*/ 223838 w 1957388"/>
              <a:gd name="connsiteY7" fmla="*/ 64161 h 368961"/>
              <a:gd name="connsiteX8" fmla="*/ 252413 w 1957388"/>
              <a:gd name="connsiteY8" fmla="*/ 49873 h 368961"/>
              <a:gd name="connsiteX9" fmla="*/ 309563 w 1957388"/>
              <a:gd name="connsiteY9" fmla="*/ 40348 h 368961"/>
              <a:gd name="connsiteX10" fmla="*/ 338138 w 1957388"/>
              <a:gd name="connsiteY10" fmla="*/ 30823 h 368961"/>
              <a:gd name="connsiteX11" fmla="*/ 438150 w 1957388"/>
              <a:gd name="connsiteY11" fmla="*/ 21298 h 368961"/>
              <a:gd name="connsiteX12" fmla="*/ 476250 w 1957388"/>
              <a:gd name="connsiteY12" fmla="*/ 16536 h 368961"/>
              <a:gd name="connsiteX13" fmla="*/ 561975 w 1957388"/>
              <a:gd name="connsiteY13" fmla="*/ 2248 h 368961"/>
              <a:gd name="connsiteX14" fmla="*/ 1181100 w 1957388"/>
              <a:gd name="connsiteY14" fmla="*/ 7011 h 368961"/>
              <a:gd name="connsiteX15" fmla="*/ 1290638 w 1957388"/>
              <a:gd name="connsiteY15" fmla="*/ 26061 h 368961"/>
              <a:gd name="connsiteX16" fmla="*/ 1319213 w 1957388"/>
              <a:gd name="connsiteY16" fmla="*/ 30823 h 368961"/>
              <a:gd name="connsiteX17" fmla="*/ 1371600 w 1957388"/>
              <a:gd name="connsiteY17" fmla="*/ 40348 h 368961"/>
              <a:gd name="connsiteX18" fmla="*/ 1423988 w 1957388"/>
              <a:gd name="connsiteY18" fmla="*/ 59398 h 368961"/>
              <a:gd name="connsiteX19" fmla="*/ 1443038 w 1957388"/>
              <a:gd name="connsiteY19" fmla="*/ 64161 h 368961"/>
              <a:gd name="connsiteX20" fmla="*/ 1476375 w 1957388"/>
              <a:gd name="connsiteY20" fmla="*/ 78448 h 368961"/>
              <a:gd name="connsiteX21" fmla="*/ 1504950 w 1957388"/>
              <a:gd name="connsiteY21" fmla="*/ 83211 h 368961"/>
              <a:gd name="connsiteX22" fmla="*/ 1538288 w 1957388"/>
              <a:gd name="connsiteY22" fmla="*/ 92736 h 368961"/>
              <a:gd name="connsiteX23" fmla="*/ 1557338 w 1957388"/>
              <a:gd name="connsiteY23" fmla="*/ 97498 h 368961"/>
              <a:gd name="connsiteX24" fmla="*/ 1600200 w 1957388"/>
              <a:gd name="connsiteY24" fmla="*/ 116548 h 368961"/>
              <a:gd name="connsiteX25" fmla="*/ 1624013 w 1957388"/>
              <a:gd name="connsiteY25" fmla="*/ 126073 h 368961"/>
              <a:gd name="connsiteX26" fmla="*/ 1681163 w 1957388"/>
              <a:gd name="connsiteY26" fmla="*/ 135598 h 368961"/>
              <a:gd name="connsiteX27" fmla="*/ 1709738 w 1957388"/>
              <a:gd name="connsiteY27" fmla="*/ 154648 h 368961"/>
              <a:gd name="connsiteX28" fmla="*/ 1752600 w 1957388"/>
              <a:gd name="connsiteY28" fmla="*/ 173698 h 368961"/>
              <a:gd name="connsiteX29" fmla="*/ 1781175 w 1957388"/>
              <a:gd name="connsiteY29" fmla="*/ 192748 h 368961"/>
              <a:gd name="connsiteX30" fmla="*/ 1819275 w 1957388"/>
              <a:gd name="connsiteY30" fmla="*/ 226086 h 368961"/>
              <a:gd name="connsiteX31" fmla="*/ 1862138 w 1957388"/>
              <a:gd name="connsiteY31" fmla="*/ 268948 h 368961"/>
              <a:gd name="connsiteX32" fmla="*/ 1881188 w 1957388"/>
              <a:gd name="connsiteY32" fmla="*/ 287998 h 368961"/>
              <a:gd name="connsiteX33" fmla="*/ 1900238 w 1957388"/>
              <a:gd name="connsiteY33" fmla="*/ 302286 h 368961"/>
              <a:gd name="connsiteX34" fmla="*/ 1909763 w 1957388"/>
              <a:gd name="connsiteY34" fmla="*/ 316573 h 368961"/>
              <a:gd name="connsiteX35" fmla="*/ 1924050 w 1957388"/>
              <a:gd name="connsiteY35" fmla="*/ 326098 h 368961"/>
              <a:gd name="connsiteX36" fmla="*/ 1938338 w 1957388"/>
              <a:gd name="connsiteY36" fmla="*/ 340386 h 368961"/>
              <a:gd name="connsiteX37" fmla="*/ 1957388 w 1957388"/>
              <a:gd name="connsiteY37" fmla="*/ 368961 h 36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7388" h="368961">
                <a:moveTo>
                  <a:pt x="0" y="259423"/>
                </a:moveTo>
                <a:cubicBezTo>
                  <a:pt x="2735" y="251219"/>
                  <a:pt x="14057" y="210518"/>
                  <a:pt x="23813" y="197511"/>
                </a:cubicBezTo>
                <a:cubicBezTo>
                  <a:pt x="29201" y="190327"/>
                  <a:pt x="35391" y="183442"/>
                  <a:pt x="42863" y="178461"/>
                </a:cubicBezTo>
                <a:cubicBezTo>
                  <a:pt x="49976" y="173719"/>
                  <a:pt x="58738" y="172111"/>
                  <a:pt x="66675" y="168936"/>
                </a:cubicBezTo>
                <a:cubicBezTo>
                  <a:pt x="98003" y="129775"/>
                  <a:pt x="71093" y="157747"/>
                  <a:pt x="109538" y="130836"/>
                </a:cubicBezTo>
                <a:cubicBezTo>
                  <a:pt x="117865" y="125007"/>
                  <a:pt x="125129" y="117765"/>
                  <a:pt x="133350" y="111786"/>
                </a:cubicBezTo>
                <a:cubicBezTo>
                  <a:pt x="147622" y="101406"/>
                  <a:pt x="179883" y="80784"/>
                  <a:pt x="195263" y="73686"/>
                </a:cubicBezTo>
                <a:cubicBezTo>
                  <a:pt x="204379" y="69479"/>
                  <a:pt x="214570" y="68023"/>
                  <a:pt x="223838" y="64161"/>
                </a:cubicBezTo>
                <a:cubicBezTo>
                  <a:pt x="233668" y="60065"/>
                  <a:pt x="242405" y="53512"/>
                  <a:pt x="252413" y="49873"/>
                </a:cubicBezTo>
                <a:cubicBezTo>
                  <a:pt x="261421" y="46597"/>
                  <a:pt x="304008" y="41142"/>
                  <a:pt x="309563" y="40348"/>
                </a:cubicBezTo>
                <a:cubicBezTo>
                  <a:pt x="319088" y="37173"/>
                  <a:pt x="328398" y="33258"/>
                  <a:pt x="338138" y="30823"/>
                </a:cubicBezTo>
                <a:cubicBezTo>
                  <a:pt x="367693" y="23434"/>
                  <a:pt x="412834" y="23499"/>
                  <a:pt x="438150" y="21298"/>
                </a:cubicBezTo>
                <a:cubicBezTo>
                  <a:pt x="450901" y="20189"/>
                  <a:pt x="463550" y="18123"/>
                  <a:pt x="476250" y="16536"/>
                </a:cubicBezTo>
                <a:cubicBezTo>
                  <a:pt x="509919" y="8119"/>
                  <a:pt x="525587" y="2248"/>
                  <a:pt x="561975" y="2248"/>
                </a:cubicBezTo>
                <a:lnTo>
                  <a:pt x="1181100" y="7011"/>
                </a:lnTo>
                <a:cubicBezTo>
                  <a:pt x="1328242" y="16206"/>
                  <a:pt x="1205939" y="0"/>
                  <a:pt x="1290638" y="26061"/>
                </a:cubicBezTo>
                <a:cubicBezTo>
                  <a:pt x="1299867" y="28901"/>
                  <a:pt x="1309669" y="29355"/>
                  <a:pt x="1319213" y="30823"/>
                </a:cubicBezTo>
                <a:cubicBezTo>
                  <a:pt x="1337619" y="33655"/>
                  <a:pt x="1354144" y="34530"/>
                  <a:pt x="1371600" y="40348"/>
                </a:cubicBezTo>
                <a:cubicBezTo>
                  <a:pt x="1439813" y="63085"/>
                  <a:pt x="1346107" y="36033"/>
                  <a:pt x="1423988" y="59398"/>
                </a:cubicBezTo>
                <a:cubicBezTo>
                  <a:pt x="1430257" y="61279"/>
                  <a:pt x="1436887" y="61924"/>
                  <a:pt x="1443038" y="64161"/>
                </a:cubicBezTo>
                <a:cubicBezTo>
                  <a:pt x="1454400" y="68293"/>
                  <a:pt x="1464820" y="74893"/>
                  <a:pt x="1476375" y="78448"/>
                </a:cubicBezTo>
                <a:cubicBezTo>
                  <a:pt x="1485604" y="81288"/>
                  <a:pt x="1495541" y="81040"/>
                  <a:pt x="1504950" y="83211"/>
                </a:cubicBezTo>
                <a:cubicBezTo>
                  <a:pt x="1516211" y="85810"/>
                  <a:pt x="1527138" y="89695"/>
                  <a:pt x="1538288" y="92736"/>
                </a:cubicBezTo>
                <a:cubicBezTo>
                  <a:pt x="1544603" y="94458"/>
                  <a:pt x="1551229" y="95148"/>
                  <a:pt x="1557338" y="97498"/>
                </a:cubicBezTo>
                <a:cubicBezTo>
                  <a:pt x="1571931" y="103111"/>
                  <a:pt x="1585829" y="110389"/>
                  <a:pt x="1600200" y="116548"/>
                </a:cubicBezTo>
                <a:cubicBezTo>
                  <a:pt x="1608058" y="119916"/>
                  <a:pt x="1615691" y="124115"/>
                  <a:pt x="1624013" y="126073"/>
                </a:cubicBezTo>
                <a:cubicBezTo>
                  <a:pt x="1642812" y="130496"/>
                  <a:pt x="1662113" y="132423"/>
                  <a:pt x="1681163" y="135598"/>
                </a:cubicBezTo>
                <a:cubicBezTo>
                  <a:pt x="1708248" y="162685"/>
                  <a:pt x="1682167" y="140862"/>
                  <a:pt x="1709738" y="154648"/>
                </a:cubicBezTo>
                <a:cubicBezTo>
                  <a:pt x="1750935" y="175247"/>
                  <a:pt x="1716245" y="164610"/>
                  <a:pt x="1752600" y="173698"/>
                </a:cubicBezTo>
                <a:cubicBezTo>
                  <a:pt x="1762125" y="180048"/>
                  <a:pt x="1773080" y="184653"/>
                  <a:pt x="1781175" y="192748"/>
                </a:cubicBezTo>
                <a:cubicBezTo>
                  <a:pt x="1805838" y="217411"/>
                  <a:pt x="1793041" y="206410"/>
                  <a:pt x="1819275" y="226086"/>
                </a:cubicBezTo>
                <a:cubicBezTo>
                  <a:pt x="1830724" y="260428"/>
                  <a:pt x="1814756" y="221566"/>
                  <a:pt x="1862138" y="268948"/>
                </a:cubicBezTo>
                <a:cubicBezTo>
                  <a:pt x="1868488" y="275298"/>
                  <a:pt x="1874430" y="282084"/>
                  <a:pt x="1881188" y="287998"/>
                </a:cubicBezTo>
                <a:cubicBezTo>
                  <a:pt x="1887162" y="293225"/>
                  <a:pt x="1894625" y="296673"/>
                  <a:pt x="1900238" y="302286"/>
                </a:cubicBezTo>
                <a:cubicBezTo>
                  <a:pt x="1904285" y="306333"/>
                  <a:pt x="1905716" y="312526"/>
                  <a:pt x="1909763" y="316573"/>
                </a:cubicBezTo>
                <a:cubicBezTo>
                  <a:pt x="1913810" y="320620"/>
                  <a:pt x="1919653" y="322434"/>
                  <a:pt x="1924050" y="326098"/>
                </a:cubicBezTo>
                <a:cubicBezTo>
                  <a:pt x="1929224" y="330410"/>
                  <a:pt x="1934203" y="335069"/>
                  <a:pt x="1938338" y="340386"/>
                </a:cubicBezTo>
                <a:cubicBezTo>
                  <a:pt x="1945366" y="349422"/>
                  <a:pt x="1957388" y="368961"/>
                  <a:pt x="1957388" y="3689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464344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11,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693080" y="4248150"/>
            <a:ext cx="2280728" cy="285750"/>
          </a:xfrm>
          <a:custGeom>
            <a:avLst/>
            <a:gdLst>
              <a:gd name="connsiteX0" fmla="*/ 7008 w 2280728"/>
              <a:gd name="connsiteY0" fmla="*/ 252413 h 285750"/>
              <a:gd name="connsiteX1" fmla="*/ 2245 w 2280728"/>
              <a:gd name="connsiteY1" fmla="*/ 238125 h 285750"/>
              <a:gd name="connsiteX2" fmla="*/ 21295 w 2280728"/>
              <a:gd name="connsiteY2" fmla="*/ 223838 h 285750"/>
              <a:gd name="connsiteX3" fmla="*/ 40345 w 2280728"/>
              <a:gd name="connsiteY3" fmla="*/ 204788 h 285750"/>
              <a:gd name="connsiteX4" fmla="*/ 59395 w 2280728"/>
              <a:gd name="connsiteY4" fmla="*/ 195263 h 285750"/>
              <a:gd name="connsiteX5" fmla="*/ 83208 w 2280728"/>
              <a:gd name="connsiteY5" fmla="*/ 180975 h 285750"/>
              <a:gd name="connsiteX6" fmla="*/ 135595 w 2280728"/>
              <a:gd name="connsiteY6" fmla="*/ 147638 h 285750"/>
              <a:gd name="connsiteX7" fmla="*/ 154645 w 2280728"/>
              <a:gd name="connsiteY7" fmla="*/ 142875 h 285750"/>
              <a:gd name="connsiteX8" fmla="*/ 216558 w 2280728"/>
              <a:gd name="connsiteY8" fmla="*/ 119063 h 285750"/>
              <a:gd name="connsiteX9" fmla="*/ 283233 w 2280728"/>
              <a:gd name="connsiteY9" fmla="*/ 100013 h 285750"/>
              <a:gd name="connsiteX10" fmla="*/ 373720 w 2280728"/>
              <a:gd name="connsiteY10" fmla="*/ 71438 h 285750"/>
              <a:gd name="connsiteX11" fmla="*/ 407058 w 2280728"/>
              <a:gd name="connsiteY11" fmla="*/ 66675 h 285750"/>
              <a:gd name="connsiteX12" fmla="*/ 454683 w 2280728"/>
              <a:gd name="connsiteY12" fmla="*/ 47625 h 285750"/>
              <a:gd name="connsiteX13" fmla="*/ 483258 w 2280728"/>
              <a:gd name="connsiteY13" fmla="*/ 42863 h 285750"/>
              <a:gd name="connsiteX14" fmla="*/ 516595 w 2280728"/>
              <a:gd name="connsiteY14" fmla="*/ 33338 h 285750"/>
              <a:gd name="connsiteX15" fmla="*/ 549933 w 2280728"/>
              <a:gd name="connsiteY15" fmla="*/ 28575 h 285750"/>
              <a:gd name="connsiteX16" fmla="*/ 664233 w 2280728"/>
              <a:gd name="connsiteY16" fmla="*/ 19050 h 285750"/>
              <a:gd name="connsiteX17" fmla="*/ 702333 w 2280728"/>
              <a:gd name="connsiteY17" fmla="*/ 9525 h 285750"/>
              <a:gd name="connsiteX18" fmla="*/ 907120 w 2280728"/>
              <a:gd name="connsiteY18" fmla="*/ 0 h 285750"/>
              <a:gd name="connsiteX19" fmla="*/ 1621495 w 2280728"/>
              <a:gd name="connsiteY19" fmla="*/ 4763 h 285750"/>
              <a:gd name="connsiteX20" fmla="*/ 1654833 w 2280728"/>
              <a:gd name="connsiteY20" fmla="*/ 9525 h 285750"/>
              <a:gd name="connsiteX21" fmla="*/ 1721508 w 2280728"/>
              <a:gd name="connsiteY21" fmla="*/ 19050 h 285750"/>
              <a:gd name="connsiteX22" fmla="*/ 1807233 w 2280728"/>
              <a:gd name="connsiteY22" fmla="*/ 38100 h 285750"/>
              <a:gd name="connsiteX23" fmla="*/ 1831045 w 2280728"/>
              <a:gd name="connsiteY23" fmla="*/ 52388 h 285750"/>
              <a:gd name="connsiteX24" fmla="*/ 1883433 w 2280728"/>
              <a:gd name="connsiteY24" fmla="*/ 61913 h 285750"/>
              <a:gd name="connsiteX25" fmla="*/ 1902483 w 2280728"/>
              <a:gd name="connsiteY25" fmla="*/ 66675 h 285750"/>
              <a:gd name="connsiteX26" fmla="*/ 1959633 w 2280728"/>
              <a:gd name="connsiteY26" fmla="*/ 85725 h 285750"/>
              <a:gd name="connsiteX27" fmla="*/ 1983445 w 2280728"/>
              <a:gd name="connsiteY27" fmla="*/ 90488 h 285750"/>
              <a:gd name="connsiteX28" fmla="*/ 1997733 w 2280728"/>
              <a:gd name="connsiteY28" fmla="*/ 95250 h 285750"/>
              <a:gd name="connsiteX29" fmla="*/ 2016783 w 2280728"/>
              <a:gd name="connsiteY29" fmla="*/ 100013 h 285750"/>
              <a:gd name="connsiteX30" fmla="*/ 2031070 w 2280728"/>
              <a:gd name="connsiteY30" fmla="*/ 104775 h 285750"/>
              <a:gd name="connsiteX31" fmla="*/ 2083458 w 2280728"/>
              <a:gd name="connsiteY31" fmla="*/ 119063 h 285750"/>
              <a:gd name="connsiteX32" fmla="*/ 2135845 w 2280728"/>
              <a:gd name="connsiteY32" fmla="*/ 142875 h 285750"/>
              <a:gd name="connsiteX33" fmla="*/ 2150133 w 2280728"/>
              <a:gd name="connsiteY33" fmla="*/ 147638 h 285750"/>
              <a:gd name="connsiteX34" fmla="*/ 2178708 w 2280728"/>
              <a:gd name="connsiteY34" fmla="*/ 161925 h 285750"/>
              <a:gd name="connsiteX35" fmla="*/ 2202520 w 2280728"/>
              <a:gd name="connsiteY35" fmla="*/ 185738 h 285750"/>
              <a:gd name="connsiteX36" fmla="*/ 2235858 w 2280728"/>
              <a:gd name="connsiteY36" fmla="*/ 204788 h 285750"/>
              <a:gd name="connsiteX37" fmla="*/ 2250145 w 2280728"/>
              <a:gd name="connsiteY37" fmla="*/ 223838 h 285750"/>
              <a:gd name="connsiteX38" fmla="*/ 2259670 w 2280728"/>
              <a:gd name="connsiteY38" fmla="*/ 238125 h 285750"/>
              <a:gd name="connsiteX39" fmla="*/ 2273958 w 2280728"/>
              <a:gd name="connsiteY39" fmla="*/ 252413 h 285750"/>
              <a:gd name="connsiteX40" fmla="*/ 2278720 w 2280728"/>
              <a:gd name="connsiteY40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80728" h="285750">
                <a:moveTo>
                  <a:pt x="7008" y="252413"/>
                </a:moveTo>
                <a:cubicBezTo>
                  <a:pt x="5420" y="247650"/>
                  <a:pt x="0" y="242615"/>
                  <a:pt x="2245" y="238125"/>
                </a:cubicBezTo>
                <a:cubicBezTo>
                  <a:pt x="5795" y="231026"/>
                  <a:pt x="15321" y="229065"/>
                  <a:pt x="21295" y="223838"/>
                </a:cubicBezTo>
                <a:cubicBezTo>
                  <a:pt x="28053" y="217925"/>
                  <a:pt x="33161" y="210176"/>
                  <a:pt x="40345" y="204788"/>
                </a:cubicBezTo>
                <a:cubicBezTo>
                  <a:pt x="46025" y="200528"/>
                  <a:pt x="53189" y="198711"/>
                  <a:pt x="59395" y="195263"/>
                </a:cubicBezTo>
                <a:cubicBezTo>
                  <a:pt x="67487" y="190767"/>
                  <a:pt x="75506" y="186110"/>
                  <a:pt x="83208" y="180975"/>
                </a:cubicBezTo>
                <a:cubicBezTo>
                  <a:pt x="110254" y="162944"/>
                  <a:pt x="98983" y="164280"/>
                  <a:pt x="135595" y="147638"/>
                </a:cubicBezTo>
                <a:cubicBezTo>
                  <a:pt x="141554" y="144929"/>
                  <a:pt x="148295" y="144463"/>
                  <a:pt x="154645" y="142875"/>
                </a:cubicBezTo>
                <a:cubicBezTo>
                  <a:pt x="196922" y="117510"/>
                  <a:pt x="159240" y="136975"/>
                  <a:pt x="216558" y="119063"/>
                </a:cubicBezTo>
                <a:cubicBezTo>
                  <a:pt x="283902" y="98018"/>
                  <a:pt x="226896" y="109401"/>
                  <a:pt x="283233" y="100013"/>
                </a:cubicBezTo>
                <a:cubicBezTo>
                  <a:pt x="296463" y="95603"/>
                  <a:pt x="352663" y="75950"/>
                  <a:pt x="373720" y="71438"/>
                </a:cubicBezTo>
                <a:cubicBezTo>
                  <a:pt x="384696" y="69086"/>
                  <a:pt x="395945" y="68263"/>
                  <a:pt x="407058" y="66675"/>
                </a:cubicBezTo>
                <a:cubicBezTo>
                  <a:pt x="426765" y="56822"/>
                  <a:pt x="431144" y="53510"/>
                  <a:pt x="454683" y="47625"/>
                </a:cubicBezTo>
                <a:cubicBezTo>
                  <a:pt x="464051" y="45283"/>
                  <a:pt x="473849" y="45034"/>
                  <a:pt x="483258" y="42863"/>
                </a:cubicBezTo>
                <a:cubicBezTo>
                  <a:pt x="494519" y="40264"/>
                  <a:pt x="505295" y="35760"/>
                  <a:pt x="516595" y="33338"/>
                </a:cubicBezTo>
                <a:cubicBezTo>
                  <a:pt x="527571" y="30986"/>
                  <a:pt x="538806" y="30059"/>
                  <a:pt x="549933" y="28575"/>
                </a:cubicBezTo>
                <a:cubicBezTo>
                  <a:pt x="605821" y="21123"/>
                  <a:pt x="590103" y="23684"/>
                  <a:pt x="664233" y="19050"/>
                </a:cubicBezTo>
                <a:cubicBezTo>
                  <a:pt x="676933" y="15875"/>
                  <a:pt x="689420" y="11677"/>
                  <a:pt x="702333" y="9525"/>
                </a:cubicBezTo>
                <a:cubicBezTo>
                  <a:pt x="753323" y="1027"/>
                  <a:pt x="894280" y="389"/>
                  <a:pt x="907120" y="0"/>
                </a:cubicBezTo>
                <a:lnTo>
                  <a:pt x="1621495" y="4763"/>
                </a:lnTo>
                <a:cubicBezTo>
                  <a:pt x="1632720" y="4906"/>
                  <a:pt x="1643706" y="8041"/>
                  <a:pt x="1654833" y="9525"/>
                </a:cubicBezTo>
                <a:cubicBezTo>
                  <a:pt x="1714421" y="17470"/>
                  <a:pt x="1671325" y="10687"/>
                  <a:pt x="1721508" y="19050"/>
                </a:cubicBezTo>
                <a:cubicBezTo>
                  <a:pt x="1810536" y="57207"/>
                  <a:pt x="1685408" y="7644"/>
                  <a:pt x="1807233" y="38100"/>
                </a:cubicBezTo>
                <a:cubicBezTo>
                  <a:pt x="1816213" y="40345"/>
                  <a:pt x="1822210" y="49627"/>
                  <a:pt x="1831045" y="52388"/>
                </a:cubicBezTo>
                <a:cubicBezTo>
                  <a:pt x="1847986" y="57682"/>
                  <a:pt x="1866029" y="58432"/>
                  <a:pt x="1883433" y="61913"/>
                </a:cubicBezTo>
                <a:cubicBezTo>
                  <a:pt x="1889851" y="63197"/>
                  <a:pt x="1896236" y="64723"/>
                  <a:pt x="1902483" y="66675"/>
                </a:cubicBezTo>
                <a:cubicBezTo>
                  <a:pt x="1921649" y="72664"/>
                  <a:pt x="1939943" y="81786"/>
                  <a:pt x="1959633" y="85725"/>
                </a:cubicBezTo>
                <a:cubicBezTo>
                  <a:pt x="1967570" y="87313"/>
                  <a:pt x="1975592" y="88525"/>
                  <a:pt x="1983445" y="90488"/>
                </a:cubicBezTo>
                <a:cubicBezTo>
                  <a:pt x="1988315" y="91706"/>
                  <a:pt x="1992906" y="93871"/>
                  <a:pt x="1997733" y="95250"/>
                </a:cubicBezTo>
                <a:cubicBezTo>
                  <a:pt x="2004027" y="97048"/>
                  <a:pt x="2010489" y="98215"/>
                  <a:pt x="2016783" y="100013"/>
                </a:cubicBezTo>
                <a:cubicBezTo>
                  <a:pt x="2021610" y="101392"/>
                  <a:pt x="2026243" y="103396"/>
                  <a:pt x="2031070" y="104775"/>
                </a:cubicBezTo>
                <a:cubicBezTo>
                  <a:pt x="2061572" y="113490"/>
                  <a:pt x="2043403" y="105712"/>
                  <a:pt x="2083458" y="119063"/>
                </a:cubicBezTo>
                <a:cubicBezTo>
                  <a:pt x="2176647" y="150125"/>
                  <a:pt x="2089287" y="119595"/>
                  <a:pt x="2135845" y="142875"/>
                </a:cubicBezTo>
                <a:cubicBezTo>
                  <a:pt x="2140335" y="145120"/>
                  <a:pt x="2145643" y="145393"/>
                  <a:pt x="2150133" y="147638"/>
                </a:cubicBezTo>
                <a:cubicBezTo>
                  <a:pt x="2187055" y="166099"/>
                  <a:pt x="2142801" y="149958"/>
                  <a:pt x="2178708" y="161925"/>
                </a:cubicBezTo>
                <a:cubicBezTo>
                  <a:pt x="2216810" y="187327"/>
                  <a:pt x="2170767" y="153985"/>
                  <a:pt x="2202520" y="185738"/>
                </a:cubicBezTo>
                <a:cubicBezTo>
                  <a:pt x="2209251" y="192469"/>
                  <a:pt x="2228388" y="201053"/>
                  <a:pt x="2235858" y="204788"/>
                </a:cubicBezTo>
                <a:cubicBezTo>
                  <a:pt x="2240620" y="211138"/>
                  <a:pt x="2245531" y="217379"/>
                  <a:pt x="2250145" y="223838"/>
                </a:cubicBezTo>
                <a:cubicBezTo>
                  <a:pt x="2253472" y="228496"/>
                  <a:pt x="2256006" y="233728"/>
                  <a:pt x="2259670" y="238125"/>
                </a:cubicBezTo>
                <a:cubicBezTo>
                  <a:pt x="2263982" y="243299"/>
                  <a:pt x="2269195" y="247650"/>
                  <a:pt x="2273958" y="252413"/>
                </a:cubicBezTo>
                <a:cubicBezTo>
                  <a:pt x="2280728" y="272724"/>
                  <a:pt x="2278720" y="261680"/>
                  <a:pt x="2278720" y="285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44886" y="450932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21, 30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2250265" y="4107661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686" y="2285992"/>
            <a:ext cx="475277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startNum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currentPage</a:t>
            </a:r>
            <a:r>
              <a:rPr lang="en-US" altLang="ko-KR" sz="1400" dirty="0" smtClean="0"/>
              <a:t>*pageScale-pageScale+1;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</a:t>
            </a:r>
            <a:r>
              <a:rPr lang="ko-KR" altLang="en-US" sz="1400" dirty="0" smtClean="0"/>
              <a:t>끝 페이지 구하기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endNum</a:t>
            </a:r>
            <a:r>
              <a:rPr lang="en-US" altLang="ko-KR" sz="1400" dirty="0" smtClean="0"/>
              <a:t>=startNum+pageScale-1;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6.</a:t>
            </a:r>
            <a:r>
              <a:rPr lang="ko-KR" altLang="en-US" sz="1400" dirty="0" smtClean="0"/>
              <a:t>시작번호와 </a:t>
            </a:r>
            <a:r>
              <a:rPr lang="ko-KR" altLang="en-US" sz="1400" dirty="0" err="1" smtClean="0"/>
              <a:t>끝번호</a:t>
            </a:r>
            <a:r>
              <a:rPr lang="ko-KR" altLang="en-US" sz="1400" dirty="0" smtClean="0"/>
              <a:t> 사이의 레코드 구하기</a:t>
            </a:r>
            <a:endParaRPr lang="en-US" altLang="ko-KR" sz="1400" dirty="0" smtClean="0"/>
          </a:p>
          <a:p>
            <a:r>
              <a:rPr lang="en-US" altLang="ko-KR" sz="1400" dirty="0" smtClean="0"/>
              <a:t>“select  id, name, birth, 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, email, </a:t>
            </a:r>
            <a:r>
              <a:rPr lang="en-US" altLang="ko-KR" sz="1400" dirty="0" err="1" smtClean="0"/>
              <a:t>gender,input_date</a:t>
            </a:r>
            <a:endParaRPr lang="en-US" altLang="ko-KR" sz="1400" dirty="0" smtClean="0"/>
          </a:p>
          <a:p>
            <a:r>
              <a:rPr lang="en-US" altLang="ko-KR" sz="1400" dirty="0" smtClean="0"/>
              <a:t>from(select id, name, birth, 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, email, </a:t>
            </a:r>
            <a:r>
              <a:rPr lang="en-US" altLang="ko-KR" sz="1400" dirty="0" err="1" smtClean="0"/>
              <a:t>gender,input_date</a:t>
            </a:r>
            <a:endParaRPr lang="en-US" altLang="ko-KR" sz="1400" dirty="0" smtClean="0"/>
          </a:p>
          <a:p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row_number</a:t>
            </a:r>
            <a:r>
              <a:rPr lang="en-US" altLang="ko-KR" sz="1400" dirty="0" smtClean="0"/>
              <a:t>() over( order by </a:t>
            </a:r>
            <a:r>
              <a:rPr lang="en-US" altLang="ko-KR" sz="1400" dirty="0" err="1" smtClean="0"/>
              <a:t>input_date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desc</a:t>
            </a:r>
            <a:r>
              <a:rPr lang="en-US" altLang="ko-KR" sz="1400" dirty="0" smtClean="0"/>
              <a:t> ) </a:t>
            </a:r>
            <a:r>
              <a:rPr lang="en-US" altLang="ko-KR" sz="1400" dirty="0" err="1" smtClean="0"/>
              <a:t>rnum</a:t>
            </a:r>
            <a:endParaRPr lang="en-US" altLang="ko-KR" sz="1400" dirty="0" smtClean="0"/>
          </a:p>
          <a:p>
            <a:r>
              <a:rPr lang="en-US" altLang="ko-KR" sz="1400" dirty="0" smtClean="0"/>
              <a:t>from		</a:t>
            </a:r>
            <a:r>
              <a:rPr lang="en-US" altLang="ko-KR" sz="1400" dirty="0" err="1" smtClean="0"/>
              <a:t>web_member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where </a:t>
            </a:r>
            <a:r>
              <a:rPr lang="en-US" altLang="ko-KR" sz="1400" dirty="0" err="1" smtClean="0"/>
              <a:t>rnum</a:t>
            </a:r>
            <a:r>
              <a:rPr lang="en-US" altLang="ko-KR" sz="1400" dirty="0" smtClean="0"/>
              <a:t> between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?</a:t>
            </a:r>
            <a:r>
              <a:rPr lang="en-US" altLang="ko-KR" sz="1400" dirty="0" smtClean="0"/>
              <a:t> and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?</a:t>
            </a:r>
            <a:r>
              <a:rPr lang="en-US" altLang="ko-KR" sz="1400" dirty="0" smtClean="0"/>
              <a:t>”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pstmt.setInt</a:t>
            </a:r>
            <a:r>
              <a:rPr lang="en-US" altLang="ko-KR" sz="1400" dirty="0" smtClean="0"/>
              <a:t>(1, </a:t>
            </a:r>
            <a:r>
              <a:rPr lang="en-US" altLang="ko-KR" sz="1400" dirty="0" err="1" smtClean="0"/>
              <a:t>startNum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 smtClean="0"/>
              <a:t>pstmt.setInt</a:t>
            </a:r>
            <a:r>
              <a:rPr lang="en-US" altLang="ko-KR" sz="1400" dirty="0" smtClean="0"/>
              <a:t>(2, </a:t>
            </a:r>
            <a:r>
              <a:rPr lang="en-US" altLang="ko-KR" sz="1400" dirty="0" err="1" smtClean="0"/>
              <a:t>endNum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1" name="자유형 20"/>
          <p:cNvSpPr/>
          <p:nvPr/>
        </p:nvSpPr>
        <p:spPr>
          <a:xfrm>
            <a:off x="4231263" y="2508250"/>
            <a:ext cx="1999332" cy="1979293"/>
          </a:xfrm>
          <a:custGeom>
            <a:avLst/>
            <a:gdLst>
              <a:gd name="connsiteX0" fmla="*/ 956687 w 1999332"/>
              <a:gd name="connsiteY0" fmla="*/ 0 h 1979293"/>
              <a:gd name="connsiteX1" fmla="*/ 670937 w 1999332"/>
              <a:gd name="connsiteY1" fmla="*/ 6350 h 1979293"/>
              <a:gd name="connsiteX2" fmla="*/ 620137 w 1999332"/>
              <a:gd name="connsiteY2" fmla="*/ 19050 h 1979293"/>
              <a:gd name="connsiteX3" fmla="*/ 594737 w 1999332"/>
              <a:gd name="connsiteY3" fmla="*/ 25400 h 1979293"/>
              <a:gd name="connsiteX4" fmla="*/ 562987 w 1999332"/>
              <a:gd name="connsiteY4" fmla="*/ 31750 h 1979293"/>
              <a:gd name="connsiteX5" fmla="*/ 512187 w 1999332"/>
              <a:gd name="connsiteY5" fmla="*/ 50800 h 1979293"/>
              <a:gd name="connsiteX6" fmla="*/ 448687 w 1999332"/>
              <a:gd name="connsiteY6" fmla="*/ 63500 h 1979293"/>
              <a:gd name="connsiteX7" fmla="*/ 429637 w 1999332"/>
              <a:gd name="connsiteY7" fmla="*/ 69850 h 1979293"/>
              <a:gd name="connsiteX8" fmla="*/ 404237 w 1999332"/>
              <a:gd name="connsiteY8" fmla="*/ 76200 h 1979293"/>
              <a:gd name="connsiteX9" fmla="*/ 378837 w 1999332"/>
              <a:gd name="connsiteY9" fmla="*/ 88900 h 1979293"/>
              <a:gd name="connsiteX10" fmla="*/ 340737 w 1999332"/>
              <a:gd name="connsiteY10" fmla="*/ 101600 h 1979293"/>
              <a:gd name="connsiteX11" fmla="*/ 321687 w 1999332"/>
              <a:gd name="connsiteY11" fmla="*/ 114300 h 1979293"/>
              <a:gd name="connsiteX12" fmla="*/ 302637 w 1999332"/>
              <a:gd name="connsiteY12" fmla="*/ 120650 h 1979293"/>
              <a:gd name="connsiteX13" fmla="*/ 251837 w 1999332"/>
              <a:gd name="connsiteY13" fmla="*/ 158750 h 1979293"/>
              <a:gd name="connsiteX14" fmla="*/ 232787 w 1999332"/>
              <a:gd name="connsiteY14" fmla="*/ 177800 h 1979293"/>
              <a:gd name="connsiteX15" fmla="*/ 213737 w 1999332"/>
              <a:gd name="connsiteY15" fmla="*/ 190500 h 1979293"/>
              <a:gd name="connsiteX16" fmla="*/ 188337 w 1999332"/>
              <a:gd name="connsiteY16" fmla="*/ 209550 h 1979293"/>
              <a:gd name="connsiteX17" fmla="*/ 162937 w 1999332"/>
              <a:gd name="connsiteY17" fmla="*/ 254000 h 1979293"/>
              <a:gd name="connsiteX18" fmla="*/ 124837 w 1999332"/>
              <a:gd name="connsiteY18" fmla="*/ 330200 h 1979293"/>
              <a:gd name="connsiteX19" fmla="*/ 86737 w 1999332"/>
              <a:gd name="connsiteY19" fmla="*/ 387350 h 1979293"/>
              <a:gd name="connsiteX20" fmla="*/ 74037 w 1999332"/>
              <a:gd name="connsiteY20" fmla="*/ 406400 h 1979293"/>
              <a:gd name="connsiteX21" fmla="*/ 42287 w 1999332"/>
              <a:gd name="connsiteY21" fmla="*/ 482600 h 1979293"/>
              <a:gd name="connsiteX22" fmla="*/ 35937 w 1999332"/>
              <a:gd name="connsiteY22" fmla="*/ 508000 h 1979293"/>
              <a:gd name="connsiteX23" fmla="*/ 16887 w 1999332"/>
              <a:gd name="connsiteY23" fmla="*/ 546100 h 1979293"/>
              <a:gd name="connsiteX24" fmla="*/ 16887 w 1999332"/>
              <a:gd name="connsiteY24" fmla="*/ 806450 h 1979293"/>
              <a:gd name="connsiteX25" fmla="*/ 35937 w 1999332"/>
              <a:gd name="connsiteY25" fmla="*/ 863600 h 1979293"/>
              <a:gd name="connsiteX26" fmla="*/ 61337 w 1999332"/>
              <a:gd name="connsiteY26" fmla="*/ 939800 h 1979293"/>
              <a:gd name="connsiteX27" fmla="*/ 74037 w 1999332"/>
              <a:gd name="connsiteY27" fmla="*/ 958850 h 1979293"/>
              <a:gd name="connsiteX28" fmla="*/ 99437 w 1999332"/>
              <a:gd name="connsiteY28" fmla="*/ 1009650 h 1979293"/>
              <a:gd name="connsiteX29" fmla="*/ 124837 w 1999332"/>
              <a:gd name="connsiteY29" fmla="*/ 1085850 h 1979293"/>
              <a:gd name="connsiteX30" fmla="*/ 143887 w 1999332"/>
              <a:gd name="connsiteY30" fmla="*/ 1098550 h 1979293"/>
              <a:gd name="connsiteX31" fmla="*/ 156587 w 1999332"/>
              <a:gd name="connsiteY31" fmla="*/ 1130300 h 1979293"/>
              <a:gd name="connsiteX32" fmla="*/ 226437 w 1999332"/>
              <a:gd name="connsiteY32" fmla="*/ 1187450 h 1979293"/>
              <a:gd name="connsiteX33" fmla="*/ 289937 w 1999332"/>
              <a:gd name="connsiteY33" fmla="*/ 1219200 h 1979293"/>
              <a:gd name="connsiteX34" fmla="*/ 359787 w 1999332"/>
              <a:gd name="connsiteY34" fmla="*/ 1257300 h 1979293"/>
              <a:gd name="connsiteX35" fmla="*/ 391537 w 1999332"/>
              <a:gd name="connsiteY35" fmla="*/ 1276350 h 1979293"/>
              <a:gd name="connsiteX36" fmla="*/ 588387 w 1999332"/>
              <a:gd name="connsiteY36" fmla="*/ 1320800 h 1979293"/>
              <a:gd name="connsiteX37" fmla="*/ 709037 w 1999332"/>
              <a:gd name="connsiteY37" fmla="*/ 1333500 h 1979293"/>
              <a:gd name="connsiteX38" fmla="*/ 823337 w 1999332"/>
              <a:gd name="connsiteY38" fmla="*/ 1346200 h 1979293"/>
              <a:gd name="connsiteX39" fmla="*/ 956687 w 1999332"/>
              <a:gd name="connsiteY39" fmla="*/ 1352550 h 1979293"/>
              <a:gd name="connsiteX40" fmla="*/ 1356737 w 1999332"/>
              <a:gd name="connsiteY40" fmla="*/ 1377950 h 1979293"/>
              <a:gd name="connsiteX41" fmla="*/ 1388487 w 1999332"/>
              <a:gd name="connsiteY41" fmla="*/ 1384300 h 1979293"/>
              <a:gd name="connsiteX42" fmla="*/ 1445637 w 1999332"/>
              <a:gd name="connsiteY42" fmla="*/ 1397000 h 1979293"/>
              <a:gd name="connsiteX43" fmla="*/ 1490087 w 1999332"/>
              <a:gd name="connsiteY43" fmla="*/ 1422400 h 1979293"/>
              <a:gd name="connsiteX44" fmla="*/ 1509137 w 1999332"/>
              <a:gd name="connsiteY44" fmla="*/ 1428750 h 1979293"/>
              <a:gd name="connsiteX45" fmla="*/ 1534537 w 1999332"/>
              <a:gd name="connsiteY45" fmla="*/ 1447800 h 1979293"/>
              <a:gd name="connsiteX46" fmla="*/ 1598037 w 1999332"/>
              <a:gd name="connsiteY46" fmla="*/ 1473200 h 1979293"/>
              <a:gd name="connsiteX47" fmla="*/ 1617087 w 1999332"/>
              <a:gd name="connsiteY47" fmla="*/ 1492250 h 1979293"/>
              <a:gd name="connsiteX48" fmla="*/ 1642487 w 1999332"/>
              <a:gd name="connsiteY48" fmla="*/ 1511300 h 1979293"/>
              <a:gd name="connsiteX49" fmla="*/ 1680587 w 1999332"/>
              <a:gd name="connsiteY49" fmla="*/ 1536700 h 1979293"/>
              <a:gd name="connsiteX50" fmla="*/ 1699637 w 1999332"/>
              <a:gd name="connsiteY50" fmla="*/ 1555750 h 1979293"/>
              <a:gd name="connsiteX51" fmla="*/ 1744087 w 1999332"/>
              <a:gd name="connsiteY51" fmla="*/ 1587500 h 1979293"/>
              <a:gd name="connsiteX52" fmla="*/ 1801237 w 1999332"/>
              <a:gd name="connsiteY52" fmla="*/ 1625600 h 1979293"/>
              <a:gd name="connsiteX53" fmla="*/ 1832987 w 1999332"/>
              <a:gd name="connsiteY53" fmla="*/ 1670050 h 1979293"/>
              <a:gd name="connsiteX54" fmla="*/ 1852037 w 1999332"/>
              <a:gd name="connsiteY54" fmla="*/ 1676400 h 1979293"/>
              <a:gd name="connsiteX55" fmla="*/ 1902837 w 1999332"/>
              <a:gd name="connsiteY55" fmla="*/ 1739900 h 1979293"/>
              <a:gd name="connsiteX56" fmla="*/ 1915537 w 1999332"/>
              <a:gd name="connsiteY56" fmla="*/ 1778000 h 1979293"/>
              <a:gd name="connsiteX57" fmla="*/ 1940937 w 1999332"/>
              <a:gd name="connsiteY57" fmla="*/ 1822450 h 1979293"/>
              <a:gd name="connsiteX58" fmla="*/ 1947287 w 1999332"/>
              <a:gd name="connsiteY58" fmla="*/ 1841500 h 1979293"/>
              <a:gd name="connsiteX59" fmla="*/ 1959987 w 1999332"/>
              <a:gd name="connsiteY59" fmla="*/ 1866900 h 1979293"/>
              <a:gd name="connsiteX60" fmla="*/ 1972687 w 1999332"/>
              <a:gd name="connsiteY60" fmla="*/ 1898650 h 1979293"/>
              <a:gd name="connsiteX61" fmla="*/ 1979037 w 1999332"/>
              <a:gd name="connsiteY61" fmla="*/ 1917700 h 1979293"/>
              <a:gd name="connsiteX62" fmla="*/ 1991737 w 1999332"/>
              <a:gd name="connsiteY62" fmla="*/ 1936750 h 1979293"/>
              <a:gd name="connsiteX63" fmla="*/ 1998087 w 1999332"/>
              <a:gd name="connsiteY63" fmla="*/ 1949450 h 197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99332" h="1979293">
                <a:moveTo>
                  <a:pt x="956687" y="0"/>
                </a:moveTo>
                <a:cubicBezTo>
                  <a:pt x="861437" y="2117"/>
                  <a:pt x="766058" y="966"/>
                  <a:pt x="670937" y="6350"/>
                </a:cubicBezTo>
                <a:cubicBezTo>
                  <a:pt x="653510" y="7336"/>
                  <a:pt x="637070" y="14817"/>
                  <a:pt x="620137" y="19050"/>
                </a:cubicBezTo>
                <a:cubicBezTo>
                  <a:pt x="611670" y="21167"/>
                  <a:pt x="603295" y="23688"/>
                  <a:pt x="594737" y="25400"/>
                </a:cubicBezTo>
                <a:cubicBezTo>
                  <a:pt x="584154" y="27517"/>
                  <a:pt x="573325" y="28649"/>
                  <a:pt x="562987" y="31750"/>
                </a:cubicBezTo>
                <a:cubicBezTo>
                  <a:pt x="545526" y="36988"/>
                  <a:pt x="530010" y="46687"/>
                  <a:pt x="512187" y="50800"/>
                </a:cubicBezTo>
                <a:cubicBezTo>
                  <a:pt x="491154" y="55654"/>
                  <a:pt x="469720" y="58646"/>
                  <a:pt x="448687" y="63500"/>
                </a:cubicBezTo>
                <a:cubicBezTo>
                  <a:pt x="442165" y="65005"/>
                  <a:pt x="436073" y="68011"/>
                  <a:pt x="429637" y="69850"/>
                </a:cubicBezTo>
                <a:cubicBezTo>
                  <a:pt x="421246" y="72248"/>
                  <a:pt x="412409" y="73136"/>
                  <a:pt x="404237" y="76200"/>
                </a:cubicBezTo>
                <a:cubicBezTo>
                  <a:pt x="395374" y="79524"/>
                  <a:pt x="387626" y="85384"/>
                  <a:pt x="378837" y="88900"/>
                </a:cubicBezTo>
                <a:cubicBezTo>
                  <a:pt x="366408" y="93872"/>
                  <a:pt x="351876" y="94174"/>
                  <a:pt x="340737" y="101600"/>
                </a:cubicBezTo>
                <a:cubicBezTo>
                  <a:pt x="334387" y="105833"/>
                  <a:pt x="328513" y="110887"/>
                  <a:pt x="321687" y="114300"/>
                </a:cubicBezTo>
                <a:cubicBezTo>
                  <a:pt x="315700" y="117293"/>
                  <a:pt x="308624" y="117657"/>
                  <a:pt x="302637" y="120650"/>
                </a:cubicBezTo>
                <a:cubicBezTo>
                  <a:pt x="290035" y="126951"/>
                  <a:pt x="258068" y="153298"/>
                  <a:pt x="251837" y="158750"/>
                </a:cubicBezTo>
                <a:cubicBezTo>
                  <a:pt x="245079" y="164664"/>
                  <a:pt x="239686" y="172051"/>
                  <a:pt x="232787" y="177800"/>
                </a:cubicBezTo>
                <a:cubicBezTo>
                  <a:pt x="226924" y="182686"/>
                  <a:pt x="219947" y="186064"/>
                  <a:pt x="213737" y="190500"/>
                </a:cubicBezTo>
                <a:cubicBezTo>
                  <a:pt x="205125" y="196651"/>
                  <a:pt x="196804" y="203200"/>
                  <a:pt x="188337" y="209550"/>
                </a:cubicBezTo>
                <a:cubicBezTo>
                  <a:pt x="173335" y="254555"/>
                  <a:pt x="194391" y="198082"/>
                  <a:pt x="162937" y="254000"/>
                </a:cubicBezTo>
                <a:cubicBezTo>
                  <a:pt x="149015" y="278751"/>
                  <a:pt x="140589" y="306571"/>
                  <a:pt x="124837" y="330200"/>
                </a:cubicBezTo>
                <a:lnTo>
                  <a:pt x="86737" y="387350"/>
                </a:lnTo>
                <a:cubicBezTo>
                  <a:pt x="82504" y="393700"/>
                  <a:pt x="76450" y="399160"/>
                  <a:pt x="74037" y="406400"/>
                </a:cubicBezTo>
                <a:cubicBezTo>
                  <a:pt x="33242" y="528785"/>
                  <a:pt x="92361" y="357416"/>
                  <a:pt x="42287" y="482600"/>
                </a:cubicBezTo>
                <a:cubicBezTo>
                  <a:pt x="39046" y="490703"/>
                  <a:pt x="39178" y="499897"/>
                  <a:pt x="35937" y="508000"/>
                </a:cubicBezTo>
                <a:cubicBezTo>
                  <a:pt x="30664" y="521183"/>
                  <a:pt x="23237" y="533400"/>
                  <a:pt x="16887" y="546100"/>
                </a:cubicBezTo>
                <a:cubicBezTo>
                  <a:pt x="0" y="647420"/>
                  <a:pt x="685" y="628233"/>
                  <a:pt x="16887" y="806450"/>
                </a:cubicBezTo>
                <a:cubicBezTo>
                  <a:pt x="18705" y="826448"/>
                  <a:pt x="31067" y="844119"/>
                  <a:pt x="35937" y="863600"/>
                </a:cubicBezTo>
                <a:cubicBezTo>
                  <a:pt x="43906" y="895478"/>
                  <a:pt x="44956" y="903762"/>
                  <a:pt x="61337" y="939800"/>
                </a:cubicBezTo>
                <a:cubicBezTo>
                  <a:pt x="64495" y="946748"/>
                  <a:pt x="69804" y="952500"/>
                  <a:pt x="74037" y="958850"/>
                </a:cubicBezTo>
                <a:cubicBezTo>
                  <a:pt x="92596" y="1033088"/>
                  <a:pt x="63457" y="930495"/>
                  <a:pt x="99437" y="1009650"/>
                </a:cubicBezTo>
                <a:cubicBezTo>
                  <a:pt x="106749" y="1025737"/>
                  <a:pt x="112716" y="1068880"/>
                  <a:pt x="124837" y="1085850"/>
                </a:cubicBezTo>
                <a:cubicBezTo>
                  <a:pt x="129273" y="1092060"/>
                  <a:pt x="137537" y="1094317"/>
                  <a:pt x="143887" y="1098550"/>
                </a:cubicBezTo>
                <a:cubicBezTo>
                  <a:pt x="148120" y="1109133"/>
                  <a:pt x="149883" y="1121082"/>
                  <a:pt x="156587" y="1130300"/>
                </a:cubicBezTo>
                <a:cubicBezTo>
                  <a:pt x="177116" y="1158527"/>
                  <a:pt x="197358" y="1171941"/>
                  <a:pt x="226437" y="1187450"/>
                </a:cubicBezTo>
                <a:cubicBezTo>
                  <a:pt x="247318" y="1198586"/>
                  <a:pt x="270246" y="1206073"/>
                  <a:pt x="289937" y="1219200"/>
                </a:cubicBezTo>
                <a:cubicBezTo>
                  <a:pt x="374417" y="1275520"/>
                  <a:pt x="286312" y="1220563"/>
                  <a:pt x="359787" y="1257300"/>
                </a:cubicBezTo>
                <a:cubicBezTo>
                  <a:pt x="370826" y="1262820"/>
                  <a:pt x="379898" y="1272242"/>
                  <a:pt x="391537" y="1276350"/>
                </a:cubicBezTo>
                <a:cubicBezTo>
                  <a:pt x="419764" y="1286312"/>
                  <a:pt x="580009" y="1319918"/>
                  <a:pt x="588387" y="1320800"/>
                </a:cubicBezTo>
                <a:cubicBezTo>
                  <a:pt x="628604" y="1325033"/>
                  <a:pt x="669383" y="1325569"/>
                  <a:pt x="709037" y="1333500"/>
                </a:cubicBezTo>
                <a:cubicBezTo>
                  <a:pt x="763171" y="1344327"/>
                  <a:pt x="741989" y="1341415"/>
                  <a:pt x="823337" y="1346200"/>
                </a:cubicBezTo>
                <a:cubicBezTo>
                  <a:pt x="867761" y="1348813"/>
                  <a:pt x="912237" y="1350433"/>
                  <a:pt x="956687" y="1352550"/>
                </a:cubicBezTo>
                <a:cubicBezTo>
                  <a:pt x="1131812" y="1405088"/>
                  <a:pt x="977001" y="1364856"/>
                  <a:pt x="1356737" y="1377950"/>
                </a:cubicBezTo>
                <a:cubicBezTo>
                  <a:pt x="1367524" y="1378322"/>
                  <a:pt x="1377934" y="1382039"/>
                  <a:pt x="1388487" y="1384300"/>
                </a:cubicBezTo>
                <a:lnTo>
                  <a:pt x="1445637" y="1397000"/>
                </a:lnTo>
                <a:cubicBezTo>
                  <a:pt x="1464769" y="1409755"/>
                  <a:pt x="1467529" y="1412732"/>
                  <a:pt x="1490087" y="1422400"/>
                </a:cubicBezTo>
                <a:cubicBezTo>
                  <a:pt x="1496239" y="1425037"/>
                  <a:pt x="1502787" y="1426633"/>
                  <a:pt x="1509137" y="1428750"/>
                </a:cubicBezTo>
                <a:cubicBezTo>
                  <a:pt x="1517604" y="1435100"/>
                  <a:pt x="1525071" y="1443067"/>
                  <a:pt x="1534537" y="1447800"/>
                </a:cubicBezTo>
                <a:cubicBezTo>
                  <a:pt x="1604259" y="1482661"/>
                  <a:pt x="1502431" y="1409463"/>
                  <a:pt x="1598037" y="1473200"/>
                </a:cubicBezTo>
                <a:cubicBezTo>
                  <a:pt x="1605509" y="1478181"/>
                  <a:pt x="1610269" y="1486406"/>
                  <a:pt x="1617087" y="1492250"/>
                </a:cubicBezTo>
                <a:cubicBezTo>
                  <a:pt x="1625122" y="1499138"/>
                  <a:pt x="1634452" y="1504412"/>
                  <a:pt x="1642487" y="1511300"/>
                </a:cubicBezTo>
                <a:cubicBezTo>
                  <a:pt x="1672756" y="1537245"/>
                  <a:pt x="1648183" y="1525899"/>
                  <a:pt x="1680587" y="1536700"/>
                </a:cubicBezTo>
                <a:cubicBezTo>
                  <a:pt x="1686937" y="1543050"/>
                  <a:pt x="1692819" y="1549906"/>
                  <a:pt x="1699637" y="1555750"/>
                </a:cubicBezTo>
                <a:cubicBezTo>
                  <a:pt x="1729682" y="1581503"/>
                  <a:pt x="1717284" y="1567398"/>
                  <a:pt x="1744087" y="1587500"/>
                </a:cubicBezTo>
                <a:cubicBezTo>
                  <a:pt x="1791057" y="1622728"/>
                  <a:pt x="1758247" y="1604105"/>
                  <a:pt x="1801237" y="1625600"/>
                </a:cubicBezTo>
                <a:cubicBezTo>
                  <a:pt x="1807028" y="1634287"/>
                  <a:pt x="1827080" y="1665127"/>
                  <a:pt x="1832987" y="1670050"/>
                </a:cubicBezTo>
                <a:cubicBezTo>
                  <a:pt x="1838129" y="1674335"/>
                  <a:pt x="1845687" y="1674283"/>
                  <a:pt x="1852037" y="1676400"/>
                </a:cubicBezTo>
                <a:cubicBezTo>
                  <a:pt x="1869378" y="1693741"/>
                  <a:pt x="1894827" y="1715869"/>
                  <a:pt x="1902837" y="1739900"/>
                </a:cubicBezTo>
                <a:cubicBezTo>
                  <a:pt x="1907070" y="1752600"/>
                  <a:pt x="1908111" y="1766861"/>
                  <a:pt x="1915537" y="1778000"/>
                </a:cubicBezTo>
                <a:cubicBezTo>
                  <a:pt x="1928292" y="1797132"/>
                  <a:pt x="1931269" y="1799892"/>
                  <a:pt x="1940937" y="1822450"/>
                </a:cubicBezTo>
                <a:cubicBezTo>
                  <a:pt x="1943574" y="1828602"/>
                  <a:pt x="1944650" y="1835348"/>
                  <a:pt x="1947287" y="1841500"/>
                </a:cubicBezTo>
                <a:cubicBezTo>
                  <a:pt x="1951016" y="1850201"/>
                  <a:pt x="1956142" y="1858250"/>
                  <a:pt x="1959987" y="1866900"/>
                </a:cubicBezTo>
                <a:cubicBezTo>
                  <a:pt x="1964616" y="1877316"/>
                  <a:pt x="1968685" y="1887977"/>
                  <a:pt x="1972687" y="1898650"/>
                </a:cubicBezTo>
                <a:cubicBezTo>
                  <a:pt x="1975037" y="1904917"/>
                  <a:pt x="1976044" y="1911713"/>
                  <a:pt x="1979037" y="1917700"/>
                </a:cubicBezTo>
                <a:cubicBezTo>
                  <a:pt x="1982450" y="1924526"/>
                  <a:pt x="1987504" y="1930400"/>
                  <a:pt x="1991737" y="1936750"/>
                </a:cubicBezTo>
                <a:cubicBezTo>
                  <a:pt x="1999332" y="1974727"/>
                  <a:pt x="1998087" y="1979293"/>
                  <a:pt x="1998087" y="19494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219700" y="3136900"/>
            <a:ext cx="1544811" cy="1378564"/>
          </a:xfrm>
          <a:custGeom>
            <a:avLst/>
            <a:gdLst>
              <a:gd name="connsiteX0" fmla="*/ 6350 w 1544811"/>
              <a:gd name="connsiteY0" fmla="*/ 0 h 1378564"/>
              <a:gd name="connsiteX1" fmla="*/ 0 w 1544811"/>
              <a:gd name="connsiteY1" fmla="*/ 25400 h 1378564"/>
              <a:gd name="connsiteX2" fmla="*/ 19050 w 1544811"/>
              <a:gd name="connsiteY2" fmla="*/ 88900 h 1378564"/>
              <a:gd name="connsiteX3" fmla="*/ 44450 w 1544811"/>
              <a:gd name="connsiteY3" fmla="*/ 120650 h 1378564"/>
              <a:gd name="connsiteX4" fmla="*/ 82550 w 1544811"/>
              <a:gd name="connsiteY4" fmla="*/ 184150 h 1378564"/>
              <a:gd name="connsiteX5" fmla="*/ 171450 w 1544811"/>
              <a:gd name="connsiteY5" fmla="*/ 241300 h 1378564"/>
              <a:gd name="connsiteX6" fmla="*/ 190500 w 1544811"/>
              <a:gd name="connsiteY6" fmla="*/ 254000 h 1378564"/>
              <a:gd name="connsiteX7" fmla="*/ 215900 w 1544811"/>
              <a:gd name="connsiteY7" fmla="*/ 260350 h 1378564"/>
              <a:gd name="connsiteX8" fmla="*/ 260350 w 1544811"/>
              <a:gd name="connsiteY8" fmla="*/ 279400 h 1378564"/>
              <a:gd name="connsiteX9" fmla="*/ 285750 w 1544811"/>
              <a:gd name="connsiteY9" fmla="*/ 292100 h 1378564"/>
              <a:gd name="connsiteX10" fmla="*/ 393700 w 1544811"/>
              <a:gd name="connsiteY10" fmla="*/ 323850 h 1378564"/>
              <a:gd name="connsiteX11" fmla="*/ 457200 w 1544811"/>
              <a:gd name="connsiteY11" fmla="*/ 342900 h 1378564"/>
              <a:gd name="connsiteX12" fmla="*/ 508000 w 1544811"/>
              <a:gd name="connsiteY12" fmla="*/ 381000 h 1378564"/>
              <a:gd name="connsiteX13" fmla="*/ 546100 w 1544811"/>
              <a:gd name="connsiteY13" fmla="*/ 400050 h 1378564"/>
              <a:gd name="connsiteX14" fmla="*/ 577850 w 1544811"/>
              <a:gd name="connsiteY14" fmla="*/ 419100 h 1378564"/>
              <a:gd name="connsiteX15" fmla="*/ 596900 w 1544811"/>
              <a:gd name="connsiteY15" fmla="*/ 425450 h 1378564"/>
              <a:gd name="connsiteX16" fmla="*/ 717550 w 1544811"/>
              <a:gd name="connsiteY16" fmla="*/ 482600 h 1378564"/>
              <a:gd name="connsiteX17" fmla="*/ 762000 w 1544811"/>
              <a:gd name="connsiteY17" fmla="*/ 508000 h 1378564"/>
              <a:gd name="connsiteX18" fmla="*/ 800100 w 1544811"/>
              <a:gd name="connsiteY18" fmla="*/ 520700 h 1378564"/>
              <a:gd name="connsiteX19" fmla="*/ 844550 w 1544811"/>
              <a:gd name="connsiteY19" fmla="*/ 552450 h 1378564"/>
              <a:gd name="connsiteX20" fmla="*/ 863600 w 1544811"/>
              <a:gd name="connsiteY20" fmla="*/ 558800 h 1378564"/>
              <a:gd name="connsiteX21" fmla="*/ 895350 w 1544811"/>
              <a:gd name="connsiteY21" fmla="*/ 577850 h 1378564"/>
              <a:gd name="connsiteX22" fmla="*/ 920750 w 1544811"/>
              <a:gd name="connsiteY22" fmla="*/ 590550 h 1378564"/>
              <a:gd name="connsiteX23" fmla="*/ 939800 w 1544811"/>
              <a:gd name="connsiteY23" fmla="*/ 609600 h 1378564"/>
              <a:gd name="connsiteX24" fmla="*/ 984250 w 1544811"/>
              <a:gd name="connsiteY24" fmla="*/ 641350 h 1378564"/>
              <a:gd name="connsiteX25" fmla="*/ 990600 w 1544811"/>
              <a:gd name="connsiteY25" fmla="*/ 666750 h 1378564"/>
              <a:gd name="connsiteX26" fmla="*/ 1009650 w 1544811"/>
              <a:gd name="connsiteY26" fmla="*/ 685800 h 1378564"/>
              <a:gd name="connsiteX27" fmla="*/ 1028700 w 1544811"/>
              <a:gd name="connsiteY27" fmla="*/ 711200 h 1378564"/>
              <a:gd name="connsiteX28" fmla="*/ 1098550 w 1544811"/>
              <a:gd name="connsiteY28" fmla="*/ 768350 h 1378564"/>
              <a:gd name="connsiteX29" fmla="*/ 1149350 w 1544811"/>
              <a:gd name="connsiteY29" fmla="*/ 812800 h 1378564"/>
              <a:gd name="connsiteX30" fmla="*/ 1206500 w 1544811"/>
              <a:gd name="connsiteY30" fmla="*/ 863600 h 1378564"/>
              <a:gd name="connsiteX31" fmla="*/ 1219200 w 1544811"/>
              <a:gd name="connsiteY31" fmla="*/ 889000 h 1378564"/>
              <a:gd name="connsiteX32" fmla="*/ 1238250 w 1544811"/>
              <a:gd name="connsiteY32" fmla="*/ 901700 h 1378564"/>
              <a:gd name="connsiteX33" fmla="*/ 1263650 w 1544811"/>
              <a:gd name="connsiteY33" fmla="*/ 933450 h 1378564"/>
              <a:gd name="connsiteX34" fmla="*/ 1270000 w 1544811"/>
              <a:gd name="connsiteY34" fmla="*/ 958850 h 1378564"/>
              <a:gd name="connsiteX35" fmla="*/ 1308100 w 1544811"/>
              <a:gd name="connsiteY35" fmla="*/ 996950 h 1378564"/>
              <a:gd name="connsiteX36" fmla="*/ 1320800 w 1544811"/>
              <a:gd name="connsiteY36" fmla="*/ 1016000 h 1378564"/>
              <a:gd name="connsiteX37" fmla="*/ 1339850 w 1544811"/>
              <a:gd name="connsiteY37" fmla="*/ 1041400 h 1378564"/>
              <a:gd name="connsiteX38" fmla="*/ 1358900 w 1544811"/>
              <a:gd name="connsiteY38" fmla="*/ 1073150 h 1378564"/>
              <a:gd name="connsiteX39" fmla="*/ 1390650 w 1544811"/>
              <a:gd name="connsiteY39" fmla="*/ 1117600 h 1378564"/>
              <a:gd name="connsiteX40" fmla="*/ 1416050 w 1544811"/>
              <a:gd name="connsiteY40" fmla="*/ 1168400 h 1378564"/>
              <a:gd name="connsiteX41" fmla="*/ 1441450 w 1544811"/>
              <a:gd name="connsiteY41" fmla="*/ 1206500 h 1378564"/>
              <a:gd name="connsiteX42" fmla="*/ 1460500 w 1544811"/>
              <a:gd name="connsiteY42" fmla="*/ 1250950 h 1378564"/>
              <a:gd name="connsiteX43" fmla="*/ 1492250 w 1544811"/>
              <a:gd name="connsiteY43" fmla="*/ 1289050 h 1378564"/>
              <a:gd name="connsiteX44" fmla="*/ 1504950 w 1544811"/>
              <a:gd name="connsiteY44" fmla="*/ 1314450 h 1378564"/>
              <a:gd name="connsiteX45" fmla="*/ 1517650 w 1544811"/>
              <a:gd name="connsiteY45" fmla="*/ 1333500 h 1378564"/>
              <a:gd name="connsiteX46" fmla="*/ 1524000 w 1544811"/>
              <a:gd name="connsiteY46" fmla="*/ 1352550 h 1378564"/>
              <a:gd name="connsiteX47" fmla="*/ 1543050 w 1544811"/>
              <a:gd name="connsiteY47" fmla="*/ 1371600 h 13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4811" h="1378564">
                <a:moveTo>
                  <a:pt x="6350" y="0"/>
                </a:moveTo>
                <a:cubicBezTo>
                  <a:pt x="4233" y="8467"/>
                  <a:pt x="0" y="16673"/>
                  <a:pt x="0" y="25400"/>
                </a:cubicBezTo>
                <a:cubicBezTo>
                  <a:pt x="0" y="40834"/>
                  <a:pt x="11409" y="76165"/>
                  <a:pt x="19050" y="88900"/>
                </a:cubicBezTo>
                <a:cubicBezTo>
                  <a:pt x="26023" y="100522"/>
                  <a:pt x="37174" y="109216"/>
                  <a:pt x="44450" y="120650"/>
                </a:cubicBezTo>
                <a:cubicBezTo>
                  <a:pt x="60262" y="145498"/>
                  <a:pt x="60922" y="164324"/>
                  <a:pt x="82550" y="184150"/>
                </a:cubicBezTo>
                <a:cubicBezTo>
                  <a:pt x="154168" y="249800"/>
                  <a:pt x="114709" y="212929"/>
                  <a:pt x="171450" y="241300"/>
                </a:cubicBezTo>
                <a:cubicBezTo>
                  <a:pt x="178276" y="244713"/>
                  <a:pt x="183485" y="250994"/>
                  <a:pt x="190500" y="254000"/>
                </a:cubicBezTo>
                <a:cubicBezTo>
                  <a:pt x="198522" y="257438"/>
                  <a:pt x="207698" y="257368"/>
                  <a:pt x="215900" y="260350"/>
                </a:cubicBezTo>
                <a:cubicBezTo>
                  <a:pt x="231050" y="265859"/>
                  <a:pt x="245675" y="272729"/>
                  <a:pt x="260350" y="279400"/>
                </a:cubicBezTo>
                <a:cubicBezTo>
                  <a:pt x="268968" y="283317"/>
                  <a:pt x="276915" y="288702"/>
                  <a:pt x="285750" y="292100"/>
                </a:cubicBezTo>
                <a:cubicBezTo>
                  <a:pt x="417139" y="342634"/>
                  <a:pt x="273282" y="283711"/>
                  <a:pt x="393700" y="323850"/>
                </a:cubicBezTo>
                <a:cubicBezTo>
                  <a:pt x="440079" y="339310"/>
                  <a:pt x="418813" y="333303"/>
                  <a:pt x="457200" y="342900"/>
                </a:cubicBezTo>
                <a:cubicBezTo>
                  <a:pt x="474133" y="355600"/>
                  <a:pt x="489068" y="371534"/>
                  <a:pt x="508000" y="381000"/>
                </a:cubicBezTo>
                <a:cubicBezTo>
                  <a:pt x="520700" y="387350"/>
                  <a:pt x="533635" y="393251"/>
                  <a:pt x="546100" y="400050"/>
                </a:cubicBezTo>
                <a:cubicBezTo>
                  <a:pt x="556935" y="405960"/>
                  <a:pt x="566811" y="413580"/>
                  <a:pt x="577850" y="419100"/>
                </a:cubicBezTo>
                <a:cubicBezTo>
                  <a:pt x="583837" y="422093"/>
                  <a:pt x="591066" y="422168"/>
                  <a:pt x="596900" y="425450"/>
                </a:cubicBezTo>
                <a:cubicBezTo>
                  <a:pt x="702909" y="485080"/>
                  <a:pt x="642601" y="470109"/>
                  <a:pt x="717550" y="482600"/>
                </a:cubicBezTo>
                <a:cubicBezTo>
                  <a:pt x="734733" y="494055"/>
                  <a:pt x="741859" y="499943"/>
                  <a:pt x="762000" y="508000"/>
                </a:cubicBezTo>
                <a:cubicBezTo>
                  <a:pt x="774429" y="512972"/>
                  <a:pt x="787867" y="515263"/>
                  <a:pt x="800100" y="520700"/>
                </a:cubicBezTo>
                <a:cubicBezTo>
                  <a:pt x="811157" y="525614"/>
                  <a:pt x="836341" y="547759"/>
                  <a:pt x="844550" y="552450"/>
                </a:cubicBezTo>
                <a:cubicBezTo>
                  <a:pt x="850362" y="555771"/>
                  <a:pt x="857613" y="555807"/>
                  <a:pt x="863600" y="558800"/>
                </a:cubicBezTo>
                <a:cubicBezTo>
                  <a:pt x="874639" y="564320"/>
                  <a:pt x="884561" y="571856"/>
                  <a:pt x="895350" y="577850"/>
                </a:cubicBezTo>
                <a:cubicBezTo>
                  <a:pt x="903625" y="582447"/>
                  <a:pt x="913047" y="585048"/>
                  <a:pt x="920750" y="590550"/>
                </a:cubicBezTo>
                <a:cubicBezTo>
                  <a:pt x="928058" y="595770"/>
                  <a:pt x="932982" y="603756"/>
                  <a:pt x="939800" y="609600"/>
                </a:cubicBezTo>
                <a:cubicBezTo>
                  <a:pt x="953584" y="621415"/>
                  <a:pt x="969173" y="631299"/>
                  <a:pt x="984250" y="641350"/>
                </a:cubicBezTo>
                <a:cubicBezTo>
                  <a:pt x="986367" y="649817"/>
                  <a:pt x="986270" y="659173"/>
                  <a:pt x="990600" y="666750"/>
                </a:cubicBezTo>
                <a:cubicBezTo>
                  <a:pt x="995055" y="674547"/>
                  <a:pt x="1003806" y="678982"/>
                  <a:pt x="1009650" y="685800"/>
                </a:cubicBezTo>
                <a:cubicBezTo>
                  <a:pt x="1016538" y="693835"/>
                  <a:pt x="1020945" y="703999"/>
                  <a:pt x="1028700" y="711200"/>
                </a:cubicBezTo>
                <a:cubicBezTo>
                  <a:pt x="1050745" y="731670"/>
                  <a:pt x="1077278" y="747078"/>
                  <a:pt x="1098550" y="768350"/>
                </a:cubicBezTo>
                <a:cubicBezTo>
                  <a:pt x="1158004" y="827804"/>
                  <a:pt x="1064073" y="735275"/>
                  <a:pt x="1149350" y="812800"/>
                </a:cubicBezTo>
                <a:cubicBezTo>
                  <a:pt x="1209158" y="867171"/>
                  <a:pt x="1165575" y="836317"/>
                  <a:pt x="1206500" y="863600"/>
                </a:cubicBezTo>
                <a:cubicBezTo>
                  <a:pt x="1210733" y="872067"/>
                  <a:pt x="1213140" y="881728"/>
                  <a:pt x="1219200" y="889000"/>
                </a:cubicBezTo>
                <a:cubicBezTo>
                  <a:pt x="1224086" y="894863"/>
                  <a:pt x="1232854" y="896304"/>
                  <a:pt x="1238250" y="901700"/>
                </a:cubicBezTo>
                <a:cubicBezTo>
                  <a:pt x="1247834" y="911284"/>
                  <a:pt x="1255183" y="922867"/>
                  <a:pt x="1263650" y="933450"/>
                </a:cubicBezTo>
                <a:cubicBezTo>
                  <a:pt x="1265767" y="941917"/>
                  <a:pt x="1264995" y="951700"/>
                  <a:pt x="1270000" y="958850"/>
                </a:cubicBezTo>
                <a:cubicBezTo>
                  <a:pt x="1280300" y="973564"/>
                  <a:pt x="1298137" y="982006"/>
                  <a:pt x="1308100" y="996950"/>
                </a:cubicBezTo>
                <a:cubicBezTo>
                  <a:pt x="1312333" y="1003300"/>
                  <a:pt x="1316364" y="1009790"/>
                  <a:pt x="1320800" y="1016000"/>
                </a:cubicBezTo>
                <a:cubicBezTo>
                  <a:pt x="1326951" y="1024612"/>
                  <a:pt x="1333979" y="1032594"/>
                  <a:pt x="1339850" y="1041400"/>
                </a:cubicBezTo>
                <a:cubicBezTo>
                  <a:pt x="1346696" y="1051669"/>
                  <a:pt x="1352054" y="1062881"/>
                  <a:pt x="1358900" y="1073150"/>
                </a:cubicBezTo>
                <a:cubicBezTo>
                  <a:pt x="1368591" y="1087686"/>
                  <a:pt x="1382130" y="1101981"/>
                  <a:pt x="1390650" y="1117600"/>
                </a:cubicBezTo>
                <a:cubicBezTo>
                  <a:pt x="1399716" y="1134220"/>
                  <a:pt x="1405548" y="1152648"/>
                  <a:pt x="1416050" y="1168400"/>
                </a:cubicBezTo>
                <a:cubicBezTo>
                  <a:pt x="1424517" y="1181100"/>
                  <a:pt x="1436623" y="1192020"/>
                  <a:pt x="1441450" y="1206500"/>
                </a:cubicBezTo>
                <a:cubicBezTo>
                  <a:pt x="1446632" y="1222046"/>
                  <a:pt x="1450692" y="1237218"/>
                  <a:pt x="1460500" y="1250950"/>
                </a:cubicBezTo>
                <a:cubicBezTo>
                  <a:pt x="1498024" y="1303484"/>
                  <a:pt x="1463455" y="1238658"/>
                  <a:pt x="1492250" y="1289050"/>
                </a:cubicBezTo>
                <a:cubicBezTo>
                  <a:pt x="1496946" y="1297269"/>
                  <a:pt x="1500254" y="1306231"/>
                  <a:pt x="1504950" y="1314450"/>
                </a:cubicBezTo>
                <a:cubicBezTo>
                  <a:pt x="1508736" y="1321076"/>
                  <a:pt x="1514237" y="1326674"/>
                  <a:pt x="1517650" y="1333500"/>
                </a:cubicBezTo>
                <a:cubicBezTo>
                  <a:pt x="1520643" y="1339487"/>
                  <a:pt x="1519819" y="1347323"/>
                  <a:pt x="1524000" y="1352550"/>
                </a:cubicBezTo>
                <a:cubicBezTo>
                  <a:pt x="1544811" y="1378564"/>
                  <a:pt x="1543050" y="1354251"/>
                  <a:pt x="1543050" y="1371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642942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57166"/>
            <a:ext cx="35028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*Static Query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항상 동일한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실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되는 것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214686"/>
            <a:ext cx="43957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*Dynamic Query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상황에 따라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동적으로 변경되는 것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86190"/>
            <a:ext cx="707236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폭발 2 8"/>
          <p:cNvSpPr/>
          <p:nvPr/>
        </p:nvSpPr>
        <p:spPr>
          <a:xfrm>
            <a:off x="928662" y="3000372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257300" y="622300"/>
            <a:ext cx="6194271" cy="2749550"/>
          </a:xfrm>
          <a:custGeom>
            <a:avLst/>
            <a:gdLst>
              <a:gd name="connsiteX0" fmla="*/ 0 w 6194271"/>
              <a:gd name="connsiteY0" fmla="*/ 2482850 h 2749550"/>
              <a:gd name="connsiteX1" fmla="*/ 31750 w 6194271"/>
              <a:gd name="connsiteY1" fmla="*/ 2520950 h 2749550"/>
              <a:gd name="connsiteX2" fmla="*/ 50800 w 6194271"/>
              <a:gd name="connsiteY2" fmla="*/ 2533650 h 2749550"/>
              <a:gd name="connsiteX3" fmla="*/ 146050 w 6194271"/>
              <a:gd name="connsiteY3" fmla="*/ 2571750 h 2749550"/>
              <a:gd name="connsiteX4" fmla="*/ 190500 w 6194271"/>
              <a:gd name="connsiteY4" fmla="*/ 2584450 h 2749550"/>
              <a:gd name="connsiteX5" fmla="*/ 285750 w 6194271"/>
              <a:gd name="connsiteY5" fmla="*/ 2597150 h 2749550"/>
              <a:gd name="connsiteX6" fmla="*/ 361950 w 6194271"/>
              <a:gd name="connsiteY6" fmla="*/ 2622550 h 2749550"/>
              <a:gd name="connsiteX7" fmla="*/ 476250 w 6194271"/>
              <a:gd name="connsiteY7" fmla="*/ 2635250 h 2749550"/>
              <a:gd name="connsiteX8" fmla="*/ 527050 w 6194271"/>
              <a:gd name="connsiteY8" fmla="*/ 2647950 h 2749550"/>
              <a:gd name="connsiteX9" fmla="*/ 666750 w 6194271"/>
              <a:gd name="connsiteY9" fmla="*/ 2667000 h 2749550"/>
              <a:gd name="connsiteX10" fmla="*/ 812800 w 6194271"/>
              <a:gd name="connsiteY10" fmla="*/ 2692400 h 2749550"/>
              <a:gd name="connsiteX11" fmla="*/ 946150 w 6194271"/>
              <a:gd name="connsiteY11" fmla="*/ 2705100 h 2749550"/>
              <a:gd name="connsiteX12" fmla="*/ 1092200 w 6194271"/>
              <a:gd name="connsiteY12" fmla="*/ 2724150 h 2749550"/>
              <a:gd name="connsiteX13" fmla="*/ 1219200 w 6194271"/>
              <a:gd name="connsiteY13" fmla="*/ 2730500 h 2749550"/>
              <a:gd name="connsiteX14" fmla="*/ 1403350 w 6194271"/>
              <a:gd name="connsiteY14" fmla="*/ 2749550 h 2749550"/>
              <a:gd name="connsiteX15" fmla="*/ 3740150 w 6194271"/>
              <a:gd name="connsiteY15" fmla="*/ 2743200 h 2749550"/>
              <a:gd name="connsiteX16" fmla="*/ 3917950 w 6194271"/>
              <a:gd name="connsiteY16" fmla="*/ 2717800 h 2749550"/>
              <a:gd name="connsiteX17" fmla="*/ 4070350 w 6194271"/>
              <a:gd name="connsiteY17" fmla="*/ 2711450 h 2749550"/>
              <a:gd name="connsiteX18" fmla="*/ 4159250 w 6194271"/>
              <a:gd name="connsiteY18" fmla="*/ 2705100 h 2749550"/>
              <a:gd name="connsiteX19" fmla="*/ 4267200 w 6194271"/>
              <a:gd name="connsiteY19" fmla="*/ 2679700 h 2749550"/>
              <a:gd name="connsiteX20" fmla="*/ 4349750 w 6194271"/>
              <a:gd name="connsiteY20" fmla="*/ 2673350 h 2749550"/>
              <a:gd name="connsiteX21" fmla="*/ 4438650 w 6194271"/>
              <a:gd name="connsiteY21" fmla="*/ 2647950 h 2749550"/>
              <a:gd name="connsiteX22" fmla="*/ 4521200 w 6194271"/>
              <a:gd name="connsiteY22" fmla="*/ 2641600 h 2749550"/>
              <a:gd name="connsiteX23" fmla="*/ 4654550 w 6194271"/>
              <a:gd name="connsiteY23" fmla="*/ 2628900 h 2749550"/>
              <a:gd name="connsiteX24" fmla="*/ 4711700 w 6194271"/>
              <a:gd name="connsiteY24" fmla="*/ 2616200 h 2749550"/>
              <a:gd name="connsiteX25" fmla="*/ 4756150 w 6194271"/>
              <a:gd name="connsiteY25" fmla="*/ 2609850 h 2749550"/>
              <a:gd name="connsiteX26" fmla="*/ 4787900 w 6194271"/>
              <a:gd name="connsiteY26" fmla="*/ 2603500 h 2749550"/>
              <a:gd name="connsiteX27" fmla="*/ 4832350 w 6194271"/>
              <a:gd name="connsiteY27" fmla="*/ 2584450 h 2749550"/>
              <a:gd name="connsiteX28" fmla="*/ 4914900 w 6194271"/>
              <a:gd name="connsiteY28" fmla="*/ 2565400 h 2749550"/>
              <a:gd name="connsiteX29" fmla="*/ 4959350 w 6194271"/>
              <a:gd name="connsiteY29" fmla="*/ 2546350 h 2749550"/>
              <a:gd name="connsiteX30" fmla="*/ 5067300 w 6194271"/>
              <a:gd name="connsiteY30" fmla="*/ 2508250 h 2749550"/>
              <a:gd name="connsiteX31" fmla="*/ 5207000 w 6194271"/>
              <a:gd name="connsiteY31" fmla="*/ 2451100 h 2749550"/>
              <a:gd name="connsiteX32" fmla="*/ 5289550 w 6194271"/>
              <a:gd name="connsiteY32" fmla="*/ 2432050 h 2749550"/>
              <a:gd name="connsiteX33" fmla="*/ 5372100 w 6194271"/>
              <a:gd name="connsiteY33" fmla="*/ 2400300 h 2749550"/>
              <a:gd name="connsiteX34" fmla="*/ 5499100 w 6194271"/>
              <a:gd name="connsiteY34" fmla="*/ 2368550 h 2749550"/>
              <a:gd name="connsiteX35" fmla="*/ 5556250 w 6194271"/>
              <a:gd name="connsiteY35" fmla="*/ 2336800 h 2749550"/>
              <a:gd name="connsiteX36" fmla="*/ 5607050 w 6194271"/>
              <a:gd name="connsiteY36" fmla="*/ 2317750 h 2749550"/>
              <a:gd name="connsiteX37" fmla="*/ 5638800 w 6194271"/>
              <a:gd name="connsiteY37" fmla="*/ 2298700 h 2749550"/>
              <a:gd name="connsiteX38" fmla="*/ 5676900 w 6194271"/>
              <a:gd name="connsiteY38" fmla="*/ 2286000 h 2749550"/>
              <a:gd name="connsiteX39" fmla="*/ 5695950 w 6194271"/>
              <a:gd name="connsiteY39" fmla="*/ 2273300 h 2749550"/>
              <a:gd name="connsiteX40" fmla="*/ 5727700 w 6194271"/>
              <a:gd name="connsiteY40" fmla="*/ 2260600 h 2749550"/>
              <a:gd name="connsiteX41" fmla="*/ 5772150 w 6194271"/>
              <a:gd name="connsiteY41" fmla="*/ 2216150 h 2749550"/>
              <a:gd name="connsiteX42" fmla="*/ 5797550 w 6194271"/>
              <a:gd name="connsiteY42" fmla="*/ 2184400 h 2749550"/>
              <a:gd name="connsiteX43" fmla="*/ 5816600 w 6194271"/>
              <a:gd name="connsiteY43" fmla="*/ 2152650 h 2749550"/>
              <a:gd name="connsiteX44" fmla="*/ 5905500 w 6194271"/>
              <a:gd name="connsiteY44" fmla="*/ 2076450 h 2749550"/>
              <a:gd name="connsiteX45" fmla="*/ 5943600 w 6194271"/>
              <a:gd name="connsiteY45" fmla="*/ 2032000 h 2749550"/>
              <a:gd name="connsiteX46" fmla="*/ 6013450 w 6194271"/>
              <a:gd name="connsiteY46" fmla="*/ 1968500 h 2749550"/>
              <a:gd name="connsiteX47" fmla="*/ 6026150 w 6194271"/>
              <a:gd name="connsiteY47" fmla="*/ 1943100 h 2749550"/>
              <a:gd name="connsiteX48" fmla="*/ 6045200 w 6194271"/>
              <a:gd name="connsiteY48" fmla="*/ 1892300 h 2749550"/>
              <a:gd name="connsiteX49" fmla="*/ 6070600 w 6194271"/>
              <a:gd name="connsiteY49" fmla="*/ 1847850 h 2749550"/>
              <a:gd name="connsiteX50" fmla="*/ 6083300 w 6194271"/>
              <a:gd name="connsiteY50" fmla="*/ 1803400 h 2749550"/>
              <a:gd name="connsiteX51" fmla="*/ 6089650 w 6194271"/>
              <a:gd name="connsiteY51" fmla="*/ 1771650 h 2749550"/>
              <a:gd name="connsiteX52" fmla="*/ 6115050 w 6194271"/>
              <a:gd name="connsiteY52" fmla="*/ 1708150 h 2749550"/>
              <a:gd name="connsiteX53" fmla="*/ 6140450 w 6194271"/>
              <a:gd name="connsiteY53" fmla="*/ 1612900 h 2749550"/>
              <a:gd name="connsiteX54" fmla="*/ 6153150 w 6194271"/>
              <a:gd name="connsiteY54" fmla="*/ 1555750 h 2749550"/>
              <a:gd name="connsiteX55" fmla="*/ 6165850 w 6194271"/>
              <a:gd name="connsiteY55" fmla="*/ 1517650 h 2749550"/>
              <a:gd name="connsiteX56" fmla="*/ 6178550 w 6194271"/>
              <a:gd name="connsiteY56" fmla="*/ 1435100 h 2749550"/>
              <a:gd name="connsiteX57" fmla="*/ 6172200 w 6194271"/>
              <a:gd name="connsiteY57" fmla="*/ 704850 h 2749550"/>
              <a:gd name="connsiteX58" fmla="*/ 6146800 w 6194271"/>
              <a:gd name="connsiteY58" fmla="*/ 622300 h 2749550"/>
              <a:gd name="connsiteX59" fmla="*/ 6134100 w 6194271"/>
              <a:gd name="connsiteY59" fmla="*/ 584200 h 2749550"/>
              <a:gd name="connsiteX60" fmla="*/ 6127750 w 6194271"/>
              <a:gd name="connsiteY60" fmla="*/ 558800 h 2749550"/>
              <a:gd name="connsiteX61" fmla="*/ 6102350 w 6194271"/>
              <a:gd name="connsiteY61" fmla="*/ 495300 h 2749550"/>
              <a:gd name="connsiteX62" fmla="*/ 6083300 w 6194271"/>
              <a:gd name="connsiteY62" fmla="*/ 412750 h 2749550"/>
              <a:gd name="connsiteX63" fmla="*/ 6070600 w 6194271"/>
              <a:gd name="connsiteY63" fmla="*/ 381000 h 2749550"/>
              <a:gd name="connsiteX64" fmla="*/ 6051550 w 6194271"/>
              <a:gd name="connsiteY64" fmla="*/ 355600 h 2749550"/>
              <a:gd name="connsiteX65" fmla="*/ 6038850 w 6194271"/>
              <a:gd name="connsiteY65" fmla="*/ 330200 h 2749550"/>
              <a:gd name="connsiteX66" fmla="*/ 6013450 w 6194271"/>
              <a:gd name="connsiteY66" fmla="*/ 304800 h 2749550"/>
              <a:gd name="connsiteX67" fmla="*/ 6000750 w 6194271"/>
              <a:gd name="connsiteY67" fmla="*/ 285750 h 2749550"/>
              <a:gd name="connsiteX68" fmla="*/ 5962650 w 6194271"/>
              <a:gd name="connsiteY68" fmla="*/ 247650 h 2749550"/>
              <a:gd name="connsiteX69" fmla="*/ 5949950 w 6194271"/>
              <a:gd name="connsiteY69" fmla="*/ 228600 h 2749550"/>
              <a:gd name="connsiteX70" fmla="*/ 5892800 w 6194271"/>
              <a:gd name="connsiteY70" fmla="*/ 184150 h 2749550"/>
              <a:gd name="connsiteX71" fmla="*/ 5835650 w 6194271"/>
              <a:gd name="connsiteY71" fmla="*/ 139700 h 2749550"/>
              <a:gd name="connsiteX72" fmla="*/ 5816600 w 6194271"/>
              <a:gd name="connsiteY72" fmla="*/ 133350 h 2749550"/>
              <a:gd name="connsiteX73" fmla="*/ 5759450 w 6194271"/>
              <a:gd name="connsiteY73" fmla="*/ 101600 h 2749550"/>
              <a:gd name="connsiteX74" fmla="*/ 5734050 w 6194271"/>
              <a:gd name="connsiteY74" fmla="*/ 82550 h 2749550"/>
              <a:gd name="connsiteX75" fmla="*/ 5702300 w 6194271"/>
              <a:gd name="connsiteY75" fmla="*/ 69850 h 2749550"/>
              <a:gd name="connsiteX76" fmla="*/ 5657850 w 6194271"/>
              <a:gd name="connsiteY76" fmla="*/ 57150 h 2749550"/>
              <a:gd name="connsiteX77" fmla="*/ 5632450 w 6194271"/>
              <a:gd name="connsiteY77" fmla="*/ 38100 h 2749550"/>
              <a:gd name="connsiteX78" fmla="*/ 5543550 w 6194271"/>
              <a:gd name="connsiteY78" fmla="*/ 25400 h 2749550"/>
              <a:gd name="connsiteX79" fmla="*/ 5480050 w 6194271"/>
              <a:gd name="connsiteY79" fmla="*/ 12700 h 2749550"/>
              <a:gd name="connsiteX80" fmla="*/ 5454650 w 6194271"/>
              <a:gd name="connsiteY80" fmla="*/ 6350 h 2749550"/>
              <a:gd name="connsiteX81" fmla="*/ 5340350 w 6194271"/>
              <a:gd name="connsiteY81" fmla="*/ 0 h 2749550"/>
              <a:gd name="connsiteX82" fmla="*/ 4095750 w 6194271"/>
              <a:gd name="connsiteY82" fmla="*/ 12700 h 2749550"/>
              <a:gd name="connsiteX83" fmla="*/ 3975100 w 6194271"/>
              <a:gd name="connsiteY83" fmla="*/ 19050 h 2749550"/>
              <a:gd name="connsiteX84" fmla="*/ 3943350 w 6194271"/>
              <a:gd name="connsiteY84" fmla="*/ 25400 h 2749550"/>
              <a:gd name="connsiteX85" fmla="*/ 3867150 w 6194271"/>
              <a:gd name="connsiteY85" fmla="*/ 38100 h 2749550"/>
              <a:gd name="connsiteX86" fmla="*/ 3822700 w 6194271"/>
              <a:gd name="connsiteY86" fmla="*/ 44450 h 2749550"/>
              <a:gd name="connsiteX87" fmla="*/ 3790950 w 6194271"/>
              <a:gd name="connsiteY87" fmla="*/ 50800 h 2749550"/>
              <a:gd name="connsiteX88" fmla="*/ 3727450 w 6194271"/>
              <a:gd name="connsiteY88" fmla="*/ 57150 h 2749550"/>
              <a:gd name="connsiteX89" fmla="*/ 3638550 w 6194271"/>
              <a:gd name="connsiteY89" fmla="*/ 76200 h 2749550"/>
              <a:gd name="connsiteX90" fmla="*/ 3530600 w 6194271"/>
              <a:gd name="connsiteY90" fmla="*/ 114300 h 2749550"/>
              <a:gd name="connsiteX91" fmla="*/ 3492500 w 6194271"/>
              <a:gd name="connsiteY91" fmla="*/ 120650 h 2749550"/>
              <a:gd name="connsiteX92" fmla="*/ 3473450 w 6194271"/>
              <a:gd name="connsiteY92" fmla="*/ 127000 h 2749550"/>
              <a:gd name="connsiteX93" fmla="*/ 3422650 w 6194271"/>
              <a:gd name="connsiteY93" fmla="*/ 146050 h 2749550"/>
              <a:gd name="connsiteX94" fmla="*/ 3397250 w 6194271"/>
              <a:gd name="connsiteY94" fmla="*/ 165100 h 2749550"/>
              <a:gd name="connsiteX95" fmla="*/ 3378200 w 6194271"/>
              <a:gd name="connsiteY95" fmla="*/ 171450 h 2749550"/>
              <a:gd name="connsiteX96" fmla="*/ 3340100 w 6194271"/>
              <a:gd name="connsiteY96" fmla="*/ 190500 h 2749550"/>
              <a:gd name="connsiteX97" fmla="*/ 3295650 w 6194271"/>
              <a:gd name="connsiteY97" fmla="*/ 203200 h 2749550"/>
              <a:gd name="connsiteX98" fmla="*/ 3257550 w 6194271"/>
              <a:gd name="connsiteY98" fmla="*/ 228600 h 2749550"/>
              <a:gd name="connsiteX99" fmla="*/ 3219450 w 6194271"/>
              <a:gd name="connsiteY99" fmla="*/ 254000 h 2749550"/>
              <a:gd name="connsiteX100" fmla="*/ 3187700 w 6194271"/>
              <a:gd name="connsiteY100" fmla="*/ 273050 h 2749550"/>
              <a:gd name="connsiteX101" fmla="*/ 3111500 w 6194271"/>
              <a:gd name="connsiteY101" fmla="*/ 311150 h 2749550"/>
              <a:gd name="connsiteX102" fmla="*/ 3073400 w 6194271"/>
              <a:gd name="connsiteY102" fmla="*/ 330200 h 2749550"/>
              <a:gd name="connsiteX103" fmla="*/ 3060700 w 6194271"/>
              <a:gd name="connsiteY103" fmla="*/ 349250 h 2749550"/>
              <a:gd name="connsiteX104" fmla="*/ 3028950 w 6194271"/>
              <a:gd name="connsiteY104" fmla="*/ 355600 h 2749550"/>
              <a:gd name="connsiteX105" fmla="*/ 3009900 w 6194271"/>
              <a:gd name="connsiteY105" fmla="*/ 368300 h 2749550"/>
              <a:gd name="connsiteX106" fmla="*/ 2990850 w 6194271"/>
              <a:gd name="connsiteY106" fmla="*/ 381000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194271" h="2749550">
                <a:moveTo>
                  <a:pt x="0" y="2482850"/>
                </a:moveTo>
                <a:cubicBezTo>
                  <a:pt x="12487" y="2501581"/>
                  <a:pt x="13415" y="2505671"/>
                  <a:pt x="31750" y="2520950"/>
                </a:cubicBezTo>
                <a:cubicBezTo>
                  <a:pt x="37613" y="2525836"/>
                  <a:pt x="44129" y="2529944"/>
                  <a:pt x="50800" y="2533650"/>
                </a:cubicBezTo>
                <a:cubicBezTo>
                  <a:pt x="86506" y="2553487"/>
                  <a:pt x="104215" y="2559797"/>
                  <a:pt x="146050" y="2571750"/>
                </a:cubicBezTo>
                <a:cubicBezTo>
                  <a:pt x="160867" y="2575983"/>
                  <a:pt x="175485" y="2580985"/>
                  <a:pt x="190500" y="2584450"/>
                </a:cubicBezTo>
                <a:cubicBezTo>
                  <a:pt x="216967" y="2590558"/>
                  <a:pt x="261267" y="2594430"/>
                  <a:pt x="285750" y="2597150"/>
                </a:cubicBezTo>
                <a:cubicBezTo>
                  <a:pt x="302345" y="2603373"/>
                  <a:pt x="339455" y="2619483"/>
                  <a:pt x="361950" y="2622550"/>
                </a:cubicBezTo>
                <a:cubicBezTo>
                  <a:pt x="399933" y="2627729"/>
                  <a:pt x="476250" y="2635250"/>
                  <a:pt x="476250" y="2635250"/>
                </a:cubicBezTo>
                <a:cubicBezTo>
                  <a:pt x="493183" y="2639483"/>
                  <a:pt x="509877" y="2644828"/>
                  <a:pt x="527050" y="2647950"/>
                </a:cubicBezTo>
                <a:cubicBezTo>
                  <a:pt x="681694" y="2676067"/>
                  <a:pt x="558398" y="2649524"/>
                  <a:pt x="666750" y="2667000"/>
                </a:cubicBezTo>
                <a:cubicBezTo>
                  <a:pt x="715534" y="2674868"/>
                  <a:pt x="763589" y="2687926"/>
                  <a:pt x="812800" y="2692400"/>
                </a:cubicBezTo>
                <a:lnTo>
                  <a:pt x="946150" y="2705100"/>
                </a:lnTo>
                <a:cubicBezTo>
                  <a:pt x="1063083" y="2721805"/>
                  <a:pt x="968716" y="2716432"/>
                  <a:pt x="1092200" y="2724150"/>
                </a:cubicBezTo>
                <a:cubicBezTo>
                  <a:pt x="1134504" y="2726794"/>
                  <a:pt x="1176954" y="2727051"/>
                  <a:pt x="1219200" y="2730500"/>
                </a:cubicBezTo>
                <a:cubicBezTo>
                  <a:pt x="1280706" y="2735521"/>
                  <a:pt x="1403350" y="2749550"/>
                  <a:pt x="1403350" y="2749550"/>
                </a:cubicBezTo>
                <a:lnTo>
                  <a:pt x="3740150" y="2743200"/>
                </a:lnTo>
                <a:cubicBezTo>
                  <a:pt x="4034238" y="2741672"/>
                  <a:pt x="3704829" y="2742157"/>
                  <a:pt x="3917950" y="2717800"/>
                </a:cubicBezTo>
                <a:cubicBezTo>
                  <a:pt x="3968465" y="2712027"/>
                  <a:pt x="4019576" y="2714122"/>
                  <a:pt x="4070350" y="2711450"/>
                </a:cubicBezTo>
                <a:cubicBezTo>
                  <a:pt x="4100018" y="2709889"/>
                  <a:pt x="4129617" y="2707217"/>
                  <a:pt x="4159250" y="2705100"/>
                </a:cubicBezTo>
                <a:cubicBezTo>
                  <a:pt x="4195233" y="2696633"/>
                  <a:pt x="4230737" y="2685777"/>
                  <a:pt x="4267200" y="2679700"/>
                </a:cubicBezTo>
                <a:cubicBezTo>
                  <a:pt x="4294422" y="2675163"/>
                  <a:pt x="4322613" y="2678375"/>
                  <a:pt x="4349750" y="2673350"/>
                </a:cubicBezTo>
                <a:cubicBezTo>
                  <a:pt x="4380054" y="2667738"/>
                  <a:pt x="4408346" y="2653562"/>
                  <a:pt x="4438650" y="2647950"/>
                </a:cubicBezTo>
                <a:cubicBezTo>
                  <a:pt x="4465787" y="2642925"/>
                  <a:pt x="4493697" y="2643892"/>
                  <a:pt x="4521200" y="2641600"/>
                </a:cubicBezTo>
                <a:cubicBezTo>
                  <a:pt x="4570855" y="2637462"/>
                  <a:pt x="4605437" y="2633811"/>
                  <a:pt x="4654550" y="2628900"/>
                </a:cubicBezTo>
                <a:cubicBezTo>
                  <a:pt x="4673600" y="2624667"/>
                  <a:pt x="4692520" y="2619796"/>
                  <a:pt x="4711700" y="2616200"/>
                </a:cubicBezTo>
                <a:cubicBezTo>
                  <a:pt x="4726411" y="2613442"/>
                  <a:pt x="4741387" y="2612311"/>
                  <a:pt x="4756150" y="2609850"/>
                </a:cubicBezTo>
                <a:cubicBezTo>
                  <a:pt x="4766796" y="2608076"/>
                  <a:pt x="4777317" y="2605617"/>
                  <a:pt x="4787900" y="2603500"/>
                </a:cubicBezTo>
                <a:cubicBezTo>
                  <a:pt x="4802717" y="2597150"/>
                  <a:pt x="4817169" y="2589872"/>
                  <a:pt x="4832350" y="2584450"/>
                </a:cubicBezTo>
                <a:cubicBezTo>
                  <a:pt x="4867869" y="2571765"/>
                  <a:pt x="4879406" y="2571316"/>
                  <a:pt x="4914900" y="2565400"/>
                </a:cubicBezTo>
                <a:cubicBezTo>
                  <a:pt x="4929717" y="2559050"/>
                  <a:pt x="4944169" y="2551772"/>
                  <a:pt x="4959350" y="2546350"/>
                </a:cubicBezTo>
                <a:cubicBezTo>
                  <a:pt x="5071053" y="2506456"/>
                  <a:pt x="4922426" y="2570339"/>
                  <a:pt x="5067300" y="2508250"/>
                </a:cubicBezTo>
                <a:cubicBezTo>
                  <a:pt x="5126285" y="2482971"/>
                  <a:pt x="5145487" y="2469041"/>
                  <a:pt x="5207000" y="2451100"/>
                </a:cubicBezTo>
                <a:cubicBezTo>
                  <a:pt x="5234110" y="2443193"/>
                  <a:pt x="5262559" y="2440355"/>
                  <a:pt x="5289550" y="2432050"/>
                </a:cubicBezTo>
                <a:cubicBezTo>
                  <a:pt x="5317728" y="2423380"/>
                  <a:pt x="5343798" y="2408555"/>
                  <a:pt x="5372100" y="2400300"/>
                </a:cubicBezTo>
                <a:cubicBezTo>
                  <a:pt x="5457909" y="2375272"/>
                  <a:pt x="5422722" y="2402496"/>
                  <a:pt x="5499100" y="2368550"/>
                </a:cubicBezTo>
                <a:cubicBezTo>
                  <a:pt x="5519014" y="2359699"/>
                  <a:pt x="5536532" y="2346079"/>
                  <a:pt x="5556250" y="2336800"/>
                </a:cubicBezTo>
                <a:cubicBezTo>
                  <a:pt x="5572613" y="2329100"/>
                  <a:pt x="5590630" y="2325329"/>
                  <a:pt x="5607050" y="2317750"/>
                </a:cubicBezTo>
                <a:cubicBezTo>
                  <a:pt x="5618256" y="2312578"/>
                  <a:pt x="5627564" y="2303807"/>
                  <a:pt x="5638800" y="2298700"/>
                </a:cubicBezTo>
                <a:cubicBezTo>
                  <a:pt x="5650987" y="2293160"/>
                  <a:pt x="5664667" y="2291437"/>
                  <a:pt x="5676900" y="2286000"/>
                </a:cubicBezTo>
                <a:cubicBezTo>
                  <a:pt x="5683874" y="2282900"/>
                  <a:pt x="5689124" y="2276713"/>
                  <a:pt x="5695950" y="2273300"/>
                </a:cubicBezTo>
                <a:cubicBezTo>
                  <a:pt x="5706145" y="2268202"/>
                  <a:pt x="5717117" y="2264833"/>
                  <a:pt x="5727700" y="2260600"/>
                </a:cubicBezTo>
                <a:cubicBezTo>
                  <a:pt x="5778500" y="2192867"/>
                  <a:pt x="5712883" y="2275417"/>
                  <a:pt x="5772150" y="2216150"/>
                </a:cubicBezTo>
                <a:cubicBezTo>
                  <a:pt x="5781734" y="2206566"/>
                  <a:pt x="5789778" y="2195503"/>
                  <a:pt x="5797550" y="2184400"/>
                </a:cubicBezTo>
                <a:cubicBezTo>
                  <a:pt x="5804628" y="2174289"/>
                  <a:pt x="5807873" y="2161377"/>
                  <a:pt x="5816600" y="2152650"/>
                </a:cubicBezTo>
                <a:cubicBezTo>
                  <a:pt x="5844198" y="2125052"/>
                  <a:pt x="5880100" y="2106083"/>
                  <a:pt x="5905500" y="2076450"/>
                </a:cubicBezTo>
                <a:cubicBezTo>
                  <a:pt x="5918200" y="2061633"/>
                  <a:pt x="5929801" y="2045799"/>
                  <a:pt x="5943600" y="2032000"/>
                </a:cubicBezTo>
                <a:cubicBezTo>
                  <a:pt x="5970074" y="2005526"/>
                  <a:pt x="5992580" y="2010239"/>
                  <a:pt x="6013450" y="1968500"/>
                </a:cubicBezTo>
                <a:cubicBezTo>
                  <a:pt x="6017683" y="1960033"/>
                  <a:pt x="6022509" y="1951838"/>
                  <a:pt x="6026150" y="1943100"/>
                </a:cubicBezTo>
                <a:cubicBezTo>
                  <a:pt x="6033106" y="1926406"/>
                  <a:pt x="6037552" y="1908688"/>
                  <a:pt x="6045200" y="1892300"/>
                </a:cubicBezTo>
                <a:cubicBezTo>
                  <a:pt x="6052417" y="1876836"/>
                  <a:pt x="6062968" y="1863114"/>
                  <a:pt x="6070600" y="1847850"/>
                </a:cubicBezTo>
                <a:cubicBezTo>
                  <a:pt x="6074843" y="1839364"/>
                  <a:pt x="6081672" y="1810724"/>
                  <a:pt x="6083300" y="1803400"/>
                </a:cubicBezTo>
                <a:cubicBezTo>
                  <a:pt x="6085641" y="1792864"/>
                  <a:pt x="6086237" y="1781889"/>
                  <a:pt x="6089650" y="1771650"/>
                </a:cubicBezTo>
                <a:cubicBezTo>
                  <a:pt x="6096859" y="1750023"/>
                  <a:pt x="6106583" y="1729317"/>
                  <a:pt x="6115050" y="1708150"/>
                </a:cubicBezTo>
                <a:cubicBezTo>
                  <a:pt x="6128326" y="1601945"/>
                  <a:pt x="6110024" y="1710262"/>
                  <a:pt x="6140450" y="1612900"/>
                </a:cubicBezTo>
                <a:cubicBezTo>
                  <a:pt x="6146271" y="1594274"/>
                  <a:pt x="6148122" y="1574606"/>
                  <a:pt x="6153150" y="1555750"/>
                </a:cubicBezTo>
                <a:cubicBezTo>
                  <a:pt x="6156599" y="1542815"/>
                  <a:pt x="6162603" y="1530637"/>
                  <a:pt x="6165850" y="1517650"/>
                </a:cubicBezTo>
                <a:cubicBezTo>
                  <a:pt x="6168787" y="1505903"/>
                  <a:pt x="6177207" y="1444499"/>
                  <a:pt x="6178550" y="1435100"/>
                </a:cubicBezTo>
                <a:cubicBezTo>
                  <a:pt x="6194271" y="1136406"/>
                  <a:pt x="6192358" y="1228953"/>
                  <a:pt x="6172200" y="704850"/>
                </a:cubicBezTo>
                <a:cubicBezTo>
                  <a:pt x="6171053" y="675021"/>
                  <a:pt x="6156633" y="649340"/>
                  <a:pt x="6146800" y="622300"/>
                </a:cubicBezTo>
                <a:cubicBezTo>
                  <a:pt x="6142225" y="609719"/>
                  <a:pt x="6137947" y="597022"/>
                  <a:pt x="6134100" y="584200"/>
                </a:cubicBezTo>
                <a:cubicBezTo>
                  <a:pt x="6131592" y="575841"/>
                  <a:pt x="6130685" y="567019"/>
                  <a:pt x="6127750" y="558800"/>
                </a:cubicBezTo>
                <a:cubicBezTo>
                  <a:pt x="6120082" y="537331"/>
                  <a:pt x="6102350" y="495300"/>
                  <a:pt x="6102350" y="495300"/>
                </a:cubicBezTo>
                <a:cubicBezTo>
                  <a:pt x="6095253" y="445623"/>
                  <a:pt x="6099708" y="457871"/>
                  <a:pt x="6083300" y="412750"/>
                </a:cubicBezTo>
                <a:cubicBezTo>
                  <a:pt x="6079405" y="402038"/>
                  <a:pt x="6076136" y="390964"/>
                  <a:pt x="6070600" y="381000"/>
                </a:cubicBezTo>
                <a:cubicBezTo>
                  <a:pt x="6065460" y="371749"/>
                  <a:pt x="6057159" y="364575"/>
                  <a:pt x="6051550" y="355600"/>
                </a:cubicBezTo>
                <a:cubicBezTo>
                  <a:pt x="6046533" y="347573"/>
                  <a:pt x="6044530" y="337773"/>
                  <a:pt x="6038850" y="330200"/>
                </a:cubicBezTo>
                <a:cubicBezTo>
                  <a:pt x="6031666" y="320621"/>
                  <a:pt x="6021242" y="313891"/>
                  <a:pt x="6013450" y="304800"/>
                </a:cubicBezTo>
                <a:cubicBezTo>
                  <a:pt x="6008483" y="299006"/>
                  <a:pt x="6005820" y="291454"/>
                  <a:pt x="6000750" y="285750"/>
                </a:cubicBezTo>
                <a:cubicBezTo>
                  <a:pt x="5988818" y="272326"/>
                  <a:pt x="5974582" y="261074"/>
                  <a:pt x="5962650" y="247650"/>
                </a:cubicBezTo>
                <a:cubicBezTo>
                  <a:pt x="5957580" y="241946"/>
                  <a:pt x="5955597" y="233734"/>
                  <a:pt x="5949950" y="228600"/>
                </a:cubicBezTo>
                <a:cubicBezTo>
                  <a:pt x="5932092" y="212366"/>
                  <a:pt x="5909865" y="201215"/>
                  <a:pt x="5892800" y="184150"/>
                </a:cubicBezTo>
                <a:cubicBezTo>
                  <a:pt x="5869660" y="161010"/>
                  <a:pt x="5869829" y="158688"/>
                  <a:pt x="5835650" y="139700"/>
                </a:cubicBezTo>
                <a:cubicBezTo>
                  <a:pt x="5829799" y="136449"/>
                  <a:pt x="5822950" y="135467"/>
                  <a:pt x="5816600" y="133350"/>
                </a:cubicBezTo>
                <a:cubicBezTo>
                  <a:pt x="5751199" y="84299"/>
                  <a:pt x="5834287" y="143176"/>
                  <a:pt x="5759450" y="101600"/>
                </a:cubicBezTo>
                <a:cubicBezTo>
                  <a:pt x="5750199" y="96460"/>
                  <a:pt x="5743301" y="87690"/>
                  <a:pt x="5734050" y="82550"/>
                </a:cubicBezTo>
                <a:cubicBezTo>
                  <a:pt x="5724086" y="77014"/>
                  <a:pt x="5712973" y="73852"/>
                  <a:pt x="5702300" y="69850"/>
                </a:cubicBezTo>
                <a:cubicBezTo>
                  <a:pt x="5684080" y="63018"/>
                  <a:pt x="5677866" y="62154"/>
                  <a:pt x="5657850" y="57150"/>
                </a:cubicBezTo>
                <a:cubicBezTo>
                  <a:pt x="5649383" y="50800"/>
                  <a:pt x="5641639" y="43351"/>
                  <a:pt x="5632450" y="38100"/>
                </a:cubicBezTo>
                <a:cubicBezTo>
                  <a:pt x="5611649" y="26214"/>
                  <a:pt x="5548710" y="25869"/>
                  <a:pt x="5543550" y="25400"/>
                </a:cubicBezTo>
                <a:lnTo>
                  <a:pt x="5480050" y="12700"/>
                </a:lnTo>
                <a:cubicBezTo>
                  <a:pt x="5471516" y="10871"/>
                  <a:pt x="5463341" y="7140"/>
                  <a:pt x="5454650" y="6350"/>
                </a:cubicBezTo>
                <a:cubicBezTo>
                  <a:pt x="5416648" y="2895"/>
                  <a:pt x="5378450" y="2117"/>
                  <a:pt x="5340350" y="0"/>
                </a:cubicBezTo>
                <a:lnTo>
                  <a:pt x="4095750" y="12700"/>
                </a:lnTo>
                <a:cubicBezTo>
                  <a:pt x="4055482" y="13262"/>
                  <a:pt x="4015233" y="15706"/>
                  <a:pt x="3975100" y="19050"/>
                </a:cubicBezTo>
                <a:cubicBezTo>
                  <a:pt x="3964344" y="19946"/>
                  <a:pt x="3953979" y="23524"/>
                  <a:pt x="3943350" y="25400"/>
                </a:cubicBezTo>
                <a:lnTo>
                  <a:pt x="3867150" y="38100"/>
                </a:lnTo>
                <a:cubicBezTo>
                  <a:pt x="3852366" y="40434"/>
                  <a:pt x="3837463" y="41989"/>
                  <a:pt x="3822700" y="44450"/>
                </a:cubicBezTo>
                <a:cubicBezTo>
                  <a:pt x="3812054" y="46224"/>
                  <a:pt x="3801648" y="49374"/>
                  <a:pt x="3790950" y="50800"/>
                </a:cubicBezTo>
                <a:cubicBezTo>
                  <a:pt x="3769864" y="53611"/>
                  <a:pt x="3748617" y="55033"/>
                  <a:pt x="3727450" y="57150"/>
                </a:cubicBezTo>
                <a:cubicBezTo>
                  <a:pt x="3670634" y="85558"/>
                  <a:pt x="3739311" y="54987"/>
                  <a:pt x="3638550" y="76200"/>
                </a:cubicBezTo>
                <a:cubicBezTo>
                  <a:pt x="3593838" y="85613"/>
                  <a:pt x="3573548" y="102029"/>
                  <a:pt x="3530600" y="114300"/>
                </a:cubicBezTo>
                <a:cubicBezTo>
                  <a:pt x="3518220" y="117837"/>
                  <a:pt x="3505069" y="117857"/>
                  <a:pt x="3492500" y="120650"/>
                </a:cubicBezTo>
                <a:cubicBezTo>
                  <a:pt x="3485966" y="122102"/>
                  <a:pt x="3479740" y="124713"/>
                  <a:pt x="3473450" y="127000"/>
                </a:cubicBezTo>
                <a:cubicBezTo>
                  <a:pt x="3456454" y="133180"/>
                  <a:pt x="3438826" y="137962"/>
                  <a:pt x="3422650" y="146050"/>
                </a:cubicBezTo>
                <a:cubicBezTo>
                  <a:pt x="3413184" y="150783"/>
                  <a:pt x="3406439" y="159849"/>
                  <a:pt x="3397250" y="165100"/>
                </a:cubicBezTo>
                <a:cubicBezTo>
                  <a:pt x="3391438" y="168421"/>
                  <a:pt x="3384317" y="168732"/>
                  <a:pt x="3378200" y="171450"/>
                </a:cubicBezTo>
                <a:cubicBezTo>
                  <a:pt x="3365225" y="177217"/>
                  <a:pt x="3353075" y="184733"/>
                  <a:pt x="3340100" y="190500"/>
                </a:cubicBezTo>
                <a:cubicBezTo>
                  <a:pt x="3328387" y="195706"/>
                  <a:pt x="3307182" y="200317"/>
                  <a:pt x="3295650" y="203200"/>
                </a:cubicBezTo>
                <a:cubicBezTo>
                  <a:pt x="3253373" y="245477"/>
                  <a:pt x="3298904" y="205625"/>
                  <a:pt x="3257550" y="228600"/>
                </a:cubicBezTo>
                <a:cubicBezTo>
                  <a:pt x="3244207" y="236013"/>
                  <a:pt x="3232327" y="245805"/>
                  <a:pt x="3219450" y="254000"/>
                </a:cubicBezTo>
                <a:cubicBezTo>
                  <a:pt x="3209037" y="260626"/>
                  <a:pt x="3198739" y="267530"/>
                  <a:pt x="3187700" y="273050"/>
                </a:cubicBezTo>
                <a:cubicBezTo>
                  <a:pt x="3162300" y="285750"/>
                  <a:pt x="3135129" y="295398"/>
                  <a:pt x="3111500" y="311150"/>
                </a:cubicBezTo>
                <a:cubicBezTo>
                  <a:pt x="3086881" y="327563"/>
                  <a:pt x="3099690" y="321437"/>
                  <a:pt x="3073400" y="330200"/>
                </a:cubicBezTo>
                <a:cubicBezTo>
                  <a:pt x="3069167" y="336550"/>
                  <a:pt x="3067326" y="345464"/>
                  <a:pt x="3060700" y="349250"/>
                </a:cubicBezTo>
                <a:cubicBezTo>
                  <a:pt x="3051329" y="354605"/>
                  <a:pt x="3039056" y="351810"/>
                  <a:pt x="3028950" y="355600"/>
                </a:cubicBezTo>
                <a:cubicBezTo>
                  <a:pt x="3021804" y="358280"/>
                  <a:pt x="3016726" y="364887"/>
                  <a:pt x="3009900" y="368300"/>
                </a:cubicBezTo>
                <a:cubicBezTo>
                  <a:pt x="2988842" y="378829"/>
                  <a:pt x="2990850" y="366847"/>
                  <a:pt x="2990850" y="381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8082" y="785794"/>
            <a:ext cx="1733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페이지를 요청하면 </a:t>
            </a:r>
            <a:endParaRPr lang="en-US" altLang="ko-KR" sz="1200" dirty="0" smtClean="0"/>
          </a:p>
          <a:p>
            <a:r>
              <a:rPr lang="ko-KR" altLang="en-US" sz="1200" dirty="0" smtClean="0"/>
              <a:t>항상 동일한 </a:t>
            </a:r>
            <a:r>
              <a:rPr lang="ko-KR" altLang="en-US" sz="1200" dirty="0" err="1" smtClean="0"/>
              <a:t>쿼리문이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실행되어 검색의</a:t>
            </a:r>
            <a:endParaRPr lang="en-US" altLang="ko-KR" sz="1200" dirty="0" smtClean="0"/>
          </a:p>
          <a:p>
            <a:r>
              <a:rPr lang="ko-KR" altLang="en-US" sz="1200" dirty="0" smtClean="0"/>
              <a:t>결과가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폭발 2 13"/>
          <p:cNvSpPr/>
          <p:nvPr/>
        </p:nvSpPr>
        <p:spPr>
          <a:xfrm>
            <a:off x="4286248" y="6072206"/>
            <a:ext cx="285752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 2 14"/>
          <p:cNvSpPr/>
          <p:nvPr/>
        </p:nvSpPr>
        <p:spPr>
          <a:xfrm>
            <a:off x="1000100" y="6286520"/>
            <a:ext cx="428628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672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587934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71612"/>
            <a:ext cx="771530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5400000">
            <a:off x="2678893" y="22502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910" y="2428868"/>
            <a:ext cx="100613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종류와 검색 키워드를 받아서 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ko-KR" altLang="en-US" dirty="0" smtClean="0"/>
              <a:t>카운트가 </a:t>
            </a:r>
            <a:r>
              <a:rPr lang="ko-KR" altLang="en-US" dirty="0" smtClean="0"/>
              <a:t>아닌 </a:t>
            </a:r>
            <a:r>
              <a:rPr lang="ko-KR" altLang="en-US" dirty="0" err="1" smtClean="0"/>
              <a:t>검색컬럼과</a:t>
            </a:r>
            <a:r>
              <a:rPr lang="ko-KR" altLang="en-US" dirty="0" smtClean="0"/>
              <a:t> 검색 키워드에 해당하는 </a:t>
            </a:r>
            <a:r>
              <a:rPr lang="ko-KR" altLang="en-US" dirty="0" smtClean="0"/>
              <a:t>카운트 얻기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시작번호와 </a:t>
            </a:r>
            <a:r>
              <a:rPr lang="ko-KR" altLang="en-US" dirty="0" smtClean="0"/>
              <a:t>끝 번호가 </a:t>
            </a:r>
            <a:r>
              <a:rPr lang="ko-KR" altLang="en-US" dirty="0" smtClean="0"/>
              <a:t>아닌 </a:t>
            </a:r>
            <a:r>
              <a:rPr lang="ko-KR" altLang="en-US" dirty="0" smtClean="0"/>
              <a:t>검색 </a:t>
            </a:r>
            <a:r>
              <a:rPr lang="ko-KR" altLang="en-US" dirty="0" err="1" smtClean="0"/>
              <a:t>컬럼과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 키워드에 해당하는 리스트 얻기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totalCount</a:t>
            </a:r>
            <a:r>
              <a:rPr lang="en-US" altLang="ko-KR" dirty="0" smtClean="0"/>
              <a:t>(String field, String keyword) throws </a:t>
            </a:r>
          </a:p>
          <a:p>
            <a:endParaRPr lang="en-US" altLang="ko-KR" dirty="0"/>
          </a:p>
          <a:p>
            <a:r>
              <a:rPr lang="en-US" altLang="ko-KR" dirty="0" smtClean="0"/>
              <a:t>Public List&lt;</a:t>
            </a:r>
            <a:r>
              <a:rPr lang="en-US" altLang="ko-KR" dirty="0" err="1" smtClean="0"/>
              <a:t>WebMemberVO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selectMember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BoardRangVO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brVO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field,String</a:t>
            </a:r>
            <a:r>
              <a:rPr lang="en-US" altLang="ko-KR" dirty="0" smtClean="0"/>
              <a:t> keyword 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120979" y="1168400"/>
            <a:ext cx="545771" cy="3094211"/>
          </a:xfrm>
          <a:custGeom>
            <a:avLst/>
            <a:gdLst>
              <a:gd name="connsiteX0" fmla="*/ 380671 w 545771"/>
              <a:gd name="connsiteY0" fmla="*/ 0 h 3094211"/>
              <a:gd name="connsiteX1" fmla="*/ 323521 w 545771"/>
              <a:gd name="connsiteY1" fmla="*/ 6350 h 3094211"/>
              <a:gd name="connsiteX2" fmla="*/ 304471 w 545771"/>
              <a:gd name="connsiteY2" fmla="*/ 25400 h 3094211"/>
              <a:gd name="connsiteX3" fmla="*/ 285421 w 545771"/>
              <a:gd name="connsiteY3" fmla="*/ 31750 h 3094211"/>
              <a:gd name="connsiteX4" fmla="*/ 266371 w 545771"/>
              <a:gd name="connsiteY4" fmla="*/ 50800 h 3094211"/>
              <a:gd name="connsiteX5" fmla="*/ 240971 w 545771"/>
              <a:gd name="connsiteY5" fmla="*/ 63500 h 3094211"/>
              <a:gd name="connsiteX6" fmla="*/ 215571 w 545771"/>
              <a:gd name="connsiteY6" fmla="*/ 95250 h 3094211"/>
              <a:gd name="connsiteX7" fmla="*/ 196521 w 545771"/>
              <a:gd name="connsiteY7" fmla="*/ 133350 h 3094211"/>
              <a:gd name="connsiteX8" fmla="*/ 183821 w 545771"/>
              <a:gd name="connsiteY8" fmla="*/ 165100 h 3094211"/>
              <a:gd name="connsiteX9" fmla="*/ 177471 w 545771"/>
              <a:gd name="connsiteY9" fmla="*/ 184150 h 3094211"/>
              <a:gd name="connsiteX10" fmla="*/ 164771 w 545771"/>
              <a:gd name="connsiteY10" fmla="*/ 203200 h 3094211"/>
              <a:gd name="connsiteX11" fmla="*/ 152071 w 545771"/>
              <a:gd name="connsiteY11" fmla="*/ 241300 h 3094211"/>
              <a:gd name="connsiteX12" fmla="*/ 120321 w 545771"/>
              <a:gd name="connsiteY12" fmla="*/ 317500 h 3094211"/>
              <a:gd name="connsiteX13" fmla="*/ 94921 w 545771"/>
              <a:gd name="connsiteY13" fmla="*/ 425450 h 3094211"/>
              <a:gd name="connsiteX14" fmla="*/ 82221 w 545771"/>
              <a:gd name="connsiteY14" fmla="*/ 476250 h 3094211"/>
              <a:gd name="connsiteX15" fmla="*/ 69521 w 545771"/>
              <a:gd name="connsiteY15" fmla="*/ 527050 h 3094211"/>
              <a:gd name="connsiteX16" fmla="*/ 63171 w 545771"/>
              <a:gd name="connsiteY16" fmla="*/ 584200 h 3094211"/>
              <a:gd name="connsiteX17" fmla="*/ 56821 w 545771"/>
              <a:gd name="connsiteY17" fmla="*/ 654050 h 3094211"/>
              <a:gd name="connsiteX18" fmla="*/ 50471 w 545771"/>
              <a:gd name="connsiteY18" fmla="*/ 685800 h 3094211"/>
              <a:gd name="connsiteX19" fmla="*/ 25071 w 545771"/>
              <a:gd name="connsiteY19" fmla="*/ 838200 h 3094211"/>
              <a:gd name="connsiteX20" fmla="*/ 31421 w 545771"/>
              <a:gd name="connsiteY20" fmla="*/ 1543050 h 3094211"/>
              <a:gd name="connsiteX21" fmla="*/ 37771 w 545771"/>
              <a:gd name="connsiteY21" fmla="*/ 1587500 h 3094211"/>
              <a:gd name="connsiteX22" fmla="*/ 44121 w 545771"/>
              <a:gd name="connsiteY22" fmla="*/ 1644650 h 3094211"/>
              <a:gd name="connsiteX23" fmla="*/ 63171 w 545771"/>
              <a:gd name="connsiteY23" fmla="*/ 1739900 h 3094211"/>
              <a:gd name="connsiteX24" fmla="*/ 69521 w 545771"/>
              <a:gd name="connsiteY24" fmla="*/ 1771650 h 3094211"/>
              <a:gd name="connsiteX25" fmla="*/ 88571 w 545771"/>
              <a:gd name="connsiteY25" fmla="*/ 1816100 h 3094211"/>
              <a:gd name="connsiteX26" fmla="*/ 101271 w 545771"/>
              <a:gd name="connsiteY26" fmla="*/ 1892300 h 3094211"/>
              <a:gd name="connsiteX27" fmla="*/ 113971 w 545771"/>
              <a:gd name="connsiteY27" fmla="*/ 1930400 h 3094211"/>
              <a:gd name="connsiteX28" fmla="*/ 120321 w 545771"/>
              <a:gd name="connsiteY28" fmla="*/ 1962150 h 3094211"/>
              <a:gd name="connsiteX29" fmla="*/ 126671 w 545771"/>
              <a:gd name="connsiteY29" fmla="*/ 2019300 h 3094211"/>
              <a:gd name="connsiteX30" fmla="*/ 145721 w 545771"/>
              <a:gd name="connsiteY30" fmla="*/ 2057400 h 3094211"/>
              <a:gd name="connsiteX31" fmla="*/ 183821 w 545771"/>
              <a:gd name="connsiteY31" fmla="*/ 2171700 h 3094211"/>
              <a:gd name="connsiteX32" fmla="*/ 190171 w 545771"/>
              <a:gd name="connsiteY32" fmla="*/ 2197100 h 3094211"/>
              <a:gd name="connsiteX33" fmla="*/ 202871 w 545771"/>
              <a:gd name="connsiteY33" fmla="*/ 2235200 h 3094211"/>
              <a:gd name="connsiteX34" fmla="*/ 215571 w 545771"/>
              <a:gd name="connsiteY34" fmla="*/ 2298700 h 3094211"/>
              <a:gd name="connsiteX35" fmla="*/ 253671 w 545771"/>
              <a:gd name="connsiteY35" fmla="*/ 2400300 h 3094211"/>
              <a:gd name="connsiteX36" fmla="*/ 266371 w 545771"/>
              <a:gd name="connsiteY36" fmla="*/ 2425700 h 3094211"/>
              <a:gd name="connsiteX37" fmla="*/ 291771 w 545771"/>
              <a:gd name="connsiteY37" fmla="*/ 2514600 h 3094211"/>
              <a:gd name="connsiteX38" fmla="*/ 310821 w 545771"/>
              <a:gd name="connsiteY38" fmla="*/ 2546350 h 3094211"/>
              <a:gd name="connsiteX39" fmla="*/ 317171 w 545771"/>
              <a:gd name="connsiteY39" fmla="*/ 2571750 h 3094211"/>
              <a:gd name="connsiteX40" fmla="*/ 329871 w 545771"/>
              <a:gd name="connsiteY40" fmla="*/ 2628900 h 3094211"/>
              <a:gd name="connsiteX41" fmla="*/ 342571 w 545771"/>
              <a:gd name="connsiteY41" fmla="*/ 2667000 h 3094211"/>
              <a:gd name="connsiteX42" fmla="*/ 348921 w 545771"/>
              <a:gd name="connsiteY42" fmla="*/ 2698750 h 3094211"/>
              <a:gd name="connsiteX43" fmla="*/ 367971 w 545771"/>
              <a:gd name="connsiteY43" fmla="*/ 2730500 h 3094211"/>
              <a:gd name="connsiteX44" fmla="*/ 374321 w 545771"/>
              <a:gd name="connsiteY44" fmla="*/ 2768600 h 3094211"/>
              <a:gd name="connsiteX45" fmla="*/ 399721 w 545771"/>
              <a:gd name="connsiteY45" fmla="*/ 2825750 h 3094211"/>
              <a:gd name="connsiteX46" fmla="*/ 406071 w 545771"/>
              <a:gd name="connsiteY46" fmla="*/ 2844800 h 3094211"/>
              <a:gd name="connsiteX47" fmla="*/ 418771 w 545771"/>
              <a:gd name="connsiteY47" fmla="*/ 2870200 h 3094211"/>
              <a:gd name="connsiteX48" fmla="*/ 431471 w 545771"/>
              <a:gd name="connsiteY48" fmla="*/ 2901950 h 3094211"/>
              <a:gd name="connsiteX49" fmla="*/ 437821 w 545771"/>
              <a:gd name="connsiteY49" fmla="*/ 2921000 h 3094211"/>
              <a:gd name="connsiteX50" fmla="*/ 456871 w 545771"/>
              <a:gd name="connsiteY50" fmla="*/ 2946400 h 3094211"/>
              <a:gd name="connsiteX51" fmla="*/ 463221 w 545771"/>
              <a:gd name="connsiteY51" fmla="*/ 2965450 h 3094211"/>
              <a:gd name="connsiteX52" fmla="*/ 475921 w 545771"/>
              <a:gd name="connsiteY52" fmla="*/ 2984500 h 3094211"/>
              <a:gd name="connsiteX53" fmla="*/ 520371 w 545771"/>
              <a:gd name="connsiteY53" fmla="*/ 3048000 h 3094211"/>
              <a:gd name="connsiteX54" fmla="*/ 533071 w 545771"/>
              <a:gd name="connsiteY54" fmla="*/ 3073400 h 3094211"/>
              <a:gd name="connsiteX55" fmla="*/ 539421 w 545771"/>
              <a:gd name="connsiteY55" fmla="*/ 3092450 h 3094211"/>
              <a:gd name="connsiteX56" fmla="*/ 545771 w 545771"/>
              <a:gd name="connsiteY56" fmla="*/ 3092450 h 309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45771" h="3094211">
                <a:moveTo>
                  <a:pt x="380671" y="0"/>
                </a:moveTo>
                <a:cubicBezTo>
                  <a:pt x="361621" y="2117"/>
                  <a:pt x="341705" y="289"/>
                  <a:pt x="323521" y="6350"/>
                </a:cubicBezTo>
                <a:cubicBezTo>
                  <a:pt x="315002" y="9190"/>
                  <a:pt x="311943" y="20419"/>
                  <a:pt x="304471" y="25400"/>
                </a:cubicBezTo>
                <a:cubicBezTo>
                  <a:pt x="298902" y="29113"/>
                  <a:pt x="291771" y="29633"/>
                  <a:pt x="285421" y="31750"/>
                </a:cubicBezTo>
                <a:cubicBezTo>
                  <a:pt x="279071" y="38100"/>
                  <a:pt x="273679" y="45580"/>
                  <a:pt x="266371" y="50800"/>
                </a:cubicBezTo>
                <a:cubicBezTo>
                  <a:pt x="258668" y="56302"/>
                  <a:pt x="248095" y="57267"/>
                  <a:pt x="240971" y="63500"/>
                </a:cubicBezTo>
                <a:cubicBezTo>
                  <a:pt x="230771" y="72425"/>
                  <a:pt x="224038" y="84667"/>
                  <a:pt x="215571" y="95250"/>
                </a:cubicBezTo>
                <a:cubicBezTo>
                  <a:pt x="199610" y="143133"/>
                  <a:pt x="221140" y="84111"/>
                  <a:pt x="196521" y="133350"/>
                </a:cubicBezTo>
                <a:cubicBezTo>
                  <a:pt x="191423" y="143545"/>
                  <a:pt x="187823" y="154427"/>
                  <a:pt x="183821" y="165100"/>
                </a:cubicBezTo>
                <a:cubicBezTo>
                  <a:pt x="181471" y="171367"/>
                  <a:pt x="180464" y="178163"/>
                  <a:pt x="177471" y="184150"/>
                </a:cubicBezTo>
                <a:cubicBezTo>
                  <a:pt x="174058" y="190976"/>
                  <a:pt x="167871" y="196226"/>
                  <a:pt x="164771" y="203200"/>
                </a:cubicBezTo>
                <a:cubicBezTo>
                  <a:pt x="159334" y="215433"/>
                  <a:pt x="157220" y="228943"/>
                  <a:pt x="152071" y="241300"/>
                </a:cubicBezTo>
                <a:lnTo>
                  <a:pt x="120321" y="317500"/>
                </a:lnTo>
                <a:cubicBezTo>
                  <a:pt x="106286" y="429776"/>
                  <a:pt x="125479" y="303218"/>
                  <a:pt x="94921" y="425450"/>
                </a:cubicBezTo>
                <a:cubicBezTo>
                  <a:pt x="90688" y="442383"/>
                  <a:pt x="85644" y="459134"/>
                  <a:pt x="82221" y="476250"/>
                </a:cubicBezTo>
                <a:cubicBezTo>
                  <a:pt x="74558" y="514564"/>
                  <a:pt x="79284" y="497761"/>
                  <a:pt x="69521" y="527050"/>
                </a:cubicBezTo>
                <a:cubicBezTo>
                  <a:pt x="67404" y="546100"/>
                  <a:pt x="65078" y="565128"/>
                  <a:pt x="63171" y="584200"/>
                </a:cubicBezTo>
                <a:cubicBezTo>
                  <a:pt x="60845" y="607463"/>
                  <a:pt x="59721" y="630851"/>
                  <a:pt x="56821" y="654050"/>
                </a:cubicBezTo>
                <a:cubicBezTo>
                  <a:pt x="55482" y="664760"/>
                  <a:pt x="52245" y="675154"/>
                  <a:pt x="50471" y="685800"/>
                </a:cubicBezTo>
                <a:cubicBezTo>
                  <a:pt x="22827" y="851666"/>
                  <a:pt x="41238" y="757366"/>
                  <a:pt x="25071" y="838200"/>
                </a:cubicBezTo>
                <a:cubicBezTo>
                  <a:pt x="0" y="1113977"/>
                  <a:pt x="14209" y="929163"/>
                  <a:pt x="31421" y="1543050"/>
                </a:cubicBezTo>
                <a:cubicBezTo>
                  <a:pt x="31840" y="1558011"/>
                  <a:pt x="35915" y="1572648"/>
                  <a:pt x="37771" y="1587500"/>
                </a:cubicBezTo>
                <a:cubicBezTo>
                  <a:pt x="40148" y="1606519"/>
                  <a:pt x="41278" y="1625695"/>
                  <a:pt x="44121" y="1644650"/>
                </a:cubicBezTo>
                <a:cubicBezTo>
                  <a:pt x="58268" y="1738965"/>
                  <a:pt x="51123" y="1685686"/>
                  <a:pt x="63171" y="1739900"/>
                </a:cubicBezTo>
                <a:cubicBezTo>
                  <a:pt x="65512" y="1750436"/>
                  <a:pt x="66108" y="1761411"/>
                  <a:pt x="69521" y="1771650"/>
                </a:cubicBezTo>
                <a:cubicBezTo>
                  <a:pt x="74619" y="1786943"/>
                  <a:pt x="82221" y="1801283"/>
                  <a:pt x="88571" y="1816100"/>
                </a:cubicBezTo>
                <a:cubicBezTo>
                  <a:pt x="91297" y="1835181"/>
                  <a:pt x="95700" y="1871872"/>
                  <a:pt x="101271" y="1892300"/>
                </a:cubicBezTo>
                <a:cubicBezTo>
                  <a:pt x="104793" y="1905215"/>
                  <a:pt x="110449" y="1917485"/>
                  <a:pt x="113971" y="1930400"/>
                </a:cubicBezTo>
                <a:cubicBezTo>
                  <a:pt x="116811" y="1940813"/>
                  <a:pt x="118795" y="1951466"/>
                  <a:pt x="120321" y="1962150"/>
                </a:cubicBezTo>
                <a:cubicBezTo>
                  <a:pt x="123032" y="1981125"/>
                  <a:pt x="121732" y="2000780"/>
                  <a:pt x="126671" y="2019300"/>
                </a:cubicBezTo>
                <a:cubicBezTo>
                  <a:pt x="130330" y="2033020"/>
                  <a:pt x="139371" y="2044700"/>
                  <a:pt x="145721" y="2057400"/>
                </a:cubicBezTo>
                <a:cubicBezTo>
                  <a:pt x="160930" y="2148656"/>
                  <a:pt x="144137" y="2112174"/>
                  <a:pt x="183821" y="2171700"/>
                </a:cubicBezTo>
                <a:cubicBezTo>
                  <a:pt x="185938" y="2180167"/>
                  <a:pt x="187663" y="2188741"/>
                  <a:pt x="190171" y="2197100"/>
                </a:cubicBezTo>
                <a:cubicBezTo>
                  <a:pt x="194018" y="2209922"/>
                  <a:pt x="200246" y="2222073"/>
                  <a:pt x="202871" y="2235200"/>
                </a:cubicBezTo>
                <a:cubicBezTo>
                  <a:pt x="207104" y="2256367"/>
                  <a:pt x="205918" y="2279393"/>
                  <a:pt x="215571" y="2298700"/>
                </a:cubicBezTo>
                <a:cubicBezTo>
                  <a:pt x="245264" y="2358086"/>
                  <a:pt x="211081" y="2286726"/>
                  <a:pt x="253671" y="2400300"/>
                </a:cubicBezTo>
                <a:cubicBezTo>
                  <a:pt x="256995" y="2409163"/>
                  <a:pt x="263378" y="2416720"/>
                  <a:pt x="266371" y="2425700"/>
                </a:cubicBezTo>
                <a:cubicBezTo>
                  <a:pt x="270522" y="2438154"/>
                  <a:pt x="282598" y="2499312"/>
                  <a:pt x="291771" y="2514600"/>
                </a:cubicBezTo>
                <a:lnTo>
                  <a:pt x="310821" y="2546350"/>
                </a:lnTo>
                <a:cubicBezTo>
                  <a:pt x="312938" y="2554817"/>
                  <a:pt x="315278" y="2563231"/>
                  <a:pt x="317171" y="2571750"/>
                </a:cubicBezTo>
                <a:cubicBezTo>
                  <a:pt x="322350" y="2595056"/>
                  <a:pt x="323234" y="2606777"/>
                  <a:pt x="329871" y="2628900"/>
                </a:cubicBezTo>
                <a:cubicBezTo>
                  <a:pt x="333718" y="2641722"/>
                  <a:pt x="339049" y="2654085"/>
                  <a:pt x="342571" y="2667000"/>
                </a:cubicBezTo>
                <a:cubicBezTo>
                  <a:pt x="345411" y="2677413"/>
                  <a:pt x="344913" y="2688729"/>
                  <a:pt x="348921" y="2698750"/>
                </a:cubicBezTo>
                <a:cubicBezTo>
                  <a:pt x="353505" y="2710209"/>
                  <a:pt x="361621" y="2719917"/>
                  <a:pt x="367971" y="2730500"/>
                </a:cubicBezTo>
                <a:cubicBezTo>
                  <a:pt x="370088" y="2743200"/>
                  <a:pt x="370933" y="2756178"/>
                  <a:pt x="374321" y="2768600"/>
                </a:cubicBezTo>
                <a:cubicBezTo>
                  <a:pt x="381706" y="2795677"/>
                  <a:pt x="389257" y="2801334"/>
                  <a:pt x="399721" y="2825750"/>
                </a:cubicBezTo>
                <a:cubicBezTo>
                  <a:pt x="402358" y="2831902"/>
                  <a:pt x="403434" y="2838648"/>
                  <a:pt x="406071" y="2844800"/>
                </a:cubicBezTo>
                <a:cubicBezTo>
                  <a:pt x="409800" y="2853501"/>
                  <a:pt x="414926" y="2861550"/>
                  <a:pt x="418771" y="2870200"/>
                </a:cubicBezTo>
                <a:cubicBezTo>
                  <a:pt x="423400" y="2880616"/>
                  <a:pt x="427469" y="2891277"/>
                  <a:pt x="431471" y="2901950"/>
                </a:cubicBezTo>
                <a:cubicBezTo>
                  <a:pt x="433821" y="2908217"/>
                  <a:pt x="434500" y="2915188"/>
                  <a:pt x="437821" y="2921000"/>
                </a:cubicBezTo>
                <a:cubicBezTo>
                  <a:pt x="443072" y="2930189"/>
                  <a:pt x="450521" y="2937933"/>
                  <a:pt x="456871" y="2946400"/>
                </a:cubicBezTo>
                <a:cubicBezTo>
                  <a:pt x="458988" y="2952750"/>
                  <a:pt x="460228" y="2959463"/>
                  <a:pt x="463221" y="2965450"/>
                </a:cubicBezTo>
                <a:cubicBezTo>
                  <a:pt x="466634" y="2972276"/>
                  <a:pt x="471485" y="2978290"/>
                  <a:pt x="475921" y="2984500"/>
                </a:cubicBezTo>
                <a:cubicBezTo>
                  <a:pt x="489195" y="3003083"/>
                  <a:pt x="510639" y="3028536"/>
                  <a:pt x="520371" y="3048000"/>
                </a:cubicBezTo>
                <a:cubicBezTo>
                  <a:pt x="524604" y="3056467"/>
                  <a:pt x="529342" y="3064699"/>
                  <a:pt x="533071" y="3073400"/>
                </a:cubicBezTo>
                <a:cubicBezTo>
                  <a:pt x="535708" y="3079552"/>
                  <a:pt x="535708" y="3086881"/>
                  <a:pt x="539421" y="3092450"/>
                </a:cubicBezTo>
                <a:cubicBezTo>
                  <a:pt x="540595" y="3094211"/>
                  <a:pt x="543654" y="3092450"/>
                  <a:pt x="545771" y="30924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643174" y="3000372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714744" y="3571876"/>
            <a:ext cx="235745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4786314" y="3071810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5072066" y="3643314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0760" y="3714752"/>
            <a:ext cx="2340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where</a:t>
            </a:r>
            <a:r>
              <a:rPr lang="ko-KR" altLang="en-US" sz="1200" dirty="0" smtClean="0"/>
              <a:t>절이  동적으로 연결된다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59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*page nation</a:t>
            </a:r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레코드로 인한 페이지가 많이 생성되어 모든 페이지를 한번에 보여줄 수 없기 때문에 작성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1500174"/>
            <a:ext cx="771717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dirty="0" smtClean="0"/>
              <a:t>1.</a:t>
            </a:r>
            <a:r>
              <a:rPr lang="ko-KR" altLang="en-US" sz="1400" dirty="0" smtClean="0"/>
              <a:t> 화면에 보여줄 페이지 인덱스의 수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pageNumber</a:t>
            </a:r>
            <a:r>
              <a:rPr lang="en-US" altLang="ko-KR" sz="1400" dirty="0" smtClean="0"/>
              <a:t>=3;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화면에 보여줄 시작페이지 번호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startPage</a:t>
            </a:r>
            <a:r>
              <a:rPr lang="en-US" altLang="ko-KR" sz="1400" dirty="0" smtClean="0"/>
              <a:t>=((currentPage-1)/</a:t>
            </a:r>
            <a:r>
              <a:rPr lang="en-US" altLang="ko-KR" sz="1400" dirty="0" err="1" smtClean="0"/>
              <a:t>pageNumber</a:t>
            </a:r>
            <a:r>
              <a:rPr lang="en-US" altLang="ko-KR" sz="1400" dirty="0" smtClean="0"/>
              <a:t>)*pageNumer+1;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3.</a:t>
            </a:r>
            <a:r>
              <a:rPr lang="ko-KR" altLang="en-US" sz="1400" dirty="0" smtClean="0"/>
              <a:t>화면에 보여줄 마지막 페이지 번호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endPage</a:t>
            </a:r>
            <a:r>
              <a:rPr lang="en-US" altLang="ko-KR" sz="1400" dirty="0" smtClean="0"/>
              <a:t>= (((startPage-1)+</a:t>
            </a:r>
            <a:r>
              <a:rPr lang="en-US" altLang="ko-KR" sz="1400" dirty="0" err="1" smtClean="0"/>
              <a:t>pageNumber</a:t>
            </a:r>
            <a:r>
              <a:rPr lang="en-US" altLang="ko-KR" sz="1400" dirty="0" smtClean="0"/>
              <a:t>)/</a:t>
            </a:r>
            <a:r>
              <a:rPr lang="en-US" altLang="ko-KR" sz="1400" dirty="0" err="1" smtClean="0"/>
              <a:t>pageNumer</a:t>
            </a:r>
            <a:r>
              <a:rPr lang="en-US" altLang="ko-KR" sz="1400" dirty="0" smtClean="0"/>
              <a:t>)*</a:t>
            </a:r>
            <a:r>
              <a:rPr lang="en-US" altLang="ko-KR" sz="1400" dirty="0" err="1" smtClean="0"/>
              <a:t>pageNumber</a:t>
            </a:r>
            <a:r>
              <a:rPr lang="en-US" altLang="ko-KR" sz="1400" dirty="0" smtClean="0"/>
              <a:t>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4.</a:t>
            </a:r>
            <a:r>
              <a:rPr lang="ko-KR" altLang="en-US" sz="1400" dirty="0" smtClean="0"/>
              <a:t>총 페이지수가 연산된 마지막 페이지 수보다 작으면 총 페이지 수가 마지막 페이지수로 설정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if(</a:t>
            </a:r>
            <a:r>
              <a:rPr lang="en-US" altLang="ko-KR" sz="1400" dirty="0" err="1" smtClean="0"/>
              <a:t>totalPage</a:t>
            </a:r>
            <a:r>
              <a:rPr lang="en-US" altLang="ko-KR" sz="1400" dirty="0" smtClean="0"/>
              <a:t> &lt;= </a:t>
            </a:r>
            <a:r>
              <a:rPr lang="en-US" altLang="ko-KR" sz="1400" dirty="0" err="1" smtClean="0"/>
              <a:t>endPage</a:t>
            </a:r>
            <a:r>
              <a:rPr lang="en-US" altLang="ko-KR" sz="1400" dirty="0" smtClean="0"/>
              <a:t>){</a:t>
            </a:r>
          </a:p>
          <a:p>
            <a:pPr marL="342900" indent="-3429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endPage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totalPage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}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=0;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5. </a:t>
            </a:r>
            <a:r>
              <a:rPr lang="ko-KR" altLang="en-US" sz="1400" dirty="0" smtClean="0"/>
              <a:t>첫 페이지가 인덱스 화면이 아닌 경우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prevMark</a:t>
            </a:r>
            <a:r>
              <a:rPr lang="en-US" altLang="ko-KR" sz="1400" dirty="0" smtClean="0"/>
              <a:t>=“[ &lt;&lt; ]”;</a:t>
            </a:r>
          </a:p>
          <a:p>
            <a:pPr marL="342900" indent="-342900"/>
            <a:r>
              <a:rPr lang="en-US" altLang="ko-KR" sz="1400" dirty="0" smtClean="0"/>
              <a:t> if( </a:t>
            </a:r>
            <a:r>
              <a:rPr lang="en-US" altLang="ko-KR" sz="1400" dirty="0" err="1" smtClean="0"/>
              <a:t>currentPage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pageNumber</a:t>
            </a:r>
            <a:r>
              <a:rPr lang="en-US" altLang="ko-KR" sz="1400" dirty="0" smtClean="0"/>
              <a:t> ){ //</a:t>
            </a:r>
            <a:r>
              <a:rPr lang="ko-KR" altLang="en-US" sz="1400" dirty="0" smtClean="0"/>
              <a:t>시작페이지보다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적은 페이지로 이동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=startPage-1; </a:t>
            </a:r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prevMark</a:t>
            </a:r>
            <a:r>
              <a:rPr lang="en-US" altLang="ko-KR" sz="1400" dirty="0" smtClean="0"/>
              <a:t>=“[ 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member_list.jsp?currentPage</a:t>
            </a:r>
            <a:r>
              <a:rPr lang="en-US" altLang="ko-KR" sz="1400" dirty="0" smtClean="0"/>
              <a:t>=“+</a:t>
            </a:r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+” &lt;&lt; &lt;/a&gt;]“;</a:t>
            </a:r>
            <a:endParaRPr lang="en-US" altLang="ko-KR" sz="1400" dirty="0"/>
          </a:p>
          <a:p>
            <a:pPr marL="342900" indent="-342900"/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928662" y="1142984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1902691" y="1167247"/>
            <a:ext cx="1778748" cy="505847"/>
          </a:xfrm>
          <a:custGeom>
            <a:avLst/>
            <a:gdLst>
              <a:gd name="connsiteX0" fmla="*/ 1723159 w 1778748"/>
              <a:gd name="connsiteY0" fmla="*/ 496453 h 505847"/>
              <a:gd name="connsiteX1" fmla="*/ 1742209 w 1778748"/>
              <a:gd name="connsiteY1" fmla="*/ 483753 h 505847"/>
              <a:gd name="connsiteX2" fmla="*/ 1748559 w 1778748"/>
              <a:gd name="connsiteY2" fmla="*/ 464703 h 505847"/>
              <a:gd name="connsiteX3" fmla="*/ 1773959 w 1778748"/>
              <a:gd name="connsiteY3" fmla="*/ 407553 h 505847"/>
              <a:gd name="connsiteX4" fmla="*/ 1767609 w 1778748"/>
              <a:gd name="connsiteY4" fmla="*/ 293253 h 505847"/>
              <a:gd name="connsiteX5" fmla="*/ 1754909 w 1778748"/>
              <a:gd name="connsiteY5" fmla="*/ 274203 h 505847"/>
              <a:gd name="connsiteX6" fmla="*/ 1716809 w 1778748"/>
              <a:gd name="connsiteY6" fmla="*/ 236103 h 505847"/>
              <a:gd name="connsiteX7" fmla="*/ 1653309 w 1778748"/>
              <a:gd name="connsiteY7" fmla="*/ 210703 h 505847"/>
              <a:gd name="connsiteX8" fmla="*/ 1545359 w 1778748"/>
              <a:gd name="connsiteY8" fmla="*/ 198003 h 505847"/>
              <a:gd name="connsiteX9" fmla="*/ 1462809 w 1778748"/>
              <a:gd name="connsiteY9" fmla="*/ 185303 h 505847"/>
              <a:gd name="connsiteX10" fmla="*/ 1100859 w 1778748"/>
              <a:gd name="connsiteY10" fmla="*/ 191653 h 505847"/>
              <a:gd name="connsiteX11" fmla="*/ 967509 w 1778748"/>
              <a:gd name="connsiteY11" fmla="*/ 217053 h 505847"/>
              <a:gd name="connsiteX12" fmla="*/ 904009 w 1778748"/>
              <a:gd name="connsiteY12" fmla="*/ 229753 h 505847"/>
              <a:gd name="connsiteX13" fmla="*/ 821459 w 1778748"/>
              <a:gd name="connsiteY13" fmla="*/ 248803 h 505847"/>
              <a:gd name="connsiteX14" fmla="*/ 777009 w 1778748"/>
              <a:gd name="connsiteY14" fmla="*/ 255153 h 505847"/>
              <a:gd name="connsiteX15" fmla="*/ 675409 w 1778748"/>
              <a:gd name="connsiteY15" fmla="*/ 274203 h 505847"/>
              <a:gd name="connsiteX16" fmla="*/ 542059 w 1778748"/>
              <a:gd name="connsiteY16" fmla="*/ 286903 h 505847"/>
              <a:gd name="connsiteX17" fmla="*/ 415059 w 1778748"/>
              <a:gd name="connsiteY17" fmla="*/ 305953 h 505847"/>
              <a:gd name="connsiteX18" fmla="*/ 237259 w 1778748"/>
              <a:gd name="connsiteY18" fmla="*/ 299603 h 505847"/>
              <a:gd name="connsiteX19" fmla="*/ 205509 w 1778748"/>
              <a:gd name="connsiteY19" fmla="*/ 293253 h 505847"/>
              <a:gd name="connsiteX20" fmla="*/ 173759 w 1778748"/>
              <a:gd name="connsiteY20" fmla="*/ 255153 h 505847"/>
              <a:gd name="connsiteX21" fmla="*/ 154709 w 1778748"/>
              <a:gd name="connsiteY21" fmla="*/ 242453 h 505847"/>
              <a:gd name="connsiteX22" fmla="*/ 129309 w 1778748"/>
              <a:gd name="connsiteY22" fmla="*/ 223403 h 505847"/>
              <a:gd name="connsiteX23" fmla="*/ 116609 w 1778748"/>
              <a:gd name="connsiteY23" fmla="*/ 198003 h 505847"/>
              <a:gd name="connsiteX24" fmla="*/ 97559 w 1778748"/>
              <a:gd name="connsiteY24" fmla="*/ 178953 h 505847"/>
              <a:gd name="connsiteX25" fmla="*/ 78509 w 1778748"/>
              <a:gd name="connsiteY25" fmla="*/ 153553 h 505847"/>
              <a:gd name="connsiteX26" fmla="*/ 72159 w 1778748"/>
              <a:gd name="connsiteY26" fmla="*/ 134503 h 505847"/>
              <a:gd name="connsiteX27" fmla="*/ 53109 w 1778748"/>
              <a:gd name="connsiteY27" fmla="*/ 109103 h 505847"/>
              <a:gd name="connsiteX28" fmla="*/ 27709 w 1778748"/>
              <a:gd name="connsiteY28" fmla="*/ 64653 h 505847"/>
              <a:gd name="connsiteX29" fmla="*/ 15009 w 1778748"/>
              <a:gd name="connsiteY29" fmla="*/ 20203 h 505847"/>
              <a:gd name="connsiteX30" fmla="*/ 8659 w 1778748"/>
              <a:gd name="connsiteY30" fmla="*/ 13853 h 50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78748" h="505847">
                <a:moveTo>
                  <a:pt x="1723159" y="496453"/>
                </a:moveTo>
                <a:cubicBezTo>
                  <a:pt x="1729509" y="492220"/>
                  <a:pt x="1737441" y="489712"/>
                  <a:pt x="1742209" y="483753"/>
                </a:cubicBezTo>
                <a:cubicBezTo>
                  <a:pt x="1746390" y="478526"/>
                  <a:pt x="1745566" y="470690"/>
                  <a:pt x="1748559" y="464703"/>
                </a:cubicBezTo>
                <a:cubicBezTo>
                  <a:pt x="1778748" y="404326"/>
                  <a:pt x="1741194" y="505847"/>
                  <a:pt x="1773959" y="407553"/>
                </a:cubicBezTo>
                <a:cubicBezTo>
                  <a:pt x="1771842" y="369453"/>
                  <a:pt x="1773005" y="331028"/>
                  <a:pt x="1767609" y="293253"/>
                </a:cubicBezTo>
                <a:cubicBezTo>
                  <a:pt x="1766530" y="285698"/>
                  <a:pt x="1759345" y="280413"/>
                  <a:pt x="1754909" y="274203"/>
                </a:cubicBezTo>
                <a:cubicBezTo>
                  <a:pt x="1741402" y="255293"/>
                  <a:pt x="1737366" y="245591"/>
                  <a:pt x="1716809" y="236103"/>
                </a:cubicBezTo>
                <a:cubicBezTo>
                  <a:pt x="1696110" y="226550"/>
                  <a:pt x="1675967" y="213221"/>
                  <a:pt x="1653309" y="210703"/>
                </a:cubicBezTo>
                <a:lnTo>
                  <a:pt x="1545359" y="198003"/>
                </a:lnTo>
                <a:cubicBezTo>
                  <a:pt x="1517798" y="194066"/>
                  <a:pt x="1490326" y="189536"/>
                  <a:pt x="1462809" y="185303"/>
                </a:cubicBezTo>
                <a:lnTo>
                  <a:pt x="1100859" y="191653"/>
                </a:lnTo>
                <a:cubicBezTo>
                  <a:pt x="1071685" y="192565"/>
                  <a:pt x="979365" y="214557"/>
                  <a:pt x="967509" y="217053"/>
                </a:cubicBezTo>
                <a:cubicBezTo>
                  <a:pt x="967444" y="217067"/>
                  <a:pt x="904023" y="229750"/>
                  <a:pt x="904009" y="229753"/>
                </a:cubicBezTo>
                <a:cubicBezTo>
                  <a:pt x="874349" y="237168"/>
                  <a:pt x="850778" y="243916"/>
                  <a:pt x="821459" y="248803"/>
                </a:cubicBezTo>
                <a:cubicBezTo>
                  <a:pt x="806696" y="251264"/>
                  <a:pt x="791755" y="252589"/>
                  <a:pt x="777009" y="255153"/>
                </a:cubicBezTo>
                <a:cubicBezTo>
                  <a:pt x="743062" y="261057"/>
                  <a:pt x="709310" y="268039"/>
                  <a:pt x="675409" y="274203"/>
                </a:cubicBezTo>
                <a:cubicBezTo>
                  <a:pt x="602817" y="287402"/>
                  <a:pt x="657828" y="275700"/>
                  <a:pt x="542059" y="286903"/>
                </a:cubicBezTo>
                <a:cubicBezTo>
                  <a:pt x="452110" y="295608"/>
                  <a:pt x="468377" y="292624"/>
                  <a:pt x="415059" y="305953"/>
                </a:cubicBezTo>
                <a:cubicBezTo>
                  <a:pt x="355792" y="303836"/>
                  <a:pt x="296455" y="303191"/>
                  <a:pt x="237259" y="299603"/>
                </a:cubicBezTo>
                <a:cubicBezTo>
                  <a:pt x="226486" y="298950"/>
                  <a:pt x="215162" y="298080"/>
                  <a:pt x="205509" y="293253"/>
                </a:cubicBezTo>
                <a:cubicBezTo>
                  <a:pt x="184703" y="282850"/>
                  <a:pt x="188346" y="269740"/>
                  <a:pt x="173759" y="255153"/>
                </a:cubicBezTo>
                <a:cubicBezTo>
                  <a:pt x="168363" y="249757"/>
                  <a:pt x="160919" y="246889"/>
                  <a:pt x="154709" y="242453"/>
                </a:cubicBezTo>
                <a:cubicBezTo>
                  <a:pt x="146097" y="236302"/>
                  <a:pt x="137776" y="229753"/>
                  <a:pt x="129309" y="223403"/>
                </a:cubicBezTo>
                <a:cubicBezTo>
                  <a:pt x="125076" y="214936"/>
                  <a:pt x="122111" y="205706"/>
                  <a:pt x="116609" y="198003"/>
                </a:cubicBezTo>
                <a:cubicBezTo>
                  <a:pt x="111389" y="190695"/>
                  <a:pt x="103403" y="185771"/>
                  <a:pt x="97559" y="178953"/>
                </a:cubicBezTo>
                <a:cubicBezTo>
                  <a:pt x="90671" y="170918"/>
                  <a:pt x="84859" y="162020"/>
                  <a:pt x="78509" y="153553"/>
                </a:cubicBezTo>
                <a:cubicBezTo>
                  <a:pt x="76392" y="147203"/>
                  <a:pt x="75480" y="140315"/>
                  <a:pt x="72159" y="134503"/>
                </a:cubicBezTo>
                <a:cubicBezTo>
                  <a:pt x="66908" y="125314"/>
                  <a:pt x="59260" y="117715"/>
                  <a:pt x="53109" y="109103"/>
                </a:cubicBezTo>
                <a:cubicBezTo>
                  <a:pt x="41721" y="93160"/>
                  <a:pt x="35682" y="83256"/>
                  <a:pt x="27709" y="64653"/>
                </a:cubicBezTo>
                <a:cubicBezTo>
                  <a:pt x="0" y="0"/>
                  <a:pt x="47232" y="100761"/>
                  <a:pt x="15009" y="20203"/>
                </a:cubicBezTo>
                <a:cubicBezTo>
                  <a:pt x="13897" y="17424"/>
                  <a:pt x="10776" y="15970"/>
                  <a:pt x="8659" y="1385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655006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7.</a:t>
            </a:r>
            <a:r>
              <a:rPr lang="ko-KR" altLang="en-US" sz="1400" dirty="0" smtClean="0"/>
              <a:t>시작페이지 번호부터 끝 페이지 번호까지 화면에 출력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startPage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while( </a:t>
            </a:r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 &lt;= </a:t>
            </a:r>
            <a:r>
              <a:rPr lang="en-US" altLang="ko-KR" sz="1400" dirty="0" err="1" smtClean="0"/>
              <a:t>endPage</a:t>
            </a:r>
            <a:r>
              <a:rPr lang="en-US" altLang="ko-KR" sz="1400" dirty="0" smtClean="0"/>
              <a:t> ){</a:t>
            </a:r>
          </a:p>
          <a:p>
            <a:r>
              <a:rPr lang="en-US" altLang="ko-KR" sz="1400" dirty="0" smtClean="0"/>
              <a:t> if( </a:t>
            </a:r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 == </a:t>
            </a:r>
            <a:r>
              <a:rPr lang="en-US" altLang="ko-KR" sz="1400" dirty="0" err="1" smtClean="0"/>
              <a:t>currentPage</a:t>
            </a:r>
            <a:r>
              <a:rPr lang="en-US" altLang="ko-KR" sz="1400" dirty="0" smtClean="0"/>
              <a:t>){ //</a:t>
            </a:r>
            <a:r>
              <a:rPr lang="ko-KR" altLang="en-US" sz="1400" dirty="0" smtClean="0"/>
              <a:t>현재 페이지는 링크를 활성화할 필요가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[ </a:t>
            </a:r>
            <a:r>
              <a:rPr lang="en-US" altLang="ko-KR" sz="1400" dirty="0" err="1" smtClean="0"/>
              <a:t>currentPage</a:t>
            </a:r>
            <a:r>
              <a:rPr lang="en-US" altLang="ko-KR" sz="1400" dirty="0" smtClean="0"/>
              <a:t> ]</a:t>
            </a:r>
          </a:p>
          <a:p>
            <a:r>
              <a:rPr lang="en-US" altLang="ko-KR" sz="1400" dirty="0" smtClean="0"/>
              <a:t> }else{//</a:t>
            </a:r>
            <a:r>
              <a:rPr lang="ko-KR" altLang="en-US" sz="1400" dirty="0" smtClean="0"/>
              <a:t>현재페이지가 아닌 다른 페이지는 링크를 활성화한다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=“</a:t>
            </a:r>
            <a:r>
              <a:rPr lang="ko-KR" altLang="en-US" sz="1400" dirty="0" err="1" smtClean="0"/>
              <a:t>이동할페이지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url?curretPage</a:t>
            </a:r>
            <a:r>
              <a:rPr lang="en-US" altLang="ko-KR" sz="1400" dirty="0" smtClean="0"/>
              <a:t>=”+ </a:t>
            </a:r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&gt;”&lt;/a&gt;</a:t>
            </a:r>
          </a:p>
          <a:p>
            <a:r>
              <a:rPr lang="en-US" altLang="ko-KR" sz="1400" dirty="0" smtClean="0"/>
              <a:t> }</a:t>
            </a:r>
          </a:p>
          <a:p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++;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8.</a:t>
            </a:r>
            <a:r>
              <a:rPr lang="ko-KR" altLang="en-US" sz="1400" dirty="0" smtClean="0"/>
              <a:t>뒤에 페이지가 더 있는 경우</a:t>
            </a:r>
            <a:endParaRPr lang="en-US" altLang="ko-KR" sz="1400" dirty="0" smtClean="0"/>
          </a:p>
          <a:p>
            <a:r>
              <a:rPr lang="en-US" altLang="ko-KR" sz="1400" dirty="0"/>
              <a:t>i</a:t>
            </a:r>
            <a:r>
              <a:rPr lang="en-US" altLang="ko-KR" sz="1400" dirty="0" smtClean="0"/>
              <a:t>f( </a:t>
            </a:r>
            <a:r>
              <a:rPr lang="en-US" altLang="ko-KR" sz="1400" dirty="0" err="1" smtClean="0"/>
              <a:t>totalPage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endPage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=endPage+1;</a:t>
            </a:r>
          </a:p>
          <a:p>
            <a:r>
              <a:rPr lang="en-US" altLang="ko-KR" sz="1400" dirty="0" smtClean="0"/>
              <a:t> 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=“</a:t>
            </a:r>
            <a:r>
              <a:rPr lang="ko-KR" altLang="en-US" sz="1400" dirty="0" err="1" smtClean="0"/>
              <a:t>이동할페이지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url?curretPage</a:t>
            </a:r>
            <a:r>
              <a:rPr lang="en-US" altLang="ko-KR" sz="1400" dirty="0" smtClean="0"/>
              <a:t>=”+ </a:t>
            </a:r>
            <a:r>
              <a:rPr lang="en-US" altLang="ko-KR" sz="1400" dirty="0" err="1" smtClean="0"/>
              <a:t>movePage</a:t>
            </a:r>
            <a:r>
              <a:rPr lang="en-US" altLang="ko-KR" sz="1400" dirty="0" smtClean="0"/>
              <a:t>&gt;”&lt;/a&gt;</a:t>
            </a:r>
            <a:endParaRPr lang="en-US" altLang="ko-KR" sz="1400" dirty="0"/>
          </a:p>
          <a:p>
            <a:r>
              <a:rPr lang="en-US" altLang="ko-KR" sz="1400" dirty="0" smtClean="0"/>
              <a:t>}else{</a:t>
            </a:r>
          </a:p>
          <a:p>
            <a:r>
              <a:rPr lang="en-US" altLang="ko-KR" sz="1400" dirty="0" smtClean="0"/>
              <a:t>  [ &gt;&gt; ]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785926"/>
            <a:ext cx="150019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86116" y="1643050"/>
            <a:ext cx="271464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72330" y="1571612"/>
            <a:ext cx="164307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7224" y="1428736"/>
            <a:ext cx="108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1357298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72330" y="128586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10" name="원통 9"/>
          <p:cNvSpPr/>
          <p:nvPr/>
        </p:nvSpPr>
        <p:spPr>
          <a:xfrm>
            <a:off x="7215206" y="1857364"/>
            <a:ext cx="500066" cy="500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7929586" y="1857364"/>
            <a:ext cx="500066" cy="500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43570" y="4000504"/>
            <a:ext cx="2143140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72198" y="364331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857364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357554" y="2214554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a.jsp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14290"/>
            <a:ext cx="292895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 rot="16200000" flipH="1">
            <a:off x="3500430" y="1214422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8860" y="928670"/>
            <a:ext cx="161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DBCP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214942" y="928670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900" dirty="0" err="1">
                <a:solidFill>
                  <a:schemeClr val="tx1"/>
                </a:solidFill>
              </a:rPr>
              <a:t>ㅇ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15008" y="928670"/>
            <a:ext cx="85725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DataSource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14942" y="1214422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15008" y="1214422"/>
            <a:ext cx="85725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14942" y="1500174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5715008" y="1500174"/>
            <a:ext cx="85725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14942" y="2071678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5715008" y="2071678"/>
            <a:ext cx="85725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9" name="자유형 28"/>
          <p:cNvSpPr/>
          <p:nvPr/>
        </p:nvSpPr>
        <p:spPr>
          <a:xfrm>
            <a:off x="5683250" y="1827743"/>
            <a:ext cx="63500" cy="192038"/>
          </a:xfrm>
          <a:custGeom>
            <a:avLst/>
            <a:gdLst>
              <a:gd name="connsiteX0" fmla="*/ 63500 w 63500"/>
              <a:gd name="connsiteY0" fmla="*/ 7407 h 192038"/>
              <a:gd name="connsiteX1" fmla="*/ 19050 w 63500"/>
              <a:gd name="connsiteY1" fmla="*/ 13757 h 192038"/>
              <a:gd name="connsiteX2" fmla="*/ 38100 w 63500"/>
              <a:gd name="connsiteY2" fmla="*/ 128057 h 192038"/>
              <a:gd name="connsiteX3" fmla="*/ 6350 w 63500"/>
              <a:gd name="connsiteY3" fmla="*/ 178857 h 192038"/>
              <a:gd name="connsiteX4" fmla="*/ 0 w 63500"/>
              <a:gd name="connsiteY4" fmla="*/ 185207 h 19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" h="192038">
                <a:moveTo>
                  <a:pt x="63500" y="7407"/>
                </a:moveTo>
                <a:cubicBezTo>
                  <a:pt x="48683" y="9524"/>
                  <a:pt x="24946" y="0"/>
                  <a:pt x="19050" y="13757"/>
                </a:cubicBezTo>
                <a:cubicBezTo>
                  <a:pt x="3356" y="50376"/>
                  <a:pt x="24616" y="94347"/>
                  <a:pt x="38100" y="128057"/>
                </a:cubicBezTo>
                <a:cubicBezTo>
                  <a:pt x="28960" y="192038"/>
                  <a:pt x="47177" y="162526"/>
                  <a:pt x="6350" y="178857"/>
                </a:cubicBezTo>
                <a:cubicBezTo>
                  <a:pt x="3571" y="179969"/>
                  <a:pt x="2117" y="183090"/>
                  <a:pt x="0" y="185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5179223" y="75007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86314" y="478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이</a:t>
            </a:r>
            <a:r>
              <a:rPr lang="ko-KR" altLang="en-US" sz="1400"/>
              <a:t>름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00760" y="428604"/>
            <a:ext cx="283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값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DataSource</a:t>
            </a:r>
            <a:r>
              <a:rPr lang="ko-KR" altLang="en-US" sz="1400" dirty="0" smtClean="0"/>
              <a:t>를 구현한 클래스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6000760" y="71435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 36"/>
          <p:cNvSpPr/>
          <p:nvPr/>
        </p:nvSpPr>
        <p:spPr>
          <a:xfrm>
            <a:off x="6540500" y="1117600"/>
            <a:ext cx="539750" cy="838200"/>
          </a:xfrm>
          <a:custGeom>
            <a:avLst/>
            <a:gdLst>
              <a:gd name="connsiteX0" fmla="*/ 0 w 539750"/>
              <a:gd name="connsiteY0" fmla="*/ 0 h 838200"/>
              <a:gd name="connsiteX1" fmla="*/ 57150 w 539750"/>
              <a:gd name="connsiteY1" fmla="*/ 6350 h 838200"/>
              <a:gd name="connsiteX2" fmla="*/ 133350 w 539750"/>
              <a:gd name="connsiteY2" fmla="*/ 57150 h 838200"/>
              <a:gd name="connsiteX3" fmla="*/ 222250 w 539750"/>
              <a:gd name="connsiteY3" fmla="*/ 114300 h 838200"/>
              <a:gd name="connsiteX4" fmla="*/ 234950 w 539750"/>
              <a:gd name="connsiteY4" fmla="*/ 133350 h 838200"/>
              <a:gd name="connsiteX5" fmla="*/ 254000 w 539750"/>
              <a:gd name="connsiteY5" fmla="*/ 196850 h 838200"/>
              <a:gd name="connsiteX6" fmla="*/ 266700 w 539750"/>
              <a:gd name="connsiteY6" fmla="*/ 292100 h 838200"/>
              <a:gd name="connsiteX7" fmla="*/ 273050 w 539750"/>
              <a:gd name="connsiteY7" fmla="*/ 323850 h 838200"/>
              <a:gd name="connsiteX8" fmla="*/ 279400 w 539750"/>
              <a:gd name="connsiteY8" fmla="*/ 374650 h 838200"/>
              <a:gd name="connsiteX9" fmla="*/ 298450 w 539750"/>
              <a:gd name="connsiteY9" fmla="*/ 476250 h 838200"/>
              <a:gd name="connsiteX10" fmla="*/ 304800 w 539750"/>
              <a:gd name="connsiteY10" fmla="*/ 495300 h 838200"/>
              <a:gd name="connsiteX11" fmla="*/ 323850 w 539750"/>
              <a:gd name="connsiteY11" fmla="*/ 520700 h 838200"/>
              <a:gd name="connsiteX12" fmla="*/ 342900 w 539750"/>
              <a:gd name="connsiteY12" fmla="*/ 590550 h 838200"/>
              <a:gd name="connsiteX13" fmla="*/ 355600 w 539750"/>
              <a:gd name="connsiteY13" fmla="*/ 615950 h 838200"/>
              <a:gd name="connsiteX14" fmla="*/ 374650 w 539750"/>
              <a:gd name="connsiteY14" fmla="*/ 660400 h 838200"/>
              <a:gd name="connsiteX15" fmla="*/ 400050 w 539750"/>
              <a:gd name="connsiteY15" fmla="*/ 711200 h 838200"/>
              <a:gd name="connsiteX16" fmla="*/ 406400 w 539750"/>
              <a:gd name="connsiteY16" fmla="*/ 730250 h 838200"/>
              <a:gd name="connsiteX17" fmla="*/ 425450 w 539750"/>
              <a:gd name="connsiteY17" fmla="*/ 749300 h 838200"/>
              <a:gd name="connsiteX18" fmla="*/ 438150 w 539750"/>
              <a:gd name="connsiteY18" fmla="*/ 774700 h 838200"/>
              <a:gd name="connsiteX19" fmla="*/ 457200 w 539750"/>
              <a:gd name="connsiteY19" fmla="*/ 787400 h 838200"/>
              <a:gd name="connsiteX20" fmla="*/ 482600 w 539750"/>
              <a:gd name="connsiteY20" fmla="*/ 806450 h 838200"/>
              <a:gd name="connsiteX21" fmla="*/ 508000 w 539750"/>
              <a:gd name="connsiteY21" fmla="*/ 819150 h 838200"/>
              <a:gd name="connsiteX22" fmla="*/ 527050 w 539750"/>
              <a:gd name="connsiteY22" fmla="*/ 825500 h 838200"/>
              <a:gd name="connsiteX23" fmla="*/ 539750 w 539750"/>
              <a:gd name="connsiteY2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9750" h="838200">
                <a:moveTo>
                  <a:pt x="0" y="0"/>
                </a:moveTo>
                <a:cubicBezTo>
                  <a:pt x="19050" y="2117"/>
                  <a:pt x="38720" y="1084"/>
                  <a:pt x="57150" y="6350"/>
                </a:cubicBezTo>
                <a:cubicBezTo>
                  <a:pt x="70221" y="10085"/>
                  <a:pt x="129448" y="54641"/>
                  <a:pt x="133350" y="57150"/>
                </a:cubicBezTo>
                <a:cubicBezTo>
                  <a:pt x="253868" y="134626"/>
                  <a:pt x="99618" y="26706"/>
                  <a:pt x="222250" y="114300"/>
                </a:cubicBezTo>
                <a:cubicBezTo>
                  <a:pt x="226483" y="120650"/>
                  <a:pt x="231850" y="126376"/>
                  <a:pt x="234950" y="133350"/>
                </a:cubicBezTo>
                <a:cubicBezTo>
                  <a:pt x="239158" y="142819"/>
                  <a:pt x="251738" y="182526"/>
                  <a:pt x="254000" y="196850"/>
                </a:cubicBezTo>
                <a:cubicBezTo>
                  <a:pt x="258996" y="228489"/>
                  <a:pt x="261949" y="260423"/>
                  <a:pt x="266700" y="292100"/>
                </a:cubicBezTo>
                <a:cubicBezTo>
                  <a:pt x="268301" y="302774"/>
                  <a:pt x="271409" y="313183"/>
                  <a:pt x="273050" y="323850"/>
                </a:cubicBezTo>
                <a:cubicBezTo>
                  <a:pt x="275645" y="340717"/>
                  <a:pt x="276869" y="357774"/>
                  <a:pt x="279400" y="374650"/>
                </a:cubicBezTo>
                <a:cubicBezTo>
                  <a:pt x="284691" y="409924"/>
                  <a:pt x="288852" y="442657"/>
                  <a:pt x="298450" y="476250"/>
                </a:cubicBezTo>
                <a:cubicBezTo>
                  <a:pt x="300289" y="482686"/>
                  <a:pt x="301479" y="489488"/>
                  <a:pt x="304800" y="495300"/>
                </a:cubicBezTo>
                <a:cubicBezTo>
                  <a:pt x="310051" y="504489"/>
                  <a:pt x="317500" y="512233"/>
                  <a:pt x="323850" y="520700"/>
                </a:cubicBezTo>
                <a:cubicBezTo>
                  <a:pt x="328495" y="543926"/>
                  <a:pt x="332158" y="569066"/>
                  <a:pt x="342900" y="590550"/>
                </a:cubicBezTo>
                <a:cubicBezTo>
                  <a:pt x="347133" y="599017"/>
                  <a:pt x="351871" y="607249"/>
                  <a:pt x="355600" y="615950"/>
                </a:cubicBezTo>
                <a:cubicBezTo>
                  <a:pt x="383630" y="681354"/>
                  <a:pt x="332529" y="576159"/>
                  <a:pt x="374650" y="660400"/>
                </a:cubicBezTo>
                <a:cubicBezTo>
                  <a:pt x="387342" y="723861"/>
                  <a:pt x="369557" y="665460"/>
                  <a:pt x="400050" y="711200"/>
                </a:cubicBezTo>
                <a:cubicBezTo>
                  <a:pt x="403763" y="716769"/>
                  <a:pt x="402687" y="724681"/>
                  <a:pt x="406400" y="730250"/>
                </a:cubicBezTo>
                <a:cubicBezTo>
                  <a:pt x="411381" y="737722"/>
                  <a:pt x="420230" y="741992"/>
                  <a:pt x="425450" y="749300"/>
                </a:cubicBezTo>
                <a:cubicBezTo>
                  <a:pt x="430952" y="757003"/>
                  <a:pt x="432090" y="767428"/>
                  <a:pt x="438150" y="774700"/>
                </a:cubicBezTo>
                <a:cubicBezTo>
                  <a:pt x="443036" y="780563"/>
                  <a:pt x="450990" y="782964"/>
                  <a:pt x="457200" y="787400"/>
                </a:cubicBezTo>
                <a:cubicBezTo>
                  <a:pt x="465812" y="793551"/>
                  <a:pt x="473625" y="800841"/>
                  <a:pt x="482600" y="806450"/>
                </a:cubicBezTo>
                <a:cubicBezTo>
                  <a:pt x="490627" y="811467"/>
                  <a:pt x="499299" y="815421"/>
                  <a:pt x="508000" y="819150"/>
                </a:cubicBezTo>
                <a:cubicBezTo>
                  <a:pt x="514152" y="821787"/>
                  <a:pt x="521310" y="822056"/>
                  <a:pt x="527050" y="825500"/>
                </a:cubicBezTo>
                <a:cubicBezTo>
                  <a:pt x="532184" y="828580"/>
                  <a:pt x="535517" y="833967"/>
                  <a:pt x="539750" y="838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6578600" y="1383508"/>
            <a:ext cx="515080" cy="737392"/>
          </a:xfrm>
          <a:custGeom>
            <a:avLst/>
            <a:gdLst>
              <a:gd name="connsiteX0" fmla="*/ 0 w 515080"/>
              <a:gd name="connsiteY0" fmla="*/ 792 h 737392"/>
              <a:gd name="connsiteX1" fmla="*/ 76200 w 515080"/>
              <a:gd name="connsiteY1" fmla="*/ 32542 h 737392"/>
              <a:gd name="connsiteX2" fmla="*/ 114300 w 515080"/>
              <a:gd name="connsiteY2" fmla="*/ 57942 h 737392"/>
              <a:gd name="connsiteX3" fmla="*/ 152400 w 515080"/>
              <a:gd name="connsiteY3" fmla="*/ 108742 h 737392"/>
              <a:gd name="connsiteX4" fmla="*/ 158750 w 515080"/>
              <a:gd name="connsiteY4" fmla="*/ 140492 h 737392"/>
              <a:gd name="connsiteX5" fmla="*/ 171450 w 515080"/>
              <a:gd name="connsiteY5" fmla="*/ 178592 h 737392"/>
              <a:gd name="connsiteX6" fmla="*/ 177800 w 515080"/>
              <a:gd name="connsiteY6" fmla="*/ 203992 h 737392"/>
              <a:gd name="connsiteX7" fmla="*/ 184150 w 515080"/>
              <a:gd name="connsiteY7" fmla="*/ 223042 h 737392"/>
              <a:gd name="connsiteX8" fmla="*/ 190500 w 515080"/>
              <a:gd name="connsiteY8" fmla="*/ 254792 h 737392"/>
              <a:gd name="connsiteX9" fmla="*/ 234950 w 515080"/>
              <a:gd name="connsiteY9" fmla="*/ 337342 h 737392"/>
              <a:gd name="connsiteX10" fmla="*/ 266700 w 515080"/>
              <a:gd name="connsiteY10" fmla="*/ 407192 h 737392"/>
              <a:gd name="connsiteX11" fmla="*/ 285750 w 515080"/>
              <a:gd name="connsiteY11" fmla="*/ 432592 h 737392"/>
              <a:gd name="connsiteX12" fmla="*/ 317500 w 515080"/>
              <a:gd name="connsiteY12" fmla="*/ 477042 h 737392"/>
              <a:gd name="connsiteX13" fmla="*/ 342900 w 515080"/>
              <a:gd name="connsiteY13" fmla="*/ 502442 h 737392"/>
              <a:gd name="connsiteX14" fmla="*/ 374650 w 515080"/>
              <a:gd name="connsiteY14" fmla="*/ 546892 h 737392"/>
              <a:gd name="connsiteX15" fmla="*/ 393700 w 515080"/>
              <a:gd name="connsiteY15" fmla="*/ 565942 h 737392"/>
              <a:gd name="connsiteX16" fmla="*/ 406400 w 515080"/>
              <a:gd name="connsiteY16" fmla="*/ 584992 h 737392"/>
              <a:gd name="connsiteX17" fmla="*/ 425450 w 515080"/>
              <a:gd name="connsiteY17" fmla="*/ 610392 h 737392"/>
              <a:gd name="connsiteX18" fmla="*/ 450850 w 515080"/>
              <a:gd name="connsiteY18" fmla="*/ 648492 h 737392"/>
              <a:gd name="connsiteX19" fmla="*/ 463550 w 515080"/>
              <a:gd name="connsiteY19" fmla="*/ 673892 h 737392"/>
              <a:gd name="connsiteX20" fmla="*/ 488950 w 515080"/>
              <a:gd name="connsiteY20" fmla="*/ 705642 h 737392"/>
              <a:gd name="connsiteX21" fmla="*/ 514350 w 515080"/>
              <a:gd name="connsiteY21" fmla="*/ 737392 h 73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5080" h="737392">
                <a:moveTo>
                  <a:pt x="0" y="792"/>
                </a:moveTo>
                <a:cubicBezTo>
                  <a:pt x="53156" y="9651"/>
                  <a:pt x="27387" y="0"/>
                  <a:pt x="76200" y="32542"/>
                </a:cubicBezTo>
                <a:cubicBezTo>
                  <a:pt x="88900" y="41009"/>
                  <a:pt x="105142" y="45731"/>
                  <a:pt x="114300" y="57942"/>
                </a:cubicBezTo>
                <a:lnTo>
                  <a:pt x="152400" y="108742"/>
                </a:lnTo>
                <a:cubicBezTo>
                  <a:pt x="154517" y="119325"/>
                  <a:pt x="155910" y="130079"/>
                  <a:pt x="158750" y="140492"/>
                </a:cubicBezTo>
                <a:cubicBezTo>
                  <a:pt x="162272" y="153407"/>
                  <a:pt x="168203" y="165605"/>
                  <a:pt x="171450" y="178592"/>
                </a:cubicBezTo>
                <a:cubicBezTo>
                  <a:pt x="173567" y="187059"/>
                  <a:pt x="175402" y="195601"/>
                  <a:pt x="177800" y="203992"/>
                </a:cubicBezTo>
                <a:cubicBezTo>
                  <a:pt x="179639" y="210428"/>
                  <a:pt x="182527" y="216548"/>
                  <a:pt x="184150" y="223042"/>
                </a:cubicBezTo>
                <a:cubicBezTo>
                  <a:pt x="186768" y="233513"/>
                  <a:pt x="186626" y="244718"/>
                  <a:pt x="190500" y="254792"/>
                </a:cubicBezTo>
                <a:cubicBezTo>
                  <a:pt x="215035" y="318582"/>
                  <a:pt x="210322" y="288086"/>
                  <a:pt x="234950" y="337342"/>
                </a:cubicBezTo>
                <a:cubicBezTo>
                  <a:pt x="260498" y="388439"/>
                  <a:pt x="233116" y="351219"/>
                  <a:pt x="266700" y="407192"/>
                </a:cubicBezTo>
                <a:cubicBezTo>
                  <a:pt x="272145" y="416267"/>
                  <a:pt x="279599" y="423980"/>
                  <a:pt x="285750" y="432592"/>
                </a:cubicBezTo>
                <a:cubicBezTo>
                  <a:pt x="298921" y="451031"/>
                  <a:pt x="301359" y="458595"/>
                  <a:pt x="317500" y="477042"/>
                </a:cubicBezTo>
                <a:cubicBezTo>
                  <a:pt x="325385" y="486053"/>
                  <a:pt x="335015" y="493431"/>
                  <a:pt x="342900" y="502442"/>
                </a:cubicBezTo>
                <a:cubicBezTo>
                  <a:pt x="422968" y="593948"/>
                  <a:pt x="315381" y="475769"/>
                  <a:pt x="374650" y="546892"/>
                </a:cubicBezTo>
                <a:cubicBezTo>
                  <a:pt x="380399" y="553791"/>
                  <a:pt x="387951" y="559043"/>
                  <a:pt x="393700" y="565942"/>
                </a:cubicBezTo>
                <a:cubicBezTo>
                  <a:pt x="398586" y="571805"/>
                  <a:pt x="401964" y="578782"/>
                  <a:pt x="406400" y="584992"/>
                </a:cubicBezTo>
                <a:cubicBezTo>
                  <a:pt x="412551" y="593604"/>
                  <a:pt x="419100" y="601925"/>
                  <a:pt x="425450" y="610392"/>
                </a:cubicBezTo>
                <a:cubicBezTo>
                  <a:pt x="439072" y="651257"/>
                  <a:pt x="421121" y="606872"/>
                  <a:pt x="450850" y="648492"/>
                </a:cubicBezTo>
                <a:cubicBezTo>
                  <a:pt x="456352" y="656195"/>
                  <a:pt x="458299" y="666016"/>
                  <a:pt x="463550" y="673892"/>
                </a:cubicBezTo>
                <a:cubicBezTo>
                  <a:pt x="471068" y="685169"/>
                  <a:pt x="480025" y="695442"/>
                  <a:pt x="488950" y="705642"/>
                </a:cubicBezTo>
                <a:cubicBezTo>
                  <a:pt x="515080" y="735504"/>
                  <a:pt x="502017" y="712725"/>
                  <a:pt x="514350" y="7373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6559550" y="2233955"/>
            <a:ext cx="790211" cy="13945"/>
          </a:xfrm>
          <a:custGeom>
            <a:avLst/>
            <a:gdLst>
              <a:gd name="connsiteX0" fmla="*/ 0 w 790211"/>
              <a:gd name="connsiteY0" fmla="*/ 13945 h 13945"/>
              <a:gd name="connsiteX1" fmla="*/ 482600 w 790211"/>
              <a:gd name="connsiteY1" fmla="*/ 7595 h 13945"/>
              <a:gd name="connsiteX2" fmla="*/ 533400 w 790211"/>
              <a:gd name="connsiteY2" fmla="*/ 1245 h 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211" h="13945">
                <a:moveTo>
                  <a:pt x="0" y="13945"/>
                </a:moveTo>
                <a:lnTo>
                  <a:pt x="482600" y="7595"/>
                </a:lnTo>
                <a:cubicBezTo>
                  <a:pt x="790211" y="0"/>
                  <a:pt x="344918" y="1245"/>
                  <a:pt x="533400" y="12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rot="16200000" flipH="1">
            <a:off x="5107785" y="32144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57752" y="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DBCP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3" name="왼쪽 중괄호 42"/>
          <p:cNvSpPr/>
          <p:nvPr/>
        </p:nvSpPr>
        <p:spPr>
          <a:xfrm>
            <a:off x="5000628" y="928670"/>
            <a:ext cx="142876" cy="135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3975100" y="736600"/>
            <a:ext cx="1025963" cy="859202"/>
          </a:xfrm>
          <a:custGeom>
            <a:avLst/>
            <a:gdLst>
              <a:gd name="connsiteX0" fmla="*/ 0 w 1025963"/>
              <a:gd name="connsiteY0" fmla="*/ 0 h 859202"/>
              <a:gd name="connsiteX1" fmla="*/ 19050 w 1025963"/>
              <a:gd name="connsiteY1" fmla="*/ 6350 h 859202"/>
              <a:gd name="connsiteX2" fmla="*/ 31750 w 1025963"/>
              <a:gd name="connsiteY2" fmla="*/ 31750 h 859202"/>
              <a:gd name="connsiteX3" fmla="*/ 44450 w 1025963"/>
              <a:gd name="connsiteY3" fmla="*/ 50800 h 859202"/>
              <a:gd name="connsiteX4" fmla="*/ 50800 w 1025963"/>
              <a:gd name="connsiteY4" fmla="*/ 69850 h 859202"/>
              <a:gd name="connsiteX5" fmla="*/ 69850 w 1025963"/>
              <a:gd name="connsiteY5" fmla="*/ 88900 h 859202"/>
              <a:gd name="connsiteX6" fmla="*/ 95250 w 1025963"/>
              <a:gd name="connsiteY6" fmla="*/ 120650 h 859202"/>
              <a:gd name="connsiteX7" fmla="*/ 107950 w 1025963"/>
              <a:gd name="connsiteY7" fmla="*/ 139700 h 859202"/>
              <a:gd name="connsiteX8" fmla="*/ 158750 w 1025963"/>
              <a:gd name="connsiteY8" fmla="*/ 171450 h 859202"/>
              <a:gd name="connsiteX9" fmla="*/ 177800 w 1025963"/>
              <a:gd name="connsiteY9" fmla="*/ 184150 h 859202"/>
              <a:gd name="connsiteX10" fmla="*/ 209550 w 1025963"/>
              <a:gd name="connsiteY10" fmla="*/ 196850 h 859202"/>
              <a:gd name="connsiteX11" fmla="*/ 247650 w 1025963"/>
              <a:gd name="connsiteY11" fmla="*/ 222250 h 859202"/>
              <a:gd name="connsiteX12" fmla="*/ 273050 w 1025963"/>
              <a:gd name="connsiteY12" fmla="*/ 234950 h 859202"/>
              <a:gd name="connsiteX13" fmla="*/ 292100 w 1025963"/>
              <a:gd name="connsiteY13" fmla="*/ 241300 h 859202"/>
              <a:gd name="connsiteX14" fmla="*/ 311150 w 1025963"/>
              <a:gd name="connsiteY14" fmla="*/ 254000 h 859202"/>
              <a:gd name="connsiteX15" fmla="*/ 336550 w 1025963"/>
              <a:gd name="connsiteY15" fmla="*/ 266700 h 859202"/>
              <a:gd name="connsiteX16" fmla="*/ 381000 w 1025963"/>
              <a:gd name="connsiteY16" fmla="*/ 298450 h 859202"/>
              <a:gd name="connsiteX17" fmla="*/ 406400 w 1025963"/>
              <a:gd name="connsiteY17" fmla="*/ 304800 h 859202"/>
              <a:gd name="connsiteX18" fmla="*/ 431800 w 1025963"/>
              <a:gd name="connsiteY18" fmla="*/ 317500 h 859202"/>
              <a:gd name="connsiteX19" fmla="*/ 450850 w 1025963"/>
              <a:gd name="connsiteY19" fmla="*/ 323850 h 859202"/>
              <a:gd name="connsiteX20" fmla="*/ 495300 w 1025963"/>
              <a:gd name="connsiteY20" fmla="*/ 355600 h 859202"/>
              <a:gd name="connsiteX21" fmla="*/ 520700 w 1025963"/>
              <a:gd name="connsiteY21" fmla="*/ 381000 h 859202"/>
              <a:gd name="connsiteX22" fmla="*/ 539750 w 1025963"/>
              <a:gd name="connsiteY22" fmla="*/ 393700 h 859202"/>
              <a:gd name="connsiteX23" fmla="*/ 577850 w 1025963"/>
              <a:gd name="connsiteY23" fmla="*/ 431800 h 859202"/>
              <a:gd name="connsiteX24" fmla="*/ 590550 w 1025963"/>
              <a:gd name="connsiteY24" fmla="*/ 450850 h 859202"/>
              <a:gd name="connsiteX25" fmla="*/ 628650 w 1025963"/>
              <a:gd name="connsiteY25" fmla="*/ 488950 h 859202"/>
              <a:gd name="connsiteX26" fmla="*/ 673100 w 1025963"/>
              <a:gd name="connsiteY26" fmla="*/ 533400 h 859202"/>
              <a:gd name="connsiteX27" fmla="*/ 692150 w 1025963"/>
              <a:gd name="connsiteY27" fmla="*/ 546100 h 859202"/>
              <a:gd name="connsiteX28" fmla="*/ 730250 w 1025963"/>
              <a:gd name="connsiteY28" fmla="*/ 571500 h 859202"/>
              <a:gd name="connsiteX29" fmla="*/ 755650 w 1025963"/>
              <a:gd name="connsiteY29" fmla="*/ 609600 h 859202"/>
              <a:gd name="connsiteX30" fmla="*/ 774700 w 1025963"/>
              <a:gd name="connsiteY30" fmla="*/ 635000 h 859202"/>
              <a:gd name="connsiteX31" fmla="*/ 812800 w 1025963"/>
              <a:gd name="connsiteY31" fmla="*/ 673100 h 859202"/>
              <a:gd name="connsiteX32" fmla="*/ 831850 w 1025963"/>
              <a:gd name="connsiteY32" fmla="*/ 692150 h 859202"/>
              <a:gd name="connsiteX33" fmla="*/ 850900 w 1025963"/>
              <a:gd name="connsiteY33" fmla="*/ 704850 h 859202"/>
              <a:gd name="connsiteX34" fmla="*/ 882650 w 1025963"/>
              <a:gd name="connsiteY34" fmla="*/ 742950 h 859202"/>
              <a:gd name="connsiteX35" fmla="*/ 901700 w 1025963"/>
              <a:gd name="connsiteY35" fmla="*/ 755650 h 859202"/>
              <a:gd name="connsiteX36" fmla="*/ 958850 w 1025963"/>
              <a:gd name="connsiteY36" fmla="*/ 800100 h 859202"/>
              <a:gd name="connsiteX37" fmla="*/ 977900 w 1025963"/>
              <a:gd name="connsiteY37" fmla="*/ 819150 h 859202"/>
              <a:gd name="connsiteX38" fmla="*/ 1009650 w 1025963"/>
              <a:gd name="connsiteY38" fmla="*/ 844550 h 85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5963" h="859202">
                <a:moveTo>
                  <a:pt x="0" y="0"/>
                </a:moveTo>
                <a:cubicBezTo>
                  <a:pt x="6350" y="2117"/>
                  <a:pt x="14317" y="1617"/>
                  <a:pt x="19050" y="6350"/>
                </a:cubicBezTo>
                <a:cubicBezTo>
                  <a:pt x="25743" y="13043"/>
                  <a:pt x="27054" y="23531"/>
                  <a:pt x="31750" y="31750"/>
                </a:cubicBezTo>
                <a:cubicBezTo>
                  <a:pt x="35536" y="38376"/>
                  <a:pt x="41037" y="43974"/>
                  <a:pt x="44450" y="50800"/>
                </a:cubicBezTo>
                <a:cubicBezTo>
                  <a:pt x="47443" y="56787"/>
                  <a:pt x="47087" y="64281"/>
                  <a:pt x="50800" y="69850"/>
                </a:cubicBezTo>
                <a:cubicBezTo>
                  <a:pt x="55781" y="77322"/>
                  <a:pt x="63500" y="82550"/>
                  <a:pt x="69850" y="88900"/>
                </a:cubicBezTo>
                <a:cubicBezTo>
                  <a:pt x="82212" y="125986"/>
                  <a:pt x="66527" y="91927"/>
                  <a:pt x="95250" y="120650"/>
                </a:cubicBezTo>
                <a:cubicBezTo>
                  <a:pt x="100646" y="126046"/>
                  <a:pt x="102554" y="134304"/>
                  <a:pt x="107950" y="139700"/>
                </a:cubicBezTo>
                <a:cubicBezTo>
                  <a:pt x="128186" y="159936"/>
                  <a:pt x="135277" y="158037"/>
                  <a:pt x="158750" y="171450"/>
                </a:cubicBezTo>
                <a:cubicBezTo>
                  <a:pt x="165376" y="175236"/>
                  <a:pt x="170974" y="180737"/>
                  <a:pt x="177800" y="184150"/>
                </a:cubicBezTo>
                <a:cubicBezTo>
                  <a:pt x="187995" y="189248"/>
                  <a:pt x="199543" y="191392"/>
                  <a:pt x="209550" y="196850"/>
                </a:cubicBezTo>
                <a:cubicBezTo>
                  <a:pt x="222950" y="204159"/>
                  <a:pt x="233998" y="215424"/>
                  <a:pt x="247650" y="222250"/>
                </a:cubicBezTo>
                <a:cubicBezTo>
                  <a:pt x="256117" y="226483"/>
                  <a:pt x="264349" y="231221"/>
                  <a:pt x="273050" y="234950"/>
                </a:cubicBezTo>
                <a:cubicBezTo>
                  <a:pt x="279202" y="237587"/>
                  <a:pt x="286113" y="238307"/>
                  <a:pt x="292100" y="241300"/>
                </a:cubicBezTo>
                <a:cubicBezTo>
                  <a:pt x="298926" y="244713"/>
                  <a:pt x="304524" y="250214"/>
                  <a:pt x="311150" y="254000"/>
                </a:cubicBezTo>
                <a:cubicBezTo>
                  <a:pt x="319369" y="258696"/>
                  <a:pt x="328523" y="261683"/>
                  <a:pt x="336550" y="266700"/>
                </a:cubicBezTo>
                <a:cubicBezTo>
                  <a:pt x="341281" y="269657"/>
                  <a:pt x="372451" y="294786"/>
                  <a:pt x="381000" y="298450"/>
                </a:cubicBezTo>
                <a:cubicBezTo>
                  <a:pt x="389022" y="301888"/>
                  <a:pt x="398228" y="301736"/>
                  <a:pt x="406400" y="304800"/>
                </a:cubicBezTo>
                <a:cubicBezTo>
                  <a:pt x="415263" y="308124"/>
                  <a:pt x="423099" y="313771"/>
                  <a:pt x="431800" y="317500"/>
                </a:cubicBezTo>
                <a:cubicBezTo>
                  <a:pt x="437952" y="320137"/>
                  <a:pt x="444500" y="321733"/>
                  <a:pt x="450850" y="323850"/>
                </a:cubicBezTo>
                <a:cubicBezTo>
                  <a:pt x="508310" y="381310"/>
                  <a:pt x="428436" y="305452"/>
                  <a:pt x="495300" y="355600"/>
                </a:cubicBezTo>
                <a:cubicBezTo>
                  <a:pt x="504879" y="362784"/>
                  <a:pt x="511609" y="373208"/>
                  <a:pt x="520700" y="381000"/>
                </a:cubicBezTo>
                <a:cubicBezTo>
                  <a:pt x="526494" y="385967"/>
                  <a:pt x="534046" y="388630"/>
                  <a:pt x="539750" y="393700"/>
                </a:cubicBezTo>
                <a:cubicBezTo>
                  <a:pt x="553174" y="405632"/>
                  <a:pt x="567887" y="416856"/>
                  <a:pt x="577850" y="431800"/>
                </a:cubicBezTo>
                <a:cubicBezTo>
                  <a:pt x="582083" y="438150"/>
                  <a:pt x="585480" y="445146"/>
                  <a:pt x="590550" y="450850"/>
                </a:cubicBezTo>
                <a:cubicBezTo>
                  <a:pt x="602482" y="464274"/>
                  <a:pt x="615950" y="476250"/>
                  <a:pt x="628650" y="488950"/>
                </a:cubicBezTo>
                <a:lnTo>
                  <a:pt x="673100" y="533400"/>
                </a:lnTo>
                <a:lnTo>
                  <a:pt x="692150" y="546100"/>
                </a:lnTo>
                <a:cubicBezTo>
                  <a:pt x="738377" y="615441"/>
                  <a:pt x="664642" y="514093"/>
                  <a:pt x="730250" y="571500"/>
                </a:cubicBezTo>
                <a:cubicBezTo>
                  <a:pt x="741737" y="581551"/>
                  <a:pt x="746492" y="597389"/>
                  <a:pt x="755650" y="609600"/>
                </a:cubicBezTo>
                <a:cubicBezTo>
                  <a:pt x="762000" y="618067"/>
                  <a:pt x="767620" y="627133"/>
                  <a:pt x="774700" y="635000"/>
                </a:cubicBezTo>
                <a:cubicBezTo>
                  <a:pt x="786715" y="648350"/>
                  <a:pt x="800100" y="660400"/>
                  <a:pt x="812800" y="673100"/>
                </a:cubicBezTo>
                <a:cubicBezTo>
                  <a:pt x="819150" y="679450"/>
                  <a:pt x="824378" y="687169"/>
                  <a:pt x="831850" y="692150"/>
                </a:cubicBezTo>
                <a:cubicBezTo>
                  <a:pt x="838200" y="696383"/>
                  <a:pt x="845037" y="699964"/>
                  <a:pt x="850900" y="704850"/>
                </a:cubicBezTo>
                <a:cubicBezTo>
                  <a:pt x="913317" y="756864"/>
                  <a:pt x="832700" y="693000"/>
                  <a:pt x="882650" y="742950"/>
                </a:cubicBezTo>
                <a:cubicBezTo>
                  <a:pt x="888046" y="748346"/>
                  <a:pt x="895996" y="750580"/>
                  <a:pt x="901700" y="755650"/>
                </a:cubicBezTo>
                <a:cubicBezTo>
                  <a:pt x="953100" y="801339"/>
                  <a:pt x="919569" y="787006"/>
                  <a:pt x="958850" y="800100"/>
                </a:cubicBezTo>
                <a:cubicBezTo>
                  <a:pt x="965200" y="806450"/>
                  <a:pt x="971001" y="813401"/>
                  <a:pt x="977900" y="819150"/>
                </a:cubicBezTo>
                <a:cubicBezTo>
                  <a:pt x="1025963" y="859202"/>
                  <a:pt x="972702" y="807602"/>
                  <a:pt x="1009650" y="8445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28794" y="207167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5984" y="1835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</a:t>
            </a:r>
            <a:r>
              <a:rPr lang="ko-KR" altLang="en-US" sz="1400" dirty="0"/>
              <a:t>청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335405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Box 48"/>
          <p:cNvSpPr txBox="1"/>
          <p:nvPr/>
        </p:nvSpPr>
        <p:spPr>
          <a:xfrm>
            <a:off x="3929058" y="2692595"/>
            <a:ext cx="63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a.java</a:t>
            </a:r>
            <a:endParaRPr lang="ko-KR" altLang="en-US" sz="1400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835471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/>
          <p:cNvSpPr txBox="1"/>
          <p:nvPr/>
        </p:nvSpPr>
        <p:spPr>
          <a:xfrm>
            <a:off x="4643438" y="3214686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a.class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16200000" flipH="1">
            <a:off x="3750463" y="253602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429124" y="307181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16200000" flipH="1">
            <a:off x="5179223" y="3536157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17513" y="4192793"/>
            <a:ext cx="32535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jspService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 smtClean="0"/>
              <a:t>Context </a:t>
            </a:r>
            <a:r>
              <a:rPr lang="en-US" altLang="ko-KR" sz="1400" dirty="0" err="1" smtClean="0"/>
              <a:t>ctx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InitialContext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DataSource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ds</a:t>
            </a:r>
            <a:r>
              <a:rPr lang="en-US" altLang="ko-KR" sz="1400" dirty="0" smtClean="0"/>
              <a:t>=</a:t>
            </a:r>
          </a:p>
          <a:p>
            <a:r>
              <a:rPr lang="en-US" altLang="ko-KR" sz="1400" dirty="0" err="1" smtClean="0"/>
              <a:t>ctx.lookup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java:comp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env</a:t>
            </a:r>
            <a:r>
              <a:rPr lang="en-US" altLang="ko-KR" sz="1400" dirty="0" smtClean="0"/>
              <a:t>/</a:t>
            </a:r>
            <a:r>
              <a:rPr lang="en-US" altLang="ko-KR" sz="1400" b="1" dirty="0" err="1" smtClean="0"/>
              <a:t>jdbc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이름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Connection con=</a:t>
            </a:r>
            <a:r>
              <a:rPr lang="en-US" altLang="ko-KR" sz="1400" dirty="0" err="1" smtClean="0"/>
              <a:t>ds.getConnection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59" name="자유형 58"/>
          <p:cNvSpPr/>
          <p:nvPr/>
        </p:nvSpPr>
        <p:spPr>
          <a:xfrm>
            <a:off x="2393950" y="76200"/>
            <a:ext cx="3232150" cy="165100"/>
          </a:xfrm>
          <a:custGeom>
            <a:avLst/>
            <a:gdLst>
              <a:gd name="connsiteX0" fmla="*/ 0 w 3232150"/>
              <a:gd name="connsiteY0" fmla="*/ 165100 h 165100"/>
              <a:gd name="connsiteX1" fmla="*/ 19050 w 3232150"/>
              <a:gd name="connsiteY1" fmla="*/ 146050 h 165100"/>
              <a:gd name="connsiteX2" fmla="*/ 76200 w 3232150"/>
              <a:gd name="connsiteY2" fmla="*/ 114300 h 165100"/>
              <a:gd name="connsiteX3" fmla="*/ 114300 w 3232150"/>
              <a:gd name="connsiteY3" fmla="*/ 101600 h 165100"/>
              <a:gd name="connsiteX4" fmla="*/ 139700 w 3232150"/>
              <a:gd name="connsiteY4" fmla="*/ 95250 h 165100"/>
              <a:gd name="connsiteX5" fmla="*/ 209550 w 3232150"/>
              <a:gd name="connsiteY5" fmla="*/ 76200 h 165100"/>
              <a:gd name="connsiteX6" fmla="*/ 273050 w 3232150"/>
              <a:gd name="connsiteY6" fmla="*/ 57150 h 165100"/>
              <a:gd name="connsiteX7" fmla="*/ 400050 w 3232150"/>
              <a:gd name="connsiteY7" fmla="*/ 38100 h 165100"/>
              <a:gd name="connsiteX8" fmla="*/ 514350 w 3232150"/>
              <a:gd name="connsiteY8" fmla="*/ 25400 h 165100"/>
              <a:gd name="connsiteX9" fmla="*/ 1066800 w 3232150"/>
              <a:gd name="connsiteY9" fmla="*/ 6350 h 165100"/>
              <a:gd name="connsiteX10" fmla="*/ 1200150 w 3232150"/>
              <a:gd name="connsiteY10" fmla="*/ 0 h 165100"/>
              <a:gd name="connsiteX11" fmla="*/ 2241550 w 3232150"/>
              <a:gd name="connsiteY11" fmla="*/ 6350 h 165100"/>
              <a:gd name="connsiteX12" fmla="*/ 2273300 w 3232150"/>
              <a:gd name="connsiteY12" fmla="*/ 12700 h 165100"/>
              <a:gd name="connsiteX13" fmla="*/ 2406650 w 3232150"/>
              <a:gd name="connsiteY13" fmla="*/ 19050 h 165100"/>
              <a:gd name="connsiteX14" fmla="*/ 2457450 w 3232150"/>
              <a:gd name="connsiteY14" fmla="*/ 25400 h 165100"/>
              <a:gd name="connsiteX15" fmla="*/ 2482850 w 3232150"/>
              <a:gd name="connsiteY15" fmla="*/ 31750 h 165100"/>
              <a:gd name="connsiteX16" fmla="*/ 2838450 w 3232150"/>
              <a:gd name="connsiteY16" fmla="*/ 25400 h 165100"/>
              <a:gd name="connsiteX17" fmla="*/ 3187700 w 3232150"/>
              <a:gd name="connsiteY17" fmla="*/ 31750 h 165100"/>
              <a:gd name="connsiteX18" fmla="*/ 3213100 w 3232150"/>
              <a:gd name="connsiteY18" fmla="*/ 38100 h 165100"/>
              <a:gd name="connsiteX19" fmla="*/ 3232150 w 3232150"/>
              <a:gd name="connsiteY19" fmla="*/ 508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2150" h="165100">
                <a:moveTo>
                  <a:pt x="0" y="165100"/>
                </a:moveTo>
                <a:cubicBezTo>
                  <a:pt x="6350" y="158750"/>
                  <a:pt x="11866" y="151438"/>
                  <a:pt x="19050" y="146050"/>
                </a:cubicBezTo>
                <a:cubicBezTo>
                  <a:pt x="28257" y="139145"/>
                  <a:pt x="63276" y="119469"/>
                  <a:pt x="76200" y="114300"/>
                </a:cubicBezTo>
                <a:cubicBezTo>
                  <a:pt x="88629" y="109328"/>
                  <a:pt x="101313" y="104847"/>
                  <a:pt x="114300" y="101600"/>
                </a:cubicBezTo>
                <a:cubicBezTo>
                  <a:pt x="122767" y="99483"/>
                  <a:pt x="131528" y="98314"/>
                  <a:pt x="139700" y="95250"/>
                </a:cubicBezTo>
                <a:cubicBezTo>
                  <a:pt x="199372" y="72873"/>
                  <a:pt x="122707" y="88606"/>
                  <a:pt x="209550" y="76200"/>
                </a:cubicBezTo>
                <a:cubicBezTo>
                  <a:pt x="233848" y="68101"/>
                  <a:pt x="249058" y="61948"/>
                  <a:pt x="273050" y="57150"/>
                </a:cubicBezTo>
                <a:cubicBezTo>
                  <a:pt x="304278" y="50904"/>
                  <a:pt x="383029" y="40937"/>
                  <a:pt x="400050" y="38100"/>
                </a:cubicBezTo>
                <a:cubicBezTo>
                  <a:pt x="482651" y="24333"/>
                  <a:pt x="320136" y="33092"/>
                  <a:pt x="514350" y="25400"/>
                </a:cubicBezTo>
                <a:lnTo>
                  <a:pt x="1066800" y="6350"/>
                </a:lnTo>
                <a:lnTo>
                  <a:pt x="1200150" y="0"/>
                </a:lnTo>
                <a:lnTo>
                  <a:pt x="2241550" y="6350"/>
                </a:lnTo>
                <a:cubicBezTo>
                  <a:pt x="2252342" y="6478"/>
                  <a:pt x="2262539" y="11872"/>
                  <a:pt x="2273300" y="12700"/>
                </a:cubicBezTo>
                <a:cubicBezTo>
                  <a:pt x="2317669" y="16113"/>
                  <a:pt x="2362200" y="16933"/>
                  <a:pt x="2406650" y="19050"/>
                </a:cubicBezTo>
                <a:cubicBezTo>
                  <a:pt x="2423583" y="21167"/>
                  <a:pt x="2440617" y="22595"/>
                  <a:pt x="2457450" y="25400"/>
                </a:cubicBezTo>
                <a:cubicBezTo>
                  <a:pt x="2466058" y="26835"/>
                  <a:pt x="2474123" y="31750"/>
                  <a:pt x="2482850" y="31750"/>
                </a:cubicBezTo>
                <a:cubicBezTo>
                  <a:pt x="2601402" y="31750"/>
                  <a:pt x="2719917" y="27517"/>
                  <a:pt x="2838450" y="25400"/>
                </a:cubicBezTo>
                <a:lnTo>
                  <a:pt x="3187700" y="31750"/>
                </a:lnTo>
                <a:cubicBezTo>
                  <a:pt x="3196422" y="32046"/>
                  <a:pt x="3205078" y="34662"/>
                  <a:pt x="3213100" y="38100"/>
                </a:cubicBezTo>
                <a:cubicBezTo>
                  <a:pt x="3220115" y="41106"/>
                  <a:pt x="3232150" y="50800"/>
                  <a:pt x="3232150" y="508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362450" y="1275080"/>
            <a:ext cx="2336800" cy="4166870"/>
          </a:xfrm>
          <a:custGeom>
            <a:avLst/>
            <a:gdLst>
              <a:gd name="connsiteX0" fmla="*/ 2336800 w 2336800"/>
              <a:gd name="connsiteY0" fmla="*/ 4058920 h 4166870"/>
              <a:gd name="connsiteX1" fmla="*/ 2317750 w 2336800"/>
              <a:gd name="connsiteY1" fmla="*/ 4071620 h 4166870"/>
              <a:gd name="connsiteX2" fmla="*/ 2298700 w 2336800"/>
              <a:gd name="connsiteY2" fmla="*/ 4090670 h 4166870"/>
              <a:gd name="connsiteX3" fmla="*/ 2260600 w 2336800"/>
              <a:gd name="connsiteY3" fmla="*/ 4103370 h 4166870"/>
              <a:gd name="connsiteX4" fmla="*/ 2203450 w 2336800"/>
              <a:gd name="connsiteY4" fmla="*/ 4128770 h 4166870"/>
              <a:gd name="connsiteX5" fmla="*/ 2171700 w 2336800"/>
              <a:gd name="connsiteY5" fmla="*/ 4141470 h 4166870"/>
              <a:gd name="connsiteX6" fmla="*/ 2120900 w 2336800"/>
              <a:gd name="connsiteY6" fmla="*/ 4147820 h 4166870"/>
              <a:gd name="connsiteX7" fmla="*/ 2076450 w 2336800"/>
              <a:gd name="connsiteY7" fmla="*/ 4154170 h 4166870"/>
              <a:gd name="connsiteX8" fmla="*/ 2025650 w 2336800"/>
              <a:gd name="connsiteY8" fmla="*/ 4166870 h 4166870"/>
              <a:gd name="connsiteX9" fmla="*/ 1720850 w 2336800"/>
              <a:gd name="connsiteY9" fmla="*/ 4160520 h 4166870"/>
              <a:gd name="connsiteX10" fmla="*/ 1644650 w 2336800"/>
              <a:gd name="connsiteY10" fmla="*/ 4135120 h 4166870"/>
              <a:gd name="connsiteX11" fmla="*/ 1581150 w 2336800"/>
              <a:gd name="connsiteY11" fmla="*/ 4122420 h 4166870"/>
              <a:gd name="connsiteX12" fmla="*/ 1555750 w 2336800"/>
              <a:gd name="connsiteY12" fmla="*/ 4109720 h 4166870"/>
              <a:gd name="connsiteX13" fmla="*/ 1524000 w 2336800"/>
              <a:gd name="connsiteY13" fmla="*/ 4103370 h 4166870"/>
              <a:gd name="connsiteX14" fmla="*/ 1504950 w 2336800"/>
              <a:gd name="connsiteY14" fmla="*/ 4097020 h 4166870"/>
              <a:gd name="connsiteX15" fmla="*/ 1447800 w 2336800"/>
              <a:gd name="connsiteY15" fmla="*/ 4071620 h 4166870"/>
              <a:gd name="connsiteX16" fmla="*/ 1390650 w 2336800"/>
              <a:gd name="connsiteY16" fmla="*/ 4046220 h 4166870"/>
              <a:gd name="connsiteX17" fmla="*/ 1301750 w 2336800"/>
              <a:gd name="connsiteY17" fmla="*/ 4001770 h 4166870"/>
              <a:gd name="connsiteX18" fmla="*/ 1263650 w 2336800"/>
              <a:gd name="connsiteY18" fmla="*/ 3982720 h 4166870"/>
              <a:gd name="connsiteX19" fmla="*/ 1231900 w 2336800"/>
              <a:gd name="connsiteY19" fmla="*/ 3976370 h 4166870"/>
              <a:gd name="connsiteX20" fmla="*/ 1149350 w 2336800"/>
              <a:gd name="connsiteY20" fmla="*/ 3931920 h 4166870"/>
              <a:gd name="connsiteX21" fmla="*/ 1123950 w 2336800"/>
              <a:gd name="connsiteY21" fmla="*/ 3919220 h 4166870"/>
              <a:gd name="connsiteX22" fmla="*/ 1085850 w 2336800"/>
              <a:gd name="connsiteY22" fmla="*/ 3906520 h 4166870"/>
              <a:gd name="connsiteX23" fmla="*/ 1066800 w 2336800"/>
              <a:gd name="connsiteY23" fmla="*/ 3893820 h 4166870"/>
              <a:gd name="connsiteX24" fmla="*/ 1035050 w 2336800"/>
              <a:gd name="connsiteY24" fmla="*/ 3881120 h 4166870"/>
              <a:gd name="connsiteX25" fmla="*/ 996950 w 2336800"/>
              <a:gd name="connsiteY25" fmla="*/ 3855720 h 4166870"/>
              <a:gd name="connsiteX26" fmla="*/ 927100 w 2336800"/>
              <a:gd name="connsiteY26" fmla="*/ 3823970 h 4166870"/>
              <a:gd name="connsiteX27" fmla="*/ 876300 w 2336800"/>
              <a:gd name="connsiteY27" fmla="*/ 3785870 h 4166870"/>
              <a:gd name="connsiteX28" fmla="*/ 838200 w 2336800"/>
              <a:gd name="connsiteY28" fmla="*/ 3766820 h 4166870"/>
              <a:gd name="connsiteX29" fmla="*/ 806450 w 2336800"/>
              <a:gd name="connsiteY29" fmla="*/ 3741420 h 4166870"/>
              <a:gd name="connsiteX30" fmla="*/ 762000 w 2336800"/>
              <a:gd name="connsiteY30" fmla="*/ 3709670 h 4166870"/>
              <a:gd name="connsiteX31" fmla="*/ 736600 w 2336800"/>
              <a:gd name="connsiteY31" fmla="*/ 3696970 h 4166870"/>
              <a:gd name="connsiteX32" fmla="*/ 679450 w 2336800"/>
              <a:gd name="connsiteY32" fmla="*/ 3646170 h 4166870"/>
              <a:gd name="connsiteX33" fmla="*/ 654050 w 2336800"/>
              <a:gd name="connsiteY33" fmla="*/ 3633470 h 4166870"/>
              <a:gd name="connsiteX34" fmla="*/ 609600 w 2336800"/>
              <a:gd name="connsiteY34" fmla="*/ 3589020 h 4166870"/>
              <a:gd name="connsiteX35" fmla="*/ 590550 w 2336800"/>
              <a:gd name="connsiteY35" fmla="*/ 3563620 h 4166870"/>
              <a:gd name="connsiteX36" fmla="*/ 558800 w 2336800"/>
              <a:gd name="connsiteY36" fmla="*/ 3544570 h 4166870"/>
              <a:gd name="connsiteX37" fmla="*/ 514350 w 2336800"/>
              <a:gd name="connsiteY37" fmla="*/ 3493770 h 4166870"/>
              <a:gd name="connsiteX38" fmla="*/ 463550 w 2336800"/>
              <a:gd name="connsiteY38" fmla="*/ 3442970 h 4166870"/>
              <a:gd name="connsiteX39" fmla="*/ 438150 w 2336800"/>
              <a:gd name="connsiteY39" fmla="*/ 3417570 h 4166870"/>
              <a:gd name="connsiteX40" fmla="*/ 393700 w 2336800"/>
              <a:gd name="connsiteY40" fmla="*/ 3360420 h 4166870"/>
              <a:gd name="connsiteX41" fmla="*/ 374650 w 2336800"/>
              <a:gd name="connsiteY41" fmla="*/ 3328670 h 4166870"/>
              <a:gd name="connsiteX42" fmla="*/ 355600 w 2336800"/>
              <a:gd name="connsiteY42" fmla="*/ 3309620 h 4166870"/>
              <a:gd name="connsiteX43" fmla="*/ 317500 w 2336800"/>
              <a:gd name="connsiteY43" fmla="*/ 3239770 h 4166870"/>
              <a:gd name="connsiteX44" fmla="*/ 292100 w 2336800"/>
              <a:gd name="connsiteY44" fmla="*/ 3201670 h 4166870"/>
              <a:gd name="connsiteX45" fmla="*/ 279400 w 2336800"/>
              <a:gd name="connsiteY45" fmla="*/ 3163570 h 4166870"/>
              <a:gd name="connsiteX46" fmla="*/ 260350 w 2336800"/>
              <a:gd name="connsiteY46" fmla="*/ 3144520 h 4166870"/>
              <a:gd name="connsiteX47" fmla="*/ 228600 w 2336800"/>
              <a:gd name="connsiteY47" fmla="*/ 3087370 h 4166870"/>
              <a:gd name="connsiteX48" fmla="*/ 209550 w 2336800"/>
              <a:gd name="connsiteY48" fmla="*/ 3055620 h 4166870"/>
              <a:gd name="connsiteX49" fmla="*/ 203200 w 2336800"/>
              <a:gd name="connsiteY49" fmla="*/ 3036570 h 4166870"/>
              <a:gd name="connsiteX50" fmla="*/ 177800 w 2336800"/>
              <a:gd name="connsiteY50" fmla="*/ 2985770 h 4166870"/>
              <a:gd name="connsiteX51" fmla="*/ 152400 w 2336800"/>
              <a:gd name="connsiteY51" fmla="*/ 2903220 h 4166870"/>
              <a:gd name="connsiteX52" fmla="*/ 139700 w 2336800"/>
              <a:gd name="connsiteY52" fmla="*/ 2846070 h 4166870"/>
              <a:gd name="connsiteX53" fmla="*/ 127000 w 2336800"/>
              <a:gd name="connsiteY53" fmla="*/ 2807970 h 4166870"/>
              <a:gd name="connsiteX54" fmla="*/ 107950 w 2336800"/>
              <a:gd name="connsiteY54" fmla="*/ 2788920 h 4166870"/>
              <a:gd name="connsiteX55" fmla="*/ 101600 w 2336800"/>
              <a:gd name="connsiteY55" fmla="*/ 2750820 h 4166870"/>
              <a:gd name="connsiteX56" fmla="*/ 82550 w 2336800"/>
              <a:gd name="connsiteY56" fmla="*/ 2700020 h 4166870"/>
              <a:gd name="connsiteX57" fmla="*/ 76200 w 2336800"/>
              <a:gd name="connsiteY57" fmla="*/ 2674620 h 4166870"/>
              <a:gd name="connsiteX58" fmla="*/ 63500 w 2336800"/>
              <a:gd name="connsiteY58" fmla="*/ 2636520 h 4166870"/>
              <a:gd name="connsiteX59" fmla="*/ 50800 w 2336800"/>
              <a:gd name="connsiteY59" fmla="*/ 2585720 h 4166870"/>
              <a:gd name="connsiteX60" fmla="*/ 44450 w 2336800"/>
              <a:gd name="connsiteY60" fmla="*/ 2560320 h 4166870"/>
              <a:gd name="connsiteX61" fmla="*/ 25400 w 2336800"/>
              <a:gd name="connsiteY61" fmla="*/ 2452370 h 4166870"/>
              <a:gd name="connsiteX62" fmla="*/ 19050 w 2336800"/>
              <a:gd name="connsiteY62" fmla="*/ 2395220 h 4166870"/>
              <a:gd name="connsiteX63" fmla="*/ 12700 w 2336800"/>
              <a:gd name="connsiteY63" fmla="*/ 2369820 h 4166870"/>
              <a:gd name="connsiteX64" fmla="*/ 0 w 2336800"/>
              <a:gd name="connsiteY64" fmla="*/ 2312670 h 4166870"/>
              <a:gd name="connsiteX65" fmla="*/ 6350 w 2336800"/>
              <a:gd name="connsiteY65" fmla="*/ 1658620 h 4166870"/>
              <a:gd name="connsiteX66" fmla="*/ 19050 w 2336800"/>
              <a:gd name="connsiteY66" fmla="*/ 1620520 h 4166870"/>
              <a:gd name="connsiteX67" fmla="*/ 25400 w 2336800"/>
              <a:gd name="connsiteY67" fmla="*/ 1588770 h 4166870"/>
              <a:gd name="connsiteX68" fmla="*/ 38100 w 2336800"/>
              <a:gd name="connsiteY68" fmla="*/ 1480820 h 4166870"/>
              <a:gd name="connsiteX69" fmla="*/ 44450 w 2336800"/>
              <a:gd name="connsiteY69" fmla="*/ 1461770 h 4166870"/>
              <a:gd name="connsiteX70" fmla="*/ 69850 w 2336800"/>
              <a:gd name="connsiteY70" fmla="*/ 1398270 h 4166870"/>
              <a:gd name="connsiteX71" fmla="*/ 82550 w 2336800"/>
              <a:gd name="connsiteY71" fmla="*/ 1296670 h 4166870"/>
              <a:gd name="connsiteX72" fmla="*/ 95250 w 2336800"/>
              <a:gd name="connsiteY72" fmla="*/ 1258570 h 4166870"/>
              <a:gd name="connsiteX73" fmla="*/ 107950 w 2336800"/>
              <a:gd name="connsiteY73" fmla="*/ 1163320 h 4166870"/>
              <a:gd name="connsiteX74" fmla="*/ 120650 w 2336800"/>
              <a:gd name="connsiteY74" fmla="*/ 1137920 h 4166870"/>
              <a:gd name="connsiteX75" fmla="*/ 133350 w 2336800"/>
              <a:gd name="connsiteY75" fmla="*/ 1080770 h 4166870"/>
              <a:gd name="connsiteX76" fmla="*/ 165100 w 2336800"/>
              <a:gd name="connsiteY76" fmla="*/ 985520 h 4166870"/>
              <a:gd name="connsiteX77" fmla="*/ 171450 w 2336800"/>
              <a:gd name="connsiteY77" fmla="*/ 966470 h 4166870"/>
              <a:gd name="connsiteX78" fmla="*/ 177800 w 2336800"/>
              <a:gd name="connsiteY78" fmla="*/ 947420 h 4166870"/>
              <a:gd name="connsiteX79" fmla="*/ 184150 w 2336800"/>
              <a:gd name="connsiteY79" fmla="*/ 915670 h 4166870"/>
              <a:gd name="connsiteX80" fmla="*/ 203200 w 2336800"/>
              <a:gd name="connsiteY80" fmla="*/ 877570 h 4166870"/>
              <a:gd name="connsiteX81" fmla="*/ 215900 w 2336800"/>
              <a:gd name="connsiteY81" fmla="*/ 833120 h 4166870"/>
              <a:gd name="connsiteX82" fmla="*/ 234950 w 2336800"/>
              <a:gd name="connsiteY82" fmla="*/ 795020 h 4166870"/>
              <a:gd name="connsiteX83" fmla="*/ 241300 w 2336800"/>
              <a:gd name="connsiteY83" fmla="*/ 769620 h 4166870"/>
              <a:gd name="connsiteX84" fmla="*/ 260350 w 2336800"/>
              <a:gd name="connsiteY84" fmla="*/ 750570 h 4166870"/>
              <a:gd name="connsiteX85" fmla="*/ 273050 w 2336800"/>
              <a:gd name="connsiteY85" fmla="*/ 687070 h 4166870"/>
              <a:gd name="connsiteX86" fmla="*/ 292100 w 2336800"/>
              <a:gd name="connsiteY86" fmla="*/ 655320 h 4166870"/>
              <a:gd name="connsiteX87" fmla="*/ 311150 w 2336800"/>
              <a:gd name="connsiteY87" fmla="*/ 604520 h 4166870"/>
              <a:gd name="connsiteX88" fmla="*/ 349250 w 2336800"/>
              <a:gd name="connsiteY88" fmla="*/ 534670 h 4166870"/>
              <a:gd name="connsiteX89" fmla="*/ 368300 w 2336800"/>
              <a:gd name="connsiteY89" fmla="*/ 515620 h 4166870"/>
              <a:gd name="connsiteX90" fmla="*/ 381000 w 2336800"/>
              <a:gd name="connsiteY90" fmla="*/ 490220 h 4166870"/>
              <a:gd name="connsiteX91" fmla="*/ 400050 w 2336800"/>
              <a:gd name="connsiteY91" fmla="*/ 471170 h 4166870"/>
              <a:gd name="connsiteX92" fmla="*/ 450850 w 2336800"/>
              <a:gd name="connsiteY92" fmla="*/ 401320 h 4166870"/>
              <a:gd name="connsiteX93" fmla="*/ 482600 w 2336800"/>
              <a:gd name="connsiteY93" fmla="*/ 344170 h 4166870"/>
              <a:gd name="connsiteX94" fmla="*/ 508000 w 2336800"/>
              <a:gd name="connsiteY94" fmla="*/ 325120 h 4166870"/>
              <a:gd name="connsiteX95" fmla="*/ 571500 w 2336800"/>
              <a:gd name="connsiteY95" fmla="*/ 261620 h 4166870"/>
              <a:gd name="connsiteX96" fmla="*/ 609600 w 2336800"/>
              <a:gd name="connsiteY96" fmla="*/ 223520 h 4166870"/>
              <a:gd name="connsiteX97" fmla="*/ 654050 w 2336800"/>
              <a:gd name="connsiteY97" fmla="*/ 179070 h 4166870"/>
              <a:gd name="connsiteX98" fmla="*/ 673100 w 2336800"/>
              <a:gd name="connsiteY98" fmla="*/ 160020 h 4166870"/>
              <a:gd name="connsiteX99" fmla="*/ 730250 w 2336800"/>
              <a:gd name="connsiteY99" fmla="*/ 96520 h 4166870"/>
              <a:gd name="connsiteX100" fmla="*/ 749300 w 2336800"/>
              <a:gd name="connsiteY100" fmla="*/ 83820 h 4166870"/>
              <a:gd name="connsiteX101" fmla="*/ 768350 w 2336800"/>
              <a:gd name="connsiteY101" fmla="*/ 64770 h 4166870"/>
              <a:gd name="connsiteX102" fmla="*/ 812800 w 2336800"/>
              <a:gd name="connsiteY102" fmla="*/ 33020 h 4166870"/>
              <a:gd name="connsiteX103" fmla="*/ 838200 w 2336800"/>
              <a:gd name="connsiteY103" fmla="*/ 20320 h 4166870"/>
              <a:gd name="connsiteX104" fmla="*/ 869950 w 2336800"/>
              <a:gd name="connsiteY104" fmla="*/ 1270 h 416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336800" h="4166870">
                <a:moveTo>
                  <a:pt x="2336800" y="4058920"/>
                </a:moveTo>
                <a:cubicBezTo>
                  <a:pt x="2330450" y="4063153"/>
                  <a:pt x="2323613" y="4066734"/>
                  <a:pt x="2317750" y="4071620"/>
                </a:cubicBezTo>
                <a:cubicBezTo>
                  <a:pt x="2310851" y="4077369"/>
                  <a:pt x="2306550" y="4086309"/>
                  <a:pt x="2298700" y="4090670"/>
                </a:cubicBezTo>
                <a:cubicBezTo>
                  <a:pt x="2286998" y="4097171"/>
                  <a:pt x="2260600" y="4103370"/>
                  <a:pt x="2260600" y="4103370"/>
                </a:cubicBezTo>
                <a:cubicBezTo>
                  <a:pt x="2217386" y="4135781"/>
                  <a:pt x="2254940" y="4113323"/>
                  <a:pt x="2203450" y="4128770"/>
                </a:cubicBezTo>
                <a:cubicBezTo>
                  <a:pt x="2192532" y="4132045"/>
                  <a:pt x="2182807" y="4138907"/>
                  <a:pt x="2171700" y="4141470"/>
                </a:cubicBezTo>
                <a:cubicBezTo>
                  <a:pt x="2155072" y="4145307"/>
                  <a:pt x="2137815" y="4145565"/>
                  <a:pt x="2120900" y="4147820"/>
                </a:cubicBezTo>
                <a:cubicBezTo>
                  <a:pt x="2106064" y="4149798"/>
                  <a:pt x="2091126" y="4151235"/>
                  <a:pt x="2076450" y="4154170"/>
                </a:cubicBezTo>
                <a:cubicBezTo>
                  <a:pt x="2059334" y="4157593"/>
                  <a:pt x="2042583" y="4162637"/>
                  <a:pt x="2025650" y="4166870"/>
                </a:cubicBezTo>
                <a:lnTo>
                  <a:pt x="1720850" y="4160520"/>
                </a:lnTo>
                <a:cubicBezTo>
                  <a:pt x="1674958" y="4158820"/>
                  <a:pt x="1687413" y="4152225"/>
                  <a:pt x="1644650" y="4135120"/>
                </a:cubicBezTo>
                <a:cubicBezTo>
                  <a:pt x="1631118" y="4129707"/>
                  <a:pt x="1591923" y="4124215"/>
                  <a:pt x="1581150" y="4122420"/>
                </a:cubicBezTo>
                <a:cubicBezTo>
                  <a:pt x="1572683" y="4118187"/>
                  <a:pt x="1564730" y="4112713"/>
                  <a:pt x="1555750" y="4109720"/>
                </a:cubicBezTo>
                <a:cubicBezTo>
                  <a:pt x="1545511" y="4106307"/>
                  <a:pt x="1534471" y="4105988"/>
                  <a:pt x="1524000" y="4103370"/>
                </a:cubicBezTo>
                <a:cubicBezTo>
                  <a:pt x="1517506" y="4101747"/>
                  <a:pt x="1511300" y="4099137"/>
                  <a:pt x="1504950" y="4097020"/>
                </a:cubicBezTo>
                <a:cubicBezTo>
                  <a:pt x="1437868" y="4046708"/>
                  <a:pt x="1523630" y="4105322"/>
                  <a:pt x="1447800" y="4071620"/>
                </a:cubicBezTo>
                <a:cubicBezTo>
                  <a:pt x="1371223" y="4037586"/>
                  <a:pt x="1476163" y="4063323"/>
                  <a:pt x="1390650" y="4046220"/>
                </a:cubicBezTo>
                <a:lnTo>
                  <a:pt x="1301750" y="4001770"/>
                </a:lnTo>
                <a:cubicBezTo>
                  <a:pt x="1289050" y="3995420"/>
                  <a:pt x="1277573" y="3985505"/>
                  <a:pt x="1263650" y="3982720"/>
                </a:cubicBezTo>
                <a:lnTo>
                  <a:pt x="1231900" y="3976370"/>
                </a:lnTo>
                <a:cubicBezTo>
                  <a:pt x="1173607" y="3937508"/>
                  <a:pt x="1214990" y="3961756"/>
                  <a:pt x="1149350" y="3931920"/>
                </a:cubicBezTo>
                <a:cubicBezTo>
                  <a:pt x="1140732" y="3928003"/>
                  <a:pt x="1132739" y="3922736"/>
                  <a:pt x="1123950" y="3919220"/>
                </a:cubicBezTo>
                <a:cubicBezTo>
                  <a:pt x="1111521" y="3914248"/>
                  <a:pt x="1098083" y="3911957"/>
                  <a:pt x="1085850" y="3906520"/>
                </a:cubicBezTo>
                <a:cubicBezTo>
                  <a:pt x="1078876" y="3903420"/>
                  <a:pt x="1073626" y="3897233"/>
                  <a:pt x="1066800" y="3893820"/>
                </a:cubicBezTo>
                <a:cubicBezTo>
                  <a:pt x="1056605" y="3888722"/>
                  <a:pt x="1045057" y="3886578"/>
                  <a:pt x="1035050" y="3881120"/>
                </a:cubicBezTo>
                <a:cubicBezTo>
                  <a:pt x="1021650" y="3873811"/>
                  <a:pt x="1010350" y="3863029"/>
                  <a:pt x="996950" y="3855720"/>
                </a:cubicBezTo>
                <a:cubicBezTo>
                  <a:pt x="941779" y="3825627"/>
                  <a:pt x="988148" y="3863215"/>
                  <a:pt x="927100" y="3823970"/>
                </a:cubicBezTo>
                <a:cubicBezTo>
                  <a:pt x="909295" y="3812524"/>
                  <a:pt x="894105" y="3797316"/>
                  <a:pt x="876300" y="3785870"/>
                </a:cubicBezTo>
                <a:cubicBezTo>
                  <a:pt x="864356" y="3778192"/>
                  <a:pt x="850179" y="3774443"/>
                  <a:pt x="838200" y="3766820"/>
                </a:cubicBezTo>
                <a:cubicBezTo>
                  <a:pt x="826766" y="3759544"/>
                  <a:pt x="817293" y="3749552"/>
                  <a:pt x="806450" y="3741420"/>
                </a:cubicBezTo>
                <a:cubicBezTo>
                  <a:pt x="791883" y="3730495"/>
                  <a:pt x="777362" y="3719446"/>
                  <a:pt x="762000" y="3709670"/>
                </a:cubicBezTo>
                <a:cubicBezTo>
                  <a:pt x="754014" y="3704588"/>
                  <a:pt x="744476" y="3702221"/>
                  <a:pt x="736600" y="3696970"/>
                </a:cubicBezTo>
                <a:cubicBezTo>
                  <a:pt x="642464" y="3634212"/>
                  <a:pt x="761289" y="3707549"/>
                  <a:pt x="679450" y="3646170"/>
                </a:cubicBezTo>
                <a:cubicBezTo>
                  <a:pt x="671877" y="3640490"/>
                  <a:pt x="661376" y="3639464"/>
                  <a:pt x="654050" y="3633470"/>
                </a:cubicBezTo>
                <a:cubicBezTo>
                  <a:pt x="637833" y="3620201"/>
                  <a:pt x="622172" y="3605783"/>
                  <a:pt x="609600" y="3589020"/>
                </a:cubicBezTo>
                <a:cubicBezTo>
                  <a:pt x="603250" y="3580553"/>
                  <a:pt x="598515" y="3570589"/>
                  <a:pt x="590550" y="3563620"/>
                </a:cubicBezTo>
                <a:cubicBezTo>
                  <a:pt x="581262" y="3555493"/>
                  <a:pt x="568542" y="3552147"/>
                  <a:pt x="558800" y="3544570"/>
                </a:cubicBezTo>
                <a:cubicBezTo>
                  <a:pt x="526275" y="3519272"/>
                  <a:pt x="540268" y="3522044"/>
                  <a:pt x="514350" y="3493770"/>
                </a:cubicBezTo>
                <a:cubicBezTo>
                  <a:pt x="498168" y="3476117"/>
                  <a:pt x="480483" y="3459903"/>
                  <a:pt x="463550" y="3442970"/>
                </a:cubicBezTo>
                <a:cubicBezTo>
                  <a:pt x="455083" y="3434503"/>
                  <a:pt x="445501" y="3427021"/>
                  <a:pt x="438150" y="3417570"/>
                </a:cubicBezTo>
                <a:cubicBezTo>
                  <a:pt x="423333" y="3398520"/>
                  <a:pt x="406117" y="3381114"/>
                  <a:pt x="393700" y="3360420"/>
                </a:cubicBezTo>
                <a:cubicBezTo>
                  <a:pt x="387350" y="3349837"/>
                  <a:pt x="382055" y="3338544"/>
                  <a:pt x="374650" y="3328670"/>
                </a:cubicBezTo>
                <a:cubicBezTo>
                  <a:pt x="369262" y="3321486"/>
                  <a:pt x="360988" y="3316804"/>
                  <a:pt x="355600" y="3309620"/>
                </a:cubicBezTo>
                <a:cubicBezTo>
                  <a:pt x="336288" y="3283871"/>
                  <a:pt x="333966" y="3267998"/>
                  <a:pt x="317500" y="3239770"/>
                </a:cubicBezTo>
                <a:cubicBezTo>
                  <a:pt x="309809" y="3226586"/>
                  <a:pt x="298926" y="3215322"/>
                  <a:pt x="292100" y="3201670"/>
                </a:cubicBezTo>
                <a:cubicBezTo>
                  <a:pt x="286113" y="3189696"/>
                  <a:pt x="285901" y="3175272"/>
                  <a:pt x="279400" y="3163570"/>
                </a:cubicBezTo>
                <a:cubicBezTo>
                  <a:pt x="275039" y="3155720"/>
                  <a:pt x="265738" y="3151704"/>
                  <a:pt x="260350" y="3144520"/>
                </a:cubicBezTo>
                <a:cubicBezTo>
                  <a:pt x="243335" y="3121833"/>
                  <a:pt x="241524" y="3110633"/>
                  <a:pt x="228600" y="3087370"/>
                </a:cubicBezTo>
                <a:cubicBezTo>
                  <a:pt x="222606" y="3076581"/>
                  <a:pt x="215070" y="3066659"/>
                  <a:pt x="209550" y="3055620"/>
                </a:cubicBezTo>
                <a:cubicBezTo>
                  <a:pt x="206557" y="3049633"/>
                  <a:pt x="205970" y="3042664"/>
                  <a:pt x="203200" y="3036570"/>
                </a:cubicBezTo>
                <a:cubicBezTo>
                  <a:pt x="195366" y="3019335"/>
                  <a:pt x="183787" y="3003731"/>
                  <a:pt x="177800" y="2985770"/>
                </a:cubicBezTo>
                <a:cubicBezTo>
                  <a:pt x="164596" y="2946157"/>
                  <a:pt x="159880" y="2936881"/>
                  <a:pt x="152400" y="2903220"/>
                </a:cubicBezTo>
                <a:cubicBezTo>
                  <a:pt x="147221" y="2879914"/>
                  <a:pt x="146337" y="2868193"/>
                  <a:pt x="139700" y="2846070"/>
                </a:cubicBezTo>
                <a:cubicBezTo>
                  <a:pt x="135853" y="2833248"/>
                  <a:pt x="133501" y="2819672"/>
                  <a:pt x="127000" y="2807970"/>
                </a:cubicBezTo>
                <a:cubicBezTo>
                  <a:pt x="122639" y="2800120"/>
                  <a:pt x="114300" y="2795270"/>
                  <a:pt x="107950" y="2788920"/>
                </a:cubicBezTo>
                <a:cubicBezTo>
                  <a:pt x="105833" y="2776220"/>
                  <a:pt x="104393" y="2763389"/>
                  <a:pt x="101600" y="2750820"/>
                </a:cubicBezTo>
                <a:cubicBezTo>
                  <a:pt x="98628" y="2737444"/>
                  <a:pt x="85846" y="2709908"/>
                  <a:pt x="82550" y="2700020"/>
                </a:cubicBezTo>
                <a:cubicBezTo>
                  <a:pt x="79790" y="2691741"/>
                  <a:pt x="78708" y="2682979"/>
                  <a:pt x="76200" y="2674620"/>
                </a:cubicBezTo>
                <a:cubicBezTo>
                  <a:pt x="72353" y="2661798"/>
                  <a:pt x="66747" y="2649507"/>
                  <a:pt x="63500" y="2636520"/>
                </a:cubicBezTo>
                <a:lnTo>
                  <a:pt x="50800" y="2585720"/>
                </a:lnTo>
                <a:lnTo>
                  <a:pt x="44450" y="2560320"/>
                </a:lnTo>
                <a:cubicBezTo>
                  <a:pt x="26647" y="2400092"/>
                  <a:pt x="51423" y="2599834"/>
                  <a:pt x="25400" y="2452370"/>
                </a:cubicBezTo>
                <a:cubicBezTo>
                  <a:pt x="22069" y="2433494"/>
                  <a:pt x="21965" y="2414164"/>
                  <a:pt x="19050" y="2395220"/>
                </a:cubicBezTo>
                <a:cubicBezTo>
                  <a:pt x="17723" y="2386594"/>
                  <a:pt x="14662" y="2378324"/>
                  <a:pt x="12700" y="2369820"/>
                </a:cubicBezTo>
                <a:cubicBezTo>
                  <a:pt x="8312" y="2350805"/>
                  <a:pt x="4233" y="2331720"/>
                  <a:pt x="0" y="2312670"/>
                </a:cubicBezTo>
                <a:cubicBezTo>
                  <a:pt x="2117" y="2094653"/>
                  <a:pt x="352" y="1876564"/>
                  <a:pt x="6350" y="1658620"/>
                </a:cubicBezTo>
                <a:cubicBezTo>
                  <a:pt x="6718" y="1645238"/>
                  <a:pt x="15528" y="1633435"/>
                  <a:pt x="19050" y="1620520"/>
                </a:cubicBezTo>
                <a:cubicBezTo>
                  <a:pt x="21890" y="1610107"/>
                  <a:pt x="23874" y="1599454"/>
                  <a:pt x="25400" y="1588770"/>
                </a:cubicBezTo>
                <a:cubicBezTo>
                  <a:pt x="28276" y="1568635"/>
                  <a:pt x="34143" y="1502583"/>
                  <a:pt x="38100" y="1480820"/>
                </a:cubicBezTo>
                <a:cubicBezTo>
                  <a:pt x="39297" y="1474234"/>
                  <a:pt x="42611" y="1468206"/>
                  <a:pt x="44450" y="1461770"/>
                </a:cubicBezTo>
                <a:cubicBezTo>
                  <a:pt x="57508" y="1416066"/>
                  <a:pt x="41586" y="1454799"/>
                  <a:pt x="69850" y="1398270"/>
                </a:cubicBezTo>
                <a:cubicBezTo>
                  <a:pt x="72058" y="1376190"/>
                  <a:pt x="75985" y="1322929"/>
                  <a:pt x="82550" y="1296670"/>
                </a:cubicBezTo>
                <a:cubicBezTo>
                  <a:pt x="85797" y="1283683"/>
                  <a:pt x="91017" y="1271270"/>
                  <a:pt x="95250" y="1258570"/>
                </a:cubicBezTo>
                <a:cubicBezTo>
                  <a:pt x="97238" y="1236703"/>
                  <a:pt x="97853" y="1190246"/>
                  <a:pt x="107950" y="1163320"/>
                </a:cubicBezTo>
                <a:cubicBezTo>
                  <a:pt x="111274" y="1154457"/>
                  <a:pt x="117326" y="1146783"/>
                  <a:pt x="120650" y="1137920"/>
                </a:cubicBezTo>
                <a:cubicBezTo>
                  <a:pt x="127003" y="1120979"/>
                  <a:pt x="128522" y="1097668"/>
                  <a:pt x="133350" y="1080770"/>
                </a:cubicBezTo>
                <a:lnTo>
                  <a:pt x="165100" y="985520"/>
                </a:lnTo>
                <a:lnTo>
                  <a:pt x="171450" y="966470"/>
                </a:lnTo>
                <a:cubicBezTo>
                  <a:pt x="173567" y="960120"/>
                  <a:pt x="176487" y="953984"/>
                  <a:pt x="177800" y="947420"/>
                </a:cubicBezTo>
                <a:cubicBezTo>
                  <a:pt x="179917" y="936837"/>
                  <a:pt x="180462" y="925813"/>
                  <a:pt x="184150" y="915670"/>
                </a:cubicBezTo>
                <a:cubicBezTo>
                  <a:pt x="189002" y="902326"/>
                  <a:pt x="198103" y="890823"/>
                  <a:pt x="203200" y="877570"/>
                </a:cubicBezTo>
                <a:cubicBezTo>
                  <a:pt x="208732" y="863188"/>
                  <a:pt x="210368" y="847502"/>
                  <a:pt x="215900" y="833120"/>
                </a:cubicBezTo>
                <a:cubicBezTo>
                  <a:pt x="220997" y="819867"/>
                  <a:pt x="229677" y="808203"/>
                  <a:pt x="234950" y="795020"/>
                </a:cubicBezTo>
                <a:cubicBezTo>
                  <a:pt x="238191" y="786917"/>
                  <a:pt x="236970" y="777197"/>
                  <a:pt x="241300" y="769620"/>
                </a:cubicBezTo>
                <a:cubicBezTo>
                  <a:pt x="245755" y="761823"/>
                  <a:pt x="254000" y="756920"/>
                  <a:pt x="260350" y="750570"/>
                </a:cubicBezTo>
                <a:cubicBezTo>
                  <a:pt x="261613" y="742991"/>
                  <a:pt x="267998" y="698437"/>
                  <a:pt x="273050" y="687070"/>
                </a:cubicBezTo>
                <a:cubicBezTo>
                  <a:pt x="278063" y="675792"/>
                  <a:pt x="285750" y="665903"/>
                  <a:pt x="292100" y="655320"/>
                </a:cubicBezTo>
                <a:cubicBezTo>
                  <a:pt x="304351" y="594064"/>
                  <a:pt x="289349" y="648123"/>
                  <a:pt x="311150" y="604520"/>
                </a:cubicBezTo>
                <a:cubicBezTo>
                  <a:pt x="335270" y="556280"/>
                  <a:pt x="309826" y="585358"/>
                  <a:pt x="349250" y="534670"/>
                </a:cubicBezTo>
                <a:cubicBezTo>
                  <a:pt x="354763" y="527581"/>
                  <a:pt x="363080" y="522928"/>
                  <a:pt x="368300" y="515620"/>
                </a:cubicBezTo>
                <a:cubicBezTo>
                  <a:pt x="373802" y="507917"/>
                  <a:pt x="375498" y="497923"/>
                  <a:pt x="381000" y="490220"/>
                </a:cubicBezTo>
                <a:cubicBezTo>
                  <a:pt x="386220" y="482912"/>
                  <a:pt x="394136" y="477928"/>
                  <a:pt x="400050" y="471170"/>
                </a:cubicBezTo>
                <a:cubicBezTo>
                  <a:pt x="413568" y="455721"/>
                  <a:pt x="442052" y="418916"/>
                  <a:pt x="450850" y="401320"/>
                </a:cubicBezTo>
                <a:cubicBezTo>
                  <a:pt x="457858" y="387304"/>
                  <a:pt x="473298" y="354801"/>
                  <a:pt x="482600" y="344170"/>
                </a:cubicBezTo>
                <a:cubicBezTo>
                  <a:pt x="489569" y="336205"/>
                  <a:pt x="500245" y="332321"/>
                  <a:pt x="508000" y="325120"/>
                </a:cubicBezTo>
                <a:cubicBezTo>
                  <a:pt x="529936" y="304751"/>
                  <a:pt x="550333" y="282787"/>
                  <a:pt x="571500" y="261620"/>
                </a:cubicBezTo>
                <a:lnTo>
                  <a:pt x="609600" y="223520"/>
                </a:lnTo>
                <a:lnTo>
                  <a:pt x="654050" y="179070"/>
                </a:lnTo>
                <a:cubicBezTo>
                  <a:pt x="660400" y="172720"/>
                  <a:pt x="667712" y="167204"/>
                  <a:pt x="673100" y="160020"/>
                </a:cubicBezTo>
                <a:cubicBezTo>
                  <a:pt x="689496" y="138158"/>
                  <a:pt x="707458" y="111715"/>
                  <a:pt x="730250" y="96520"/>
                </a:cubicBezTo>
                <a:cubicBezTo>
                  <a:pt x="736600" y="92287"/>
                  <a:pt x="743437" y="88706"/>
                  <a:pt x="749300" y="83820"/>
                </a:cubicBezTo>
                <a:cubicBezTo>
                  <a:pt x="756199" y="78071"/>
                  <a:pt x="761532" y="70614"/>
                  <a:pt x="768350" y="64770"/>
                </a:cubicBezTo>
                <a:cubicBezTo>
                  <a:pt x="775164" y="58929"/>
                  <a:pt x="802749" y="38763"/>
                  <a:pt x="812800" y="33020"/>
                </a:cubicBezTo>
                <a:cubicBezTo>
                  <a:pt x="821019" y="28324"/>
                  <a:pt x="830173" y="25337"/>
                  <a:pt x="838200" y="20320"/>
                </a:cubicBezTo>
                <a:cubicBezTo>
                  <a:pt x="870712" y="0"/>
                  <a:pt x="851933" y="1270"/>
                  <a:pt x="869950" y="127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4914900" y="1194849"/>
            <a:ext cx="1231900" cy="3766914"/>
          </a:xfrm>
          <a:custGeom>
            <a:avLst/>
            <a:gdLst>
              <a:gd name="connsiteX0" fmla="*/ 1003300 w 1231900"/>
              <a:gd name="connsiteY0" fmla="*/ 5301 h 3766914"/>
              <a:gd name="connsiteX1" fmla="*/ 946150 w 1231900"/>
              <a:gd name="connsiteY1" fmla="*/ 24351 h 3766914"/>
              <a:gd name="connsiteX2" fmla="*/ 920750 w 1231900"/>
              <a:gd name="connsiteY2" fmla="*/ 30701 h 3766914"/>
              <a:gd name="connsiteX3" fmla="*/ 876300 w 1231900"/>
              <a:gd name="connsiteY3" fmla="*/ 49751 h 3766914"/>
              <a:gd name="connsiteX4" fmla="*/ 857250 w 1231900"/>
              <a:gd name="connsiteY4" fmla="*/ 56101 h 3766914"/>
              <a:gd name="connsiteX5" fmla="*/ 812800 w 1231900"/>
              <a:gd name="connsiteY5" fmla="*/ 94201 h 3766914"/>
              <a:gd name="connsiteX6" fmla="*/ 762000 w 1231900"/>
              <a:gd name="connsiteY6" fmla="*/ 125951 h 3766914"/>
              <a:gd name="connsiteX7" fmla="*/ 742950 w 1231900"/>
              <a:gd name="connsiteY7" fmla="*/ 145001 h 3766914"/>
              <a:gd name="connsiteX8" fmla="*/ 704850 w 1231900"/>
              <a:gd name="connsiteY8" fmla="*/ 164051 h 3766914"/>
              <a:gd name="connsiteX9" fmla="*/ 685800 w 1231900"/>
              <a:gd name="connsiteY9" fmla="*/ 176751 h 3766914"/>
              <a:gd name="connsiteX10" fmla="*/ 673100 w 1231900"/>
              <a:gd name="connsiteY10" fmla="*/ 195801 h 3766914"/>
              <a:gd name="connsiteX11" fmla="*/ 654050 w 1231900"/>
              <a:gd name="connsiteY11" fmla="*/ 208501 h 3766914"/>
              <a:gd name="connsiteX12" fmla="*/ 628650 w 1231900"/>
              <a:gd name="connsiteY12" fmla="*/ 227551 h 3766914"/>
              <a:gd name="connsiteX13" fmla="*/ 590550 w 1231900"/>
              <a:gd name="connsiteY13" fmla="*/ 265651 h 3766914"/>
              <a:gd name="connsiteX14" fmla="*/ 571500 w 1231900"/>
              <a:gd name="connsiteY14" fmla="*/ 284701 h 3766914"/>
              <a:gd name="connsiteX15" fmla="*/ 558800 w 1231900"/>
              <a:gd name="connsiteY15" fmla="*/ 303751 h 3766914"/>
              <a:gd name="connsiteX16" fmla="*/ 520700 w 1231900"/>
              <a:gd name="connsiteY16" fmla="*/ 341851 h 3766914"/>
              <a:gd name="connsiteX17" fmla="*/ 488950 w 1231900"/>
              <a:gd name="connsiteY17" fmla="*/ 379951 h 3766914"/>
              <a:gd name="connsiteX18" fmla="*/ 476250 w 1231900"/>
              <a:gd name="connsiteY18" fmla="*/ 405351 h 3766914"/>
              <a:gd name="connsiteX19" fmla="*/ 450850 w 1231900"/>
              <a:gd name="connsiteY19" fmla="*/ 437101 h 3766914"/>
              <a:gd name="connsiteX20" fmla="*/ 406400 w 1231900"/>
              <a:gd name="connsiteY20" fmla="*/ 494251 h 3766914"/>
              <a:gd name="connsiteX21" fmla="*/ 406400 w 1231900"/>
              <a:gd name="connsiteY21" fmla="*/ 494251 h 3766914"/>
              <a:gd name="connsiteX22" fmla="*/ 387350 w 1231900"/>
              <a:gd name="connsiteY22" fmla="*/ 526001 h 3766914"/>
              <a:gd name="connsiteX23" fmla="*/ 355600 w 1231900"/>
              <a:gd name="connsiteY23" fmla="*/ 570451 h 3766914"/>
              <a:gd name="connsiteX24" fmla="*/ 342900 w 1231900"/>
              <a:gd name="connsiteY24" fmla="*/ 589501 h 3766914"/>
              <a:gd name="connsiteX25" fmla="*/ 311150 w 1231900"/>
              <a:gd name="connsiteY25" fmla="*/ 640301 h 3766914"/>
              <a:gd name="connsiteX26" fmla="*/ 285750 w 1231900"/>
              <a:gd name="connsiteY26" fmla="*/ 678401 h 3766914"/>
              <a:gd name="connsiteX27" fmla="*/ 273050 w 1231900"/>
              <a:gd name="connsiteY27" fmla="*/ 722851 h 3766914"/>
              <a:gd name="connsiteX28" fmla="*/ 266700 w 1231900"/>
              <a:gd name="connsiteY28" fmla="*/ 741901 h 3766914"/>
              <a:gd name="connsiteX29" fmla="*/ 247650 w 1231900"/>
              <a:gd name="connsiteY29" fmla="*/ 760951 h 3766914"/>
              <a:gd name="connsiteX30" fmla="*/ 234950 w 1231900"/>
              <a:gd name="connsiteY30" fmla="*/ 811751 h 3766914"/>
              <a:gd name="connsiteX31" fmla="*/ 215900 w 1231900"/>
              <a:gd name="connsiteY31" fmla="*/ 843501 h 3766914"/>
              <a:gd name="connsiteX32" fmla="*/ 203200 w 1231900"/>
              <a:gd name="connsiteY32" fmla="*/ 887951 h 3766914"/>
              <a:gd name="connsiteX33" fmla="*/ 171450 w 1231900"/>
              <a:gd name="connsiteY33" fmla="*/ 951451 h 3766914"/>
              <a:gd name="connsiteX34" fmla="*/ 158750 w 1231900"/>
              <a:gd name="connsiteY34" fmla="*/ 989551 h 3766914"/>
              <a:gd name="connsiteX35" fmla="*/ 120650 w 1231900"/>
              <a:gd name="connsiteY35" fmla="*/ 1065751 h 3766914"/>
              <a:gd name="connsiteX36" fmla="*/ 114300 w 1231900"/>
              <a:gd name="connsiteY36" fmla="*/ 1097501 h 3766914"/>
              <a:gd name="connsiteX37" fmla="*/ 101600 w 1231900"/>
              <a:gd name="connsiteY37" fmla="*/ 1148301 h 3766914"/>
              <a:gd name="connsiteX38" fmla="*/ 95250 w 1231900"/>
              <a:gd name="connsiteY38" fmla="*/ 1186401 h 3766914"/>
              <a:gd name="connsiteX39" fmla="*/ 82550 w 1231900"/>
              <a:gd name="connsiteY39" fmla="*/ 1224501 h 3766914"/>
              <a:gd name="connsiteX40" fmla="*/ 69850 w 1231900"/>
              <a:gd name="connsiteY40" fmla="*/ 1307051 h 3766914"/>
              <a:gd name="connsiteX41" fmla="*/ 50800 w 1231900"/>
              <a:gd name="connsiteY41" fmla="*/ 1434051 h 3766914"/>
              <a:gd name="connsiteX42" fmla="*/ 44450 w 1231900"/>
              <a:gd name="connsiteY42" fmla="*/ 1484851 h 3766914"/>
              <a:gd name="connsiteX43" fmla="*/ 38100 w 1231900"/>
              <a:gd name="connsiteY43" fmla="*/ 1510251 h 3766914"/>
              <a:gd name="connsiteX44" fmla="*/ 25400 w 1231900"/>
              <a:gd name="connsiteY44" fmla="*/ 1599151 h 3766914"/>
              <a:gd name="connsiteX45" fmla="*/ 12700 w 1231900"/>
              <a:gd name="connsiteY45" fmla="*/ 1675351 h 3766914"/>
              <a:gd name="connsiteX46" fmla="*/ 0 w 1231900"/>
              <a:gd name="connsiteY46" fmla="*/ 1764251 h 3766914"/>
              <a:gd name="connsiteX47" fmla="*/ 6350 w 1231900"/>
              <a:gd name="connsiteY47" fmla="*/ 2227801 h 3766914"/>
              <a:gd name="connsiteX48" fmla="*/ 31750 w 1231900"/>
              <a:gd name="connsiteY48" fmla="*/ 2323051 h 3766914"/>
              <a:gd name="connsiteX49" fmla="*/ 38100 w 1231900"/>
              <a:gd name="connsiteY49" fmla="*/ 2354801 h 3766914"/>
              <a:gd name="connsiteX50" fmla="*/ 50800 w 1231900"/>
              <a:gd name="connsiteY50" fmla="*/ 2399251 h 3766914"/>
              <a:gd name="connsiteX51" fmla="*/ 57150 w 1231900"/>
              <a:gd name="connsiteY51" fmla="*/ 2431001 h 3766914"/>
              <a:gd name="connsiteX52" fmla="*/ 69850 w 1231900"/>
              <a:gd name="connsiteY52" fmla="*/ 2469101 h 3766914"/>
              <a:gd name="connsiteX53" fmla="*/ 82550 w 1231900"/>
              <a:gd name="connsiteY53" fmla="*/ 2500851 h 3766914"/>
              <a:gd name="connsiteX54" fmla="*/ 107950 w 1231900"/>
              <a:gd name="connsiteY54" fmla="*/ 2596101 h 3766914"/>
              <a:gd name="connsiteX55" fmla="*/ 127000 w 1231900"/>
              <a:gd name="connsiteY55" fmla="*/ 2627851 h 3766914"/>
              <a:gd name="connsiteX56" fmla="*/ 139700 w 1231900"/>
              <a:gd name="connsiteY56" fmla="*/ 2672301 h 3766914"/>
              <a:gd name="connsiteX57" fmla="*/ 152400 w 1231900"/>
              <a:gd name="connsiteY57" fmla="*/ 2704051 h 3766914"/>
              <a:gd name="connsiteX58" fmla="*/ 158750 w 1231900"/>
              <a:gd name="connsiteY58" fmla="*/ 2729451 h 3766914"/>
              <a:gd name="connsiteX59" fmla="*/ 184150 w 1231900"/>
              <a:gd name="connsiteY59" fmla="*/ 2773901 h 3766914"/>
              <a:gd name="connsiteX60" fmla="*/ 190500 w 1231900"/>
              <a:gd name="connsiteY60" fmla="*/ 2792951 h 3766914"/>
              <a:gd name="connsiteX61" fmla="*/ 209550 w 1231900"/>
              <a:gd name="connsiteY61" fmla="*/ 2831051 h 3766914"/>
              <a:gd name="connsiteX62" fmla="*/ 215900 w 1231900"/>
              <a:gd name="connsiteY62" fmla="*/ 2850101 h 3766914"/>
              <a:gd name="connsiteX63" fmla="*/ 222250 w 1231900"/>
              <a:gd name="connsiteY63" fmla="*/ 2875501 h 3766914"/>
              <a:gd name="connsiteX64" fmla="*/ 234950 w 1231900"/>
              <a:gd name="connsiteY64" fmla="*/ 2894551 h 3766914"/>
              <a:gd name="connsiteX65" fmla="*/ 241300 w 1231900"/>
              <a:gd name="connsiteY65" fmla="*/ 2913601 h 3766914"/>
              <a:gd name="connsiteX66" fmla="*/ 260350 w 1231900"/>
              <a:gd name="connsiteY66" fmla="*/ 2951701 h 3766914"/>
              <a:gd name="connsiteX67" fmla="*/ 285750 w 1231900"/>
              <a:gd name="connsiteY67" fmla="*/ 3021551 h 3766914"/>
              <a:gd name="connsiteX68" fmla="*/ 298450 w 1231900"/>
              <a:gd name="connsiteY68" fmla="*/ 3046951 h 3766914"/>
              <a:gd name="connsiteX69" fmla="*/ 336550 w 1231900"/>
              <a:gd name="connsiteY69" fmla="*/ 3097751 h 3766914"/>
              <a:gd name="connsiteX70" fmla="*/ 342900 w 1231900"/>
              <a:gd name="connsiteY70" fmla="*/ 3116801 h 3766914"/>
              <a:gd name="connsiteX71" fmla="*/ 387350 w 1231900"/>
              <a:gd name="connsiteY71" fmla="*/ 3180301 h 3766914"/>
              <a:gd name="connsiteX72" fmla="*/ 400050 w 1231900"/>
              <a:gd name="connsiteY72" fmla="*/ 3205701 h 3766914"/>
              <a:gd name="connsiteX73" fmla="*/ 419100 w 1231900"/>
              <a:gd name="connsiteY73" fmla="*/ 3224751 h 3766914"/>
              <a:gd name="connsiteX74" fmla="*/ 463550 w 1231900"/>
              <a:gd name="connsiteY74" fmla="*/ 3294601 h 3766914"/>
              <a:gd name="connsiteX75" fmla="*/ 482600 w 1231900"/>
              <a:gd name="connsiteY75" fmla="*/ 3307301 h 3766914"/>
              <a:gd name="connsiteX76" fmla="*/ 527050 w 1231900"/>
              <a:gd name="connsiteY76" fmla="*/ 3370801 h 3766914"/>
              <a:gd name="connsiteX77" fmla="*/ 565150 w 1231900"/>
              <a:gd name="connsiteY77" fmla="*/ 3408901 h 3766914"/>
              <a:gd name="connsiteX78" fmla="*/ 603250 w 1231900"/>
              <a:gd name="connsiteY78" fmla="*/ 3440651 h 3766914"/>
              <a:gd name="connsiteX79" fmla="*/ 622300 w 1231900"/>
              <a:gd name="connsiteY79" fmla="*/ 3447001 h 3766914"/>
              <a:gd name="connsiteX80" fmla="*/ 647700 w 1231900"/>
              <a:gd name="connsiteY80" fmla="*/ 3472401 h 3766914"/>
              <a:gd name="connsiteX81" fmla="*/ 673100 w 1231900"/>
              <a:gd name="connsiteY81" fmla="*/ 3485101 h 3766914"/>
              <a:gd name="connsiteX82" fmla="*/ 692150 w 1231900"/>
              <a:gd name="connsiteY82" fmla="*/ 3497801 h 3766914"/>
              <a:gd name="connsiteX83" fmla="*/ 717550 w 1231900"/>
              <a:gd name="connsiteY83" fmla="*/ 3510501 h 3766914"/>
              <a:gd name="connsiteX84" fmla="*/ 736600 w 1231900"/>
              <a:gd name="connsiteY84" fmla="*/ 3529551 h 3766914"/>
              <a:gd name="connsiteX85" fmla="*/ 762000 w 1231900"/>
              <a:gd name="connsiteY85" fmla="*/ 3542251 h 3766914"/>
              <a:gd name="connsiteX86" fmla="*/ 819150 w 1231900"/>
              <a:gd name="connsiteY86" fmla="*/ 3580351 h 3766914"/>
              <a:gd name="connsiteX87" fmla="*/ 838200 w 1231900"/>
              <a:gd name="connsiteY87" fmla="*/ 3593051 h 3766914"/>
              <a:gd name="connsiteX88" fmla="*/ 882650 w 1231900"/>
              <a:gd name="connsiteY88" fmla="*/ 3612101 h 3766914"/>
              <a:gd name="connsiteX89" fmla="*/ 927100 w 1231900"/>
              <a:gd name="connsiteY89" fmla="*/ 3637501 h 3766914"/>
              <a:gd name="connsiteX90" fmla="*/ 1003300 w 1231900"/>
              <a:gd name="connsiteY90" fmla="*/ 3669251 h 3766914"/>
              <a:gd name="connsiteX91" fmla="*/ 1054100 w 1231900"/>
              <a:gd name="connsiteY91" fmla="*/ 3681951 h 3766914"/>
              <a:gd name="connsiteX92" fmla="*/ 1073150 w 1231900"/>
              <a:gd name="connsiteY92" fmla="*/ 3694651 h 3766914"/>
              <a:gd name="connsiteX93" fmla="*/ 1092200 w 1231900"/>
              <a:gd name="connsiteY93" fmla="*/ 3701001 h 3766914"/>
              <a:gd name="connsiteX94" fmla="*/ 1143000 w 1231900"/>
              <a:gd name="connsiteY94" fmla="*/ 3720051 h 3766914"/>
              <a:gd name="connsiteX95" fmla="*/ 1174750 w 1231900"/>
              <a:gd name="connsiteY95" fmla="*/ 3726401 h 3766914"/>
              <a:gd name="connsiteX96" fmla="*/ 1231900 w 1231900"/>
              <a:gd name="connsiteY96" fmla="*/ 3751801 h 3766914"/>
              <a:gd name="connsiteX97" fmla="*/ 1231900 w 1231900"/>
              <a:gd name="connsiteY97" fmla="*/ 3745451 h 376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231900" h="3766914">
                <a:moveTo>
                  <a:pt x="1003300" y="5301"/>
                </a:moveTo>
                <a:cubicBezTo>
                  <a:pt x="912025" y="20513"/>
                  <a:pt x="1002970" y="0"/>
                  <a:pt x="946150" y="24351"/>
                </a:cubicBezTo>
                <a:cubicBezTo>
                  <a:pt x="938128" y="27789"/>
                  <a:pt x="929141" y="28303"/>
                  <a:pt x="920750" y="30701"/>
                </a:cubicBezTo>
                <a:cubicBezTo>
                  <a:pt x="890966" y="39211"/>
                  <a:pt x="910167" y="35237"/>
                  <a:pt x="876300" y="49751"/>
                </a:cubicBezTo>
                <a:cubicBezTo>
                  <a:pt x="870148" y="52388"/>
                  <a:pt x="863237" y="53108"/>
                  <a:pt x="857250" y="56101"/>
                </a:cubicBezTo>
                <a:cubicBezTo>
                  <a:pt x="827950" y="70751"/>
                  <a:pt x="844047" y="70766"/>
                  <a:pt x="812800" y="94201"/>
                </a:cubicBezTo>
                <a:cubicBezTo>
                  <a:pt x="796825" y="106182"/>
                  <a:pt x="776120" y="111831"/>
                  <a:pt x="762000" y="125951"/>
                </a:cubicBezTo>
                <a:cubicBezTo>
                  <a:pt x="755650" y="132301"/>
                  <a:pt x="749849" y="139252"/>
                  <a:pt x="742950" y="145001"/>
                </a:cubicBezTo>
                <a:cubicBezTo>
                  <a:pt x="715653" y="167749"/>
                  <a:pt x="733489" y="149732"/>
                  <a:pt x="704850" y="164051"/>
                </a:cubicBezTo>
                <a:cubicBezTo>
                  <a:pt x="698024" y="167464"/>
                  <a:pt x="692150" y="172518"/>
                  <a:pt x="685800" y="176751"/>
                </a:cubicBezTo>
                <a:cubicBezTo>
                  <a:pt x="681567" y="183101"/>
                  <a:pt x="678496" y="190405"/>
                  <a:pt x="673100" y="195801"/>
                </a:cubicBezTo>
                <a:cubicBezTo>
                  <a:pt x="667704" y="201197"/>
                  <a:pt x="660260" y="204065"/>
                  <a:pt x="654050" y="208501"/>
                </a:cubicBezTo>
                <a:cubicBezTo>
                  <a:pt x="645438" y="214652"/>
                  <a:pt x="636517" y="220471"/>
                  <a:pt x="628650" y="227551"/>
                </a:cubicBezTo>
                <a:cubicBezTo>
                  <a:pt x="615300" y="239566"/>
                  <a:pt x="603250" y="252951"/>
                  <a:pt x="590550" y="265651"/>
                </a:cubicBezTo>
                <a:cubicBezTo>
                  <a:pt x="584200" y="272001"/>
                  <a:pt x="576481" y="277229"/>
                  <a:pt x="571500" y="284701"/>
                </a:cubicBezTo>
                <a:cubicBezTo>
                  <a:pt x="567267" y="291051"/>
                  <a:pt x="563870" y="298047"/>
                  <a:pt x="558800" y="303751"/>
                </a:cubicBezTo>
                <a:cubicBezTo>
                  <a:pt x="546868" y="317175"/>
                  <a:pt x="533400" y="329151"/>
                  <a:pt x="520700" y="341851"/>
                </a:cubicBezTo>
                <a:cubicBezTo>
                  <a:pt x="506583" y="384203"/>
                  <a:pt x="526695" y="335916"/>
                  <a:pt x="488950" y="379951"/>
                </a:cubicBezTo>
                <a:cubicBezTo>
                  <a:pt x="482790" y="387138"/>
                  <a:pt x="481501" y="397475"/>
                  <a:pt x="476250" y="405351"/>
                </a:cubicBezTo>
                <a:cubicBezTo>
                  <a:pt x="468732" y="416628"/>
                  <a:pt x="459317" y="426518"/>
                  <a:pt x="450850" y="437101"/>
                </a:cubicBezTo>
                <a:cubicBezTo>
                  <a:pt x="438820" y="473190"/>
                  <a:pt x="449233" y="451418"/>
                  <a:pt x="406400" y="494251"/>
                </a:cubicBezTo>
                <a:lnTo>
                  <a:pt x="406400" y="494251"/>
                </a:lnTo>
                <a:cubicBezTo>
                  <a:pt x="400050" y="504834"/>
                  <a:pt x="393891" y="515535"/>
                  <a:pt x="387350" y="526001"/>
                </a:cubicBezTo>
                <a:cubicBezTo>
                  <a:pt x="372385" y="549945"/>
                  <a:pt x="374229" y="544370"/>
                  <a:pt x="355600" y="570451"/>
                </a:cubicBezTo>
                <a:cubicBezTo>
                  <a:pt x="351164" y="576661"/>
                  <a:pt x="347336" y="583291"/>
                  <a:pt x="342900" y="589501"/>
                </a:cubicBezTo>
                <a:cubicBezTo>
                  <a:pt x="287625" y="666887"/>
                  <a:pt x="355904" y="565711"/>
                  <a:pt x="311150" y="640301"/>
                </a:cubicBezTo>
                <a:cubicBezTo>
                  <a:pt x="303297" y="653389"/>
                  <a:pt x="285750" y="678401"/>
                  <a:pt x="285750" y="678401"/>
                </a:cubicBezTo>
                <a:cubicBezTo>
                  <a:pt x="281517" y="693218"/>
                  <a:pt x="277478" y="708091"/>
                  <a:pt x="273050" y="722851"/>
                </a:cubicBezTo>
                <a:cubicBezTo>
                  <a:pt x="271127" y="729262"/>
                  <a:pt x="270413" y="736332"/>
                  <a:pt x="266700" y="741901"/>
                </a:cubicBezTo>
                <a:cubicBezTo>
                  <a:pt x="261719" y="749373"/>
                  <a:pt x="254000" y="754601"/>
                  <a:pt x="247650" y="760951"/>
                </a:cubicBezTo>
                <a:cubicBezTo>
                  <a:pt x="245235" y="773027"/>
                  <a:pt x="241459" y="798734"/>
                  <a:pt x="234950" y="811751"/>
                </a:cubicBezTo>
                <a:cubicBezTo>
                  <a:pt x="229430" y="822790"/>
                  <a:pt x="221420" y="832462"/>
                  <a:pt x="215900" y="843501"/>
                </a:cubicBezTo>
                <a:cubicBezTo>
                  <a:pt x="209785" y="855732"/>
                  <a:pt x="207269" y="875744"/>
                  <a:pt x="203200" y="887951"/>
                </a:cubicBezTo>
                <a:cubicBezTo>
                  <a:pt x="181379" y="953415"/>
                  <a:pt x="201278" y="885830"/>
                  <a:pt x="171450" y="951451"/>
                </a:cubicBezTo>
                <a:cubicBezTo>
                  <a:pt x="165910" y="963638"/>
                  <a:pt x="164023" y="977246"/>
                  <a:pt x="158750" y="989551"/>
                </a:cubicBezTo>
                <a:cubicBezTo>
                  <a:pt x="134838" y="1045345"/>
                  <a:pt x="147994" y="1020178"/>
                  <a:pt x="120650" y="1065751"/>
                </a:cubicBezTo>
                <a:cubicBezTo>
                  <a:pt x="118533" y="1076334"/>
                  <a:pt x="116727" y="1086984"/>
                  <a:pt x="114300" y="1097501"/>
                </a:cubicBezTo>
                <a:cubicBezTo>
                  <a:pt x="110375" y="1114508"/>
                  <a:pt x="104469" y="1131084"/>
                  <a:pt x="101600" y="1148301"/>
                </a:cubicBezTo>
                <a:cubicBezTo>
                  <a:pt x="99483" y="1161001"/>
                  <a:pt x="98373" y="1173910"/>
                  <a:pt x="95250" y="1186401"/>
                </a:cubicBezTo>
                <a:cubicBezTo>
                  <a:pt x="92003" y="1199388"/>
                  <a:pt x="85797" y="1211514"/>
                  <a:pt x="82550" y="1224501"/>
                </a:cubicBezTo>
                <a:cubicBezTo>
                  <a:pt x="79382" y="1237173"/>
                  <a:pt x="71461" y="1296577"/>
                  <a:pt x="69850" y="1307051"/>
                </a:cubicBezTo>
                <a:cubicBezTo>
                  <a:pt x="58986" y="1377670"/>
                  <a:pt x="64375" y="1325449"/>
                  <a:pt x="50800" y="1434051"/>
                </a:cubicBezTo>
                <a:cubicBezTo>
                  <a:pt x="48683" y="1450984"/>
                  <a:pt x="47255" y="1468018"/>
                  <a:pt x="44450" y="1484851"/>
                </a:cubicBezTo>
                <a:cubicBezTo>
                  <a:pt x="43015" y="1493459"/>
                  <a:pt x="39535" y="1501643"/>
                  <a:pt x="38100" y="1510251"/>
                </a:cubicBezTo>
                <a:cubicBezTo>
                  <a:pt x="33179" y="1539778"/>
                  <a:pt x="29952" y="1569565"/>
                  <a:pt x="25400" y="1599151"/>
                </a:cubicBezTo>
                <a:cubicBezTo>
                  <a:pt x="21484" y="1624602"/>
                  <a:pt x="16342" y="1649859"/>
                  <a:pt x="12700" y="1675351"/>
                </a:cubicBezTo>
                <a:lnTo>
                  <a:pt x="0" y="1764251"/>
                </a:lnTo>
                <a:cubicBezTo>
                  <a:pt x="2117" y="1918768"/>
                  <a:pt x="700" y="2073373"/>
                  <a:pt x="6350" y="2227801"/>
                </a:cubicBezTo>
                <a:cubicBezTo>
                  <a:pt x="7674" y="2264000"/>
                  <a:pt x="22675" y="2289775"/>
                  <a:pt x="31750" y="2323051"/>
                </a:cubicBezTo>
                <a:cubicBezTo>
                  <a:pt x="34590" y="2333464"/>
                  <a:pt x="35482" y="2344330"/>
                  <a:pt x="38100" y="2354801"/>
                </a:cubicBezTo>
                <a:cubicBezTo>
                  <a:pt x="41837" y="2369750"/>
                  <a:pt x="47063" y="2384302"/>
                  <a:pt x="50800" y="2399251"/>
                </a:cubicBezTo>
                <a:cubicBezTo>
                  <a:pt x="53418" y="2409722"/>
                  <a:pt x="54310" y="2420588"/>
                  <a:pt x="57150" y="2431001"/>
                </a:cubicBezTo>
                <a:cubicBezTo>
                  <a:pt x="60672" y="2443916"/>
                  <a:pt x="64878" y="2456672"/>
                  <a:pt x="69850" y="2469101"/>
                </a:cubicBezTo>
                <a:cubicBezTo>
                  <a:pt x="74083" y="2479684"/>
                  <a:pt x="79419" y="2489891"/>
                  <a:pt x="82550" y="2500851"/>
                </a:cubicBezTo>
                <a:cubicBezTo>
                  <a:pt x="86659" y="2515232"/>
                  <a:pt x="96965" y="2577792"/>
                  <a:pt x="107950" y="2596101"/>
                </a:cubicBezTo>
                <a:lnTo>
                  <a:pt x="127000" y="2627851"/>
                </a:lnTo>
                <a:cubicBezTo>
                  <a:pt x="131233" y="2642668"/>
                  <a:pt x="134827" y="2657682"/>
                  <a:pt x="139700" y="2672301"/>
                </a:cubicBezTo>
                <a:cubicBezTo>
                  <a:pt x="143305" y="2683115"/>
                  <a:pt x="148795" y="2693237"/>
                  <a:pt x="152400" y="2704051"/>
                </a:cubicBezTo>
                <a:cubicBezTo>
                  <a:pt x="155160" y="2712330"/>
                  <a:pt x="155139" y="2721506"/>
                  <a:pt x="158750" y="2729451"/>
                </a:cubicBezTo>
                <a:cubicBezTo>
                  <a:pt x="165812" y="2744987"/>
                  <a:pt x="176518" y="2758637"/>
                  <a:pt x="184150" y="2773901"/>
                </a:cubicBezTo>
                <a:cubicBezTo>
                  <a:pt x="187143" y="2779888"/>
                  <a:pt x="187782" y="2786834"/>
                  <a:pt x="190500" y="2792951"/>
                </a:cubicBezTo>
                <a:cubicBezTo>
                  <a:pt x="196267" y="2805926"/>
                  <a:pt x="203783" y="2818076"/>
                  <a:pt x="209550" y="2831051"/>
                </a:cubicBezTo>
                <a:cubicBezTo>
                  <a:pt x="212268" y="2837168"/>
                  <a:pt x="214061" y="2843665"/>
                  <a:pt x="215900" y="2850101"/>
                </a:cubicBezTo>
                <a:cubicBezTo>
                  <a:pt x="218298" y="2858492"/>
                  <a:pt x="218812" y="2867479"/>
                  <a:pt x="222250" y="2875501"/>
                </a:cubicBezTo>
                <a:cubicBezTo>
                  <a:pt x="225256" y="2882516"/>
                  <a:pt x="231537" y="2887725"/>
                  <a:pt x="234950" y="2894551"/>
                </a:cubicBezTo>
                <a:cubicBezTo>
                  <a:pt x="237943" y="2900538"/>
                  <a:pt x="238582" y="2907484"/>
                  <a:pt x="241300" y="2913601"/>
                </a:cubicBezTo>
                <a:cubicBezTo>
                  <a:pt x="247067" y="2926576"/>
                  <a:pt x="254889" y="2938594"/>
                  <a:pt x="260350" y="2951701"/>
                </a:cubicBezTo>
                <a:cubicBezTo>
                  <a:pt x="307282" y="3064338"/>
                  <a:pt x="242000" y="2923113"/>
                  <a:pt x="285750" y="3021551"/>
                </a:cubicBezTo>
                <a:cubicBezTo>
                  <a:pt x="289595" y="3030201"/>
                  <a:pt x="292948" y="3039248"/>
                  <a:pt x="298450" y="3046951"/>
                </a:cubicBezTo>
                <a:cubicBezTo>
                  <a:pt x="335177" y="3098369"/>
                  <a:pt x="300579" y="3025809"/>
                  <a:pt x="336550" y="3097751"/>
                </a:cubicBezTo>
                <a:cubicBezTo>
                  <a:pt x="339543" y="3103738"/>
                  <a:pt x="339649" y="3110950"/>
                  <a:pt x="342900" y="3116801"/>
                </a:cubicBezTo>
                <a:cubicBezTo>
                  <a:pt x="381508" y="3186295"/>
                  <a:pt x="354054" y="3127028"/>
                  <a:pt x="387350" y="3180301"/>
                </a:cubicBezTo>
                <a:cubicBezTo>
                  <a:pt x="392367" y="3188328"/>
                  <a:pt x="394548" y="3197998"/>
                  <a:pt x="400050" y="3205701"/>
                </a:cubicBezTo>
                <a:cubicBezTo>
                  <a:pt x="405270" y="3213009"/>
                  <a:pt x="413712" y="3217567"/>
                  <a:pt x="419100" y="3224751"/>
                </a:cubicBezTo>
                <a:cubicBezTo>
                  <a:pt x="426861" y="3235099"/>
                  <a:pt x="454976" y="3288885"/>
                  <a:pt x="463550" y="3294601"/>
                </a:cubicBezTo>
                <a:lnTo>
                  <a:pt x="482600" y="3307301"/>
                </a:lnTo>
                <a:cubicBezTo>
                  <a:pt x="493306" y="3350125"/>
                  <a:pt x="482779" y="3326530"/>
                  <a:pt x="527050" y="3370801"/>
                </a:cubicBezTo>
                <a:lnTo>
                  <a:pt x="565150" y="3408901"/>
                </a:lnTo>
                <a:cubicBezTo>
                  <a:pt x="579194" y="3422945"/>
                  <a:pt x="585569" y="3431810"/>
                  <a:pt x="603250" y="3440651"/>
                </a:cubicBezTo>
                <a:cubicBezTo>
                  <a:pt x="609237" y="3443644"/>
                  <a:pt x="615950" y="3444884"/>
                  <a:pt x="622300" y="3447001"/>
                </a:cubicBezTo>
                <a:cubicBezTo>
                  <a:pt x="630767" y="3455468"/>
                  <a:pt x="638121" y="3465217"/>
                  <a:pt x="647700" y="3472401"/>
                </a:cubicBezTo>
                <a:cubicBezTo>
                  <a:pt x="655273" y="3478081"/>
                  <a:pt x="664881" y="3480405"/>
                  <a:pt x="673100" y="3485101"/>
                </a:cubicBezTo>
                <a:cubicBezTo>
                  <a:pt x="679726" y="3488887"/>
                  <a:pt x="685524" y="3494015"/>
                  <a:pt x="692150" y="3497801"/>
                </a:cubicBezTo>
                <a:cubicBezTo>
                  <a:pt x="700369" y="3502497"/>
                  <a:pt x="709847" y="3504999"/>
                  <a:pt x="717550" y="3510501"/>
                </a:cubicBezTo>
                <a:cubicBezTo>
                  <a:pt x="724858" y="3515721"/>
                  <a:pt x="729292" y="3524331"/>
                  <a:pt x="736600" y="3529551"/>
                </a:cubicBezTo>
                <a:cubicBezTo>
                  <a:pt x="744303" y="3535053"/>
                  <a:pt x="753883" y="3537381"/>
                  <a:pt x="762000" y="3542251"/>
                </a:cubicBezTo>
                <a:lnTo>
                  <a:pt x="819150" y="3580351"/>
                </a:lnTo>
                <a:cubicBezTo>
                  <a:pt x="825500" y="3584584"/>
                  <a:pt x="831374" y="3589638"/>
                  <a:pt x="838200" y="3593051"/>
                </a:cubicBezTo>
                <a:cubicBezTo>
                  <a:pt x="869587" y="3608744"/>
                  <a:pt x="854620" y="3602758"/>
                  <a:pt x="882650" y="3612101"/>
                </a:cubicBezTo>
                <a:cubicBezTo>
                  <a:pt x="944069" y="3658165"/>
                  <a:pt x="878616" y="3613259"/>
                  <a:pt x="927100" y="3637501"/>
                </a:cubicBezTo>
                <a:cubicBezTo>
                  <a:pt x="978539" y="3663221"/>
                  <a:pt x="897650" y="3642838"/>
                  <a:pt x="1003300" y="3669251"/>
                </a:cubicBezTo>
                <a:lnTo>
                  <a:pt x="1054100" y="3681951"/>
                </a:lnTo>
                <a:cubicBezTo>
                  <a:pt x="1060450" y="3686184"/>
                  <a:pt x="1066324" y="3691238"/>
                  <a:pt x="1073150" y="3694651"/>
                </a:cubicBezTo>
                <a:cubicBezTo>
                  <a:pt x="1079137" y="3697644"/>
                  <a:pt x="1085933" y="3698651"/>
                  <a:pt x="1092200" y="3701001"/>
                </a:cubicBezTo>
                <a:cubicBezTo>
                  <a:pt x="1103854" y="3705371"/>
                  <a:pt x="1128587" y="3716448"/>
                  <a:pt x="1143000" y="3720051"/>
                </a:cubicBezTo>
                <a:cubicBezTo>
                  <a:pt x="1153471" y="3722669"/>
                  <a:pt x="1164167" y="3724284"/>
                  <a:pt x="1174750" y="3726401"/>
                </a:cubicBezTo>
                <a:cubicBezTo>
                  <a:pt x="1179091" y="3729295"/>
                  <a:pt x="1231900" y="3766914"/>
                  <a:pt x="1231900" y="3751801"/>
                </a:cubicBezTo>
                <a:lnTo>
                  <a:pt x="1231900" y="3745451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42910" y="5000636"/>
            <a:ext cx="2143140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71472" y="4572008"/>
            <a:ext cx="3824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 : main method</a:t>
            </a:r>
            <a:r>
              <a:rPr lang="ko-KR" altLang="en-US" sz="1400" dirty="0" smtClean="0"/>
              <a:t>를 넣어서 실행한 </a:t>
            </a:r>
            <a:r>
              <a:rPr lang="en-US" altLang="ko-KR" sz="1400" dirty="0" smtClean="0"/>
              <a:t>JVM</a:t>
            </a:r>
            <a:r>
              <a:rPr lang="ko-KR" altLang="en-US" sz="1400" dirty="0" smtClean="0"/>
              <a:t>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Tomcat</a:t>
            </a:r>
            <a:r>
              <a:rPr lang="ko-KR" altLang="en-US" sz="1400" dirty="0" smtClean="0"/>
              <a:t>과 관련이 없기때문에 </a:t>
            </a:r>
            <a:r>
              <a:rPr lang="en-US" altLang="ko-KR" sz="1400" dirty="0" smtClean="0"/>
              <a:t>DBCP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</a:t>
            </a:r>
            <a:r>
              <a:rPr lang="ko-KR" altLang="en-US" sz="1400" dirty="0" smtClean="0"/>
              <a:t>접근할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016853" y="5192925"/>
            <a:ext cx="32535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jspService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 smtClean="0"/>
              <a:t>Context </a:t>
            </a:r>
            <a:r>
              <a:rPr lang="en-US" altLang="ko-KR" sz="1400" dirty="0" err="1" smtClean="0"/>
              <a:t>ctx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InitialContext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DataSource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ds</a:t>
            </a:r>
            <a:r>
              <a:rPr lang="en-US" altLang="ko-KR" sz="1400" dirty="0" smtClean="0"/>
              <a:t>=</a:t>
            </a:r>
          </a:p>
          <a:p>
            <a:r>
              <a:rPr lang="en-US" altLang="ko-KR" sz="1400" dirty="0" err="1" smtClean="0"/>
              <a:t>ctx.lookup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java:comp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env</a:t>
            </a:r>
            <a:r>
              <a:rPr lang="en-US" altLang="ko-KR" sz="1400" dirty="0" smtClean="0"/>
              <a:t>/</a:t>
            </a:r>
            <a:r>
              <a:rPr lang="en-US" altLang="ko-KR" sz="1400" b="1" dirty="0" err="1" smtClean="0"/>
              <a:t>jdbc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이름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Connection con=</a:t>
            </a:r>
            <a:r>
              <a:rPr lang="en-US" altLang="ko-KR" sz="1400" dirty="0" err="1" smtClean="0"/>
              <a:t>ds.getConnection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endCxn id="25" idx="1"/>
          </p:cNvCxnSpPr>
          <p:nvPr/>
        </p:nvCxnSpPr>
        <p:spPr>
          <a:xfrm rot="5400000" flipH="1" flipV="1">
            <a:off x="2214546" y="1643050"/>
            <a:ext cx="3000396" cy="3000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57422" y="40005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접근불가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482</Words>
  <Application>Microsoft Office PowerPoint</Application>
  <PresentationFormat>화면 슬라이드 쇼(4:3)</PresentationFormat>
  <Paragraphs>137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</cp:revision>
  <dcterms:created xsi:type="dcterms:W3CDTF">2023-10-23T00:06:44Z</dcterms:created>
  <dcterms:modified xsi:type="dcterms:W3CDTF">2023-10-24T00:20:21Z</dcterms:modified>
</cp:coreProperties>
</file>