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95" autoAdjust="0"/>
    <p:restoredTop sz="94660"/>
  </p:normalViewPr>
  <p:slideViewPr>
    <p:cSldViewPr>
      <p:cViewPr>
        <p:scale>
          <a:sx n="150" d="100"/>
          <a:sy n="150" d="100"/>
        </p:scale>
        <p:origin x="-846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E36-7BAE-4045-9806-C6EBD85F7892}" type="datetimeFigureOut">
              <a:rPr lang="ko-KR" altLang="en-US" smtClean="0"/>
              <a:pPr/>
              <a:t>2023-09-06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8A56-4B3E-42BB-8272-0E03C78F91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74470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마우스포인터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cursor: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스크롤 바 설정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개발자가 설정한 넓이와 높이보다 데이터가 크다면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설정한 영역을 벗어나서 보여지게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=&gt; scrollbar</a:t>
            </a:r>
            <a:r>
              <a:rPr lang="ko-KR" altLang="en-US" sz="1600" dirty="0" smtClean="0"/>
              <a:t>를 사용하여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설정한 </a:t>
            </a:r>
            <a:r>
              <a:rPr lang="ko-KR" altLang="en-US" sz="1600" dirty="0" smtClean="0"/>
              <a:t>영역 안에서 </a:t>
            </a:r>
            <a:r>
              <a:rPr lang="ko-KR" altLang="en-US" sz="1600" dirty="0" smtClean="0"/>
              <a:t>큰 데이터를 보여주기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약관을 </a:t>
            </a:r>
            <a:r>
              <a:rPr lang="ko-KR" altLang="en-US" sz="1600" dirty="0" err="1" smtClean="0"/>
              <a:t>만들때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overflow:auto</a:t>
            </a:r>
            <a:r>
              <a:rPr lang="en-US" altLang="ko-KR" sz="1600" dirty="0" smtClean="0"/>
              <a:t>;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디자인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position</a:t>
            </a:r>
            <a:r>
              <a:rPr lang="ko-KR" altLang="en-US" sz="1600" dirty="0" smtClean="0"/>
              <a:t>속성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position 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1142976" y="78579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4414" y="785794"/>
            <a:ext cx="29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</a:t>
            </a:r>
            <a:r>
              <a:rPr lang="en-US" altLang="ko-KR" sz="1200" dirty="0" smtClean="0"/>
              <a:t>ointer</a:t>
            </a:r>
            <a:r>
              <a:rPr lang="en-US" altLang="ko-KR" sz="1200" dirty="0" smtClean="0"/>
              <a:t>, crosshair, progress, move, wait,,,</a:t>
            </a:r>
            <a:endParaRPr lang="ko-KR" altLang="en-US" sz="12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71472" y="4214818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178695" y="4250537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5231" y="4214818"/>
            <a:ext cx="3315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특정 대상을 원하는 위치에서 보여줄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85297" y="5223703"/>
            <a:ext cx="66579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fixed :  </a:t>
            </a:r>
            <a:r>
              <a:rPr lang="ko-KR" altLang="en-US" sz="1200" dirty="0" smtClean="0"/>
              <a:t>고정좌표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스크롤 바가 </a:t>
            </a:r>
            <a:r>
              <a:rPr lang="ko-KR" altLang="en-US" sz="1200" dirty="0" smtClean="0"/>
              <a:t>움직이면 설정된 좌표를 </a:t>
            </a:r>
            <a:r>
              <a:rPr lang="ko-KR" altLang="en-US" sz="1200" dirty="0" smtClean="0"/>
              <a:t>스크롤 바에 </a:t>
            </a:r>
            <a:r>
              <a:rPr lang="ko-KR" altLang="en-US" sz="1200" dirty="0" smtClean="0"/>
              <a:t>맞는 수정하는 좌표형식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            (</a:t>
            </a:r>
            <a:r>
              <a:rPr lang="ko-KR" altLang="en-US" sz="1200" dirty="0" smtClean="0"/>
              <a:t>스크롤 바가 </a:t>
            </a:r>
            <a:r>
              <a:rPr lang="ko-KR" altLang="en-US" sz="1200" dirty="0" smtClean="0"/>
              <a:t>움직이면 대상의 좌표가 변경되어 따라온다</a:t>
            </a:r>
            <a:r>
              <a:rPr lang="en-US" altLang="ko-KR" sz="1200" dirty="0" smtClean="0"/>
              <a:t>. – </a:t>
            </a:r>
            <a:r>
              <a:rPr lang="ko-KR" altLang="en-US" sz="1200" dirty="0" smtClean="0"/>
              <a:t>좌표를 갱신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	       fixed</a:t>
            </a:r>
            <a:r>
              <a:rPr lang="ko-KR" altLang="en-US" sz="1200" dirty="0" smtClean="0"/>
              <a:t>의 시작점은 </a:t>
            </a:r>
            <a:r>
              <a:rPr lang="en-US" altLang="ko-KR" sz="1200" dirty="0" smtClean="0"/>
              <a:t>relative</a:t>
            </a:r>
            <a:r>
              <a:rPr lang="ko-KR" altLang="en-US" sz="1200" dirty="0" smtClean="0"/>
              <a:t>에 영향을 받지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않는다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absolute : </a:t>
            </a:r>
            <a:r>
              <a:rPr lang="ko-KR" altLang="en-US" sz="1200" dirty="0" smtClean="0"/>
              <a:t>절대좌표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스크롤 바가 움직여도 설정된 </a:t>
            </a:r>
            <a:r>
              <a:rPr lang="ko-KR" altLang="en-US" sz="1200" dirty="0" smtClean="0"/>
              <a:t>좌표 값이 </a:t>
            </a:r>
            <a:r>
              <a:rPr lang="ko-KR" altLang="en-US" sz="1200" dirty="0" smtClean="0"/>
              <a:t>변하지 않는 좌표형식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               (</a:t>
            </a:r>
            <a:r>
              <a:rPr lang="ko-KR" altLang="en-US" sz="1200" dirty="0" smtClean="0"/>
              <a:t>스크롤 바가 움직여도 좌표가 변경되지 않으므로 따라오지 않는다</a:t>
            </a:r>
            <a:r>
              <a:rPr lang="en-US" altLang="ko-KR" sz="1200" dirty="0" smtClean="0"/>
              <a:t>.)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absolute</a:t>
            </a:r>
            <a:r>
              <a:rPr lang="ko-KR" altLang="en-US" sz="1200" dirty="0" smtClean="0"/>
              <a:t>의 시작점은 </a:t>
            </a:r>
            <a:r>
              <a:rPr lang="en-US" altLang="ko-KR" sz="1200" dirty="0" smtClean="0"/>
              <a:t>relative</a:t>
            </a:r>
            <a:r>
              <a:rPr lang="ko-KR" altLang="en-US" sz="1200" dirty="0" smtClean="0"/>
              <a:t>에 영향을 받는다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r</a:t>
            </a:r>
            <a:r>
              <a:rPr lang="en-US" altLang="ko-KR" sz="1200" dirty="0" smtClean="0"/>
              <a:t>elative : </a:t>
            </a:r>
            <a:r>
              <a:rPr lang="ko-KR" altLang="en-US" sz="1200" dirty="0" smtClean="0"/>
              <a:t>상대좌표 </a:t>
            </a:r>
            <a:r>
              <a:rPr lang="en-US" altLang="ko-KR" sz="1200" dirty="0" smtClean="0"/>
              <a:t>– absolute</a:t>
            </a:r>
            <a:r>
              <a:rPr lang="ko-KR" altLang="en-US" sz="1200" dirty="0" smtClean="0"/>
              <a:t>의 시작좌표를 변경할 때 사용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V="1">
            <a:off x="1626390" y="5231603"/>
            <a:ext cx="204774" cy="28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55733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좌표설정 </a:t>
            </a:r>
            <a:r>
              <a:rPr lang="en-US" altLang="ko-KR" dirty="0" smtClean="0"/>
              <a:t>: top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left </a:t>
            </a:r>
            <a:r>
              <a:rPr lang="ko-KR" altLang="en-US" dirty="0" smtClean="0"/>
              <a:t>속성으로 좌표를 설정한다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top 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left :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5" y="1800233"/>
            <a:ext cx="5286412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16200000" flipH="1">
            <a:off x="992964" y="2078813"/>
            <a:ext cx="261947" cy="2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2910" y="1857364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0,0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85852" y="214311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4794" y="1928802"/>
            <a:ext cx="40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left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714348" y="285749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5786" y="2437621"/>
            <a:ext cx="422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top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3214678" y="2786058"/>
            <a:ext cx="2214578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2893207" y="175020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7554" y="1500174"/>
            <a:ext cx="309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div{ position: fixed ; top:30px; left:100px }</a:t>
            </a:r>
            <a:endParaRPr lang="ko-KR" altLang="en-US" sz="12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357686" y="1571612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3372" y="1366051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absolute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2965439" y="253602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902785" y="1719263"/>
            <a:ext cx="559803" cy="1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 flipV="1">
            <a:off x="3286116" y="1714488"/>
            <a:ext cx="192882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285852" y="278605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0800000" flipV="1">
            <a:off x="2428860" y="1714488"/>
            <a:ext cx="3500462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428728" y="4857760"/>
            <a:ext cx="2428892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rot="10800000" flipV="1">
            <a:off x="3857620" y="4714884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3372" y="4524712"/>
            <a:ext cx="1620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</a:t>
            </a:r>
            <a:r>
              <a:rPr lang="en-US" altLang="ko-KR" sz="1100" dirty="0" smtClean="0"/>
              <a:t>rap : div</a:t>
            </a:r>
            <a:r>
              <a:rPr lang="ko-KR" altLang="en-US" sz="1100" dirty="0" smtClean="0"/>
              <a:t>들을 묶는 용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1500166" y="4929198"/>
            <a:ext cx="2286016" cy="4191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500166" y="5367350"/>
            <a:ext cx="2286016" cy="7762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500166" y="6153168"/>
            <a:ext cx="2286016" cy="41910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rot="10800000" flipV="1">
            <a:off x="3786183" y="5072072"/>
            <a:ext cx="428629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43373" y="4881901"/>
            <a:ext cx="2467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header : </a:t>
            </a:r>
            <a:r>
              <a:rPr lang="ko-KR" altLang="en-US" sz="1100" dirty="0" smtClean="0"/>
              <a:t>사이트로고</a:t>
            </a:r>
            <a:r>
              <a:rPr lang="en-US" altLang="ko-KR" sz="1100" dirty="0" smtClean="0"/>
              <a:t>, navigation bar</a:t>
            </a:r>
            <a:endParaRPr lang="ko-KR" altLang="en-US" sz="1100" dirty="0"/>
          </a:p>
        </p:txBody>
      </p:sp>
      <p:cxnSp>
        <p:nvCxnSpPr>
          <p:cNvPr id="48" name="직선 화살표 연결선 47"/>
          <p:cNvCxnSpPr/>
          <p:nvPr/>
        </p:nvCxnSpPr>
        <p:spPr>
          <a:xfrm rot="10800000" flipV="1">
            <a:off x="3857620" y="5547997"/>
            <a:ext cx="428629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14810" y="5357826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container : </a:t>
            </a:r>
            <a:r>
              <a:rPr lang="ko-KR" altLang="en-US" sz="1100" dirty="0" smtClean="0"/>
              <a:t>사용자에게 제공할 서비스</a:t>
            </a:r>
            <a:endParaRPr lang="ko-KR" altLang="en-US" sz="1100" dirty="0"/>
          </a:p>
        </p:txBody>
      </p:sp>
      <p:cxnSp>
        <p:nvCxnSpPr>
          <p:cNvPr id="50" name="직선 화살표 연결선 49"/>
          <p:cNvCxnSpPr/>
          <p:nvPr/>
        </p:nvCxnSpPr>
        <p:spPr>
          <a:xfrm rot="10800000" flipV="1">
            <a:off x="3857620" y="6215080"/>
            <a:ext cx="428629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14810" y="6024909"/>
            <a:ext cx="3260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footer: </a:t>
            </a:r>
            <a:r>
              <a:rPr lang="ko-KR" altLang="en-US" sz="1100" dirty="0" smtClean="0"/>
              <a:t>기업정보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개인정보보호정책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고객사</a:t>
            </a:r>
            <a:r>
              <a:rPr lang="ko-KR" altLang="en-US" sz="1100" dirty="0" smtClean="0"/>
              <a:t> 정보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357290" y="4643446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id=“wrap”&gt;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1311455" y="6572272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&lt;/div&gt;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1444805" y="4852997"/>
            <a:ext cx="13885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id=“header”&gt;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5329166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id=“container”&gt;</a:t>
            </a:r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428728" y="6072206"/>
            <a:ext cx="13356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id=“footer”&gt;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57" name="직사각형 56"/>
          <p:cNvSpPr/>
          <p:nvPr/>
        </p:nvSpPr>
        <p:spPr>
          <a:xfrm>
            <a:off x="6572264" y="3071810"/>
            <a:ext cx="35719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500958" y="3429000"/>
            <a:ext cx="35719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000892" y="3071810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572264" y="4000504"/>
            <a:ext cx="85725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072330" y="3429000"/>
            <a:ext cx="35719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rot="5400000">
            <a:off x="6572264" y="278605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00826" y="2428868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div</a:t>
            </a:r>
            <a:r>
              <a:rPr lang="ko-KR" altLang="en-US" sz="1100" dirty="0" smtClean="0"/>
              <a:t>를 사용하여 만들어보세요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10800000">
            <a:off x="1285852" y="11429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10800000" flipV="1">
            <a:off x="1285852" y="1142984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14480" y="1008861"/>
            <a:ext cx="655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수치</a:t>
            </a:r>
            <a:r>
              <a:rPr lang="en-US" altLang="ko-KR" sz="1200" dirty="0" err="1" smtClean="0"/>
              <a:t>px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5785" y="524184"/>
            <a:ext cx="2428892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7223" y="595622"/>
            <a:ext cx="2286016" cy="4191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7223" y="1033774"/>
            <a:ext cx="2286016" cy="7762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223" y="1819592"/>
            <a:ext cx="2286016" cy="41910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4347" y="309870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id=“wrap”&gt;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68512" y="2238696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&lt;/div&gt;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801862" y="519421"/>
            <a:ext cx="13885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id=“header”&gt;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85785" y="995590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id=“container”&gt;</a:t>
            </a:r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5" y="1738630"/>
            <a:ext cx="13356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id=“footer”&gt;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928662" y="1071546"/>
            <a:ext cx="128588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81221" y="1071546"/>
            <a:ext cx="79534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86248" y="500042"/>
            <a:ext cx="2428892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57686" y="571480"/>
            <a:ext cx="2286016" cy="4191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57686" y="1009632"/>
            <a:ext cx="2286016" cy="77629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57686" y="1795450"/>
            <a:ext cx="2286016" cy="419104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14810" y="285728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id=“wrap”&gt;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168975" y="2214554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&lt;/div&gt;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302325" y="495279"/>
            <a:ext cx="13885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id=“header”&gt;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4286248" y="971448"/>
            <a:ext cx="1545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id=“container”&gt;</a:t>
            </a:r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4286248" y="1714488"/>
            <a:ext cx="13356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&lt;div id=“footer”&gt;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&lt;/div&gt;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4429125" y="1047404"/>
            <a:ext cx="571503" cy="38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857884" y="1500174"/>
            <a:ext cx="719142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85786" y="2571744"/>
            <a:ext cx="545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float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286248" y="2500306"/>
            <a:ext cx="36792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position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relative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absolute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absolute</a:t>
            </a:r>
            <a:r>
              <a:rPr lang="ko-KR" altLang="en-US" sz="1400" dirty="0" smtClean="0"/>
              <a:t>만 사용하면 수평크기가 변경될때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margin:0px auto</a:t>
            </a:r>
            <a:r>
              <a:rPr lang="ko-KR" altLang="en-US" sz="1400" dirty="0" smtClean="0"/>
              <a:t>로 인해 바닥 </a:t>
            </a:r>
            <a:r>
              <a:rPr lang="en-US" altLang="ko-KR" sz="1400" dirty="0" smtClean="0"/>
              <a:t>div</a:t>
            </a:r>
            <a:r>
              <a:rPr lang="ko-KR" altLang="en-US" sz="1400" dirty="0" smtClean="0"/>
              <a:t>의 넓이가</a:t>
            </a:r>
            <a:endParaRPr lang="en-US" altLang="ko-KR" sz="1400" dirty="0" smtClean="0"/>
          </a:p>
          <a:p>
            <a:r>
              <a:rPr lang="ko-KR" altLang="en-US" sz="1400" dirty="0" smtClean="0"/>
              <a:t>변경되고 </a:t>
            </a:r>
            <a:r>
              <a:rPr lang="en-US" altLang="ko-KR" sz="1400" dirty="0" smtClean="0"/>
              <a:t>absolute</a:t>
            </a:r>
            <a:r>
              <a:rPr lang="ko-KR" altLang="en-US" sz="1400" dirty="0" smtClean="0"/>
              <a:t>를 가진 </a:t>
            </a:r>
            <a:r>
              <a:rPr lang="en-US" altLang="ko-KR" sz="1400" dirty="0" smtClean="0"/>
              <a:t>div</a:t>
            </a:r>
            <a:r>
              <a:rPr lang="ko-KR" altLang="en-US" sz="1400" dirty="0" smtClean="0"/>
              <a:t>의 좌표는</a:t>
            </a:r>
            <a:endParaRPr lang="en-US" altLang="ko-KR" sz="1400" dirty="0" smtClean="0"/>
          </a:p>
          <a:p>
            <a:r>
              <a:rPr lang="ko-KR" altLang="en-US" sz="1400" dirty="0" smtClean="0"/>
              <a:t>변경되지 않는다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2910" y="576243"/>
            <a:ext cx="3526065" cy="421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4348" y="642918"/>
            <a:ext cx="3357586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5786" y="1214422"/>
            <a:ext cx="3214710" cy="295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48" y="1643050"/>
            <a:ext cx="3357586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348" y="4071942"/>
            <a:ext cx="3357586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5786" y="1714488"/>
            <a:ext cx="214314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00364" y="1714488"/>
            <a:ext cx="100013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5786" y="2214554"/>
            <a:ext cx="2143140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00364" y="2214554"/>
            <a:ext cx="1000132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5786" y="2500306"/>
            <a:ext cx="1071570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00364" y="2928934"/>
            <a:ext cx="1000132" cy="1000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28794" y="2500306"/>
            <a:ext cx="100013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85786" y="3357562"/>
            <a:ext cx="2143140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642918"/>
            <a:ext cx="2643206" cy="48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직선 화살표 연결선 18"/>
          <p:cNvCxnSpPr/>
          <p:nvPr/>
        </p:nvCxnSpPr>
        <p:spPr>
          <a:xfrm rot="10800000">
            <a:off x="3786182" y="92867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85786" y="714356"/>
            <a:ext cx="321471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215206" y="714356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header.png</a:t>
            </a:r>
            <a:endParaRPr lang="ko-KR" altLang="en-US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214422"/>
            <a:ext cx="307183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직선 화살표 연결선 25"/>
          <p:cNvCxnSpPr>
            <a:stCxn id="2052" idx="1"/>
          </p:cNvCxnSpPr>
          <p:nvPr/>
        </p:nvCxnSpPr>
        <p:spPr>
          <a:xfrm rot="10800000">
            <a:off x="3929058" y="135729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29520" y="1214422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navi.png</a:t>
            </a:r>
            <a:endParaRPr lang="ko-KR" alt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1571612"/>
            <a:ext cx="2357454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직선 화살표 연결선 29"/>
          <p:cNvCxnSpPr/>
          <p:nvPr/>
        </p:nvCxnSpPr>
        <p:spPr>
          <a:xfrm rot="10800000" flipV="1">
            <a:off x="2714612" y="1714488"/>
            <a:ext cx="221457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15206" y="1595754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ad_main.png</a:t>
            </a:r>
            <a:endParaRPr lang="ko-KR" altLang="en-US" sz="11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2143116"/>
            <a:ext cx="1428760" cy="58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직선 화살표 연결선 33"/>
          <p:cNvCxnSpPr>
            <a:stCxn id="2054" idx="1"/>
          </p:cNvCxnSpPr>
          <p:nvPr/>
        </p:nvCxnSpPr>
        <p:spPr>
          <a:xfrm rot="10800000">
            <a:off x="3857620" y="2000240"/>
            <a:ext cx="1071570" cy="433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00826" y="2214554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login_box.png</a:t>
            </a:r>
            <a:endParaRPr lang="ko-KR" altLang="en-US" sz="1100" dirty="0"/>
          </a:p>
        </p:txBody>
      </p:sp>
      <p:cxnSp>
        <p:nvCxnSpPr>
          <p:cNvPr id="37" name="직선 화살표 연결선 36"/>
          <p:cNvCxnSpPr/>
          <p:nvPr/>
        </p:nvCxnSpPr>
        <p:spPr>
          <a:xfrm rot="10800000">
            <a:off x="3929058" y="2500306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2786058"/>
            <a:ext cx="653045" cy="76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5357818" y="278605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</a:t>
            </a:r>
            <a:r>
              <a:rPr lang="en-US" altLang="ko-KR" sz="1100" dirty="0" smtClean="0"/>
              <a:t>cy_2.png</a:t>
            </a:r>
            <a:endParaRPr lang="ko-KR" altLang="en-US" sz="11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3643314"/>
            <a:ext cx="3214710" cy="19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직선 화살표 연결선 41"/>
          <p:cNvCxnSpPr>
            <a:stCxn id="2056" idx="1"/>
          </p:cNvCxnSpPr>
          <p:nvPr/>
        </p:nvCxnSpPr>
        <p:spPr>
          <a:xfrm rot="10800000">
            <a:off x="2571736" y="2357430"/>
            <a:ext cx="2071702" cy="1383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715272" y="3571876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news_navi.png</a:t>
            </a:r>
            <a:endParaRPr lang="ko-KR" alt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4876" y="3929066"/>
            <a:ext cx="1308991" cy="115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직선 화살표 연결선 45"/>
          <p:cNvCxnSpPr/>
          <p:nvPr/>
        </p:nvCxnSpPr>
        <p:spPr>
          <a:xfrm rot="10800000">
            <a:off x="1500166" y="2928934"/>
            <a:ext cx="321471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29322" y="4000504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img_news.png</a:t>
            </a:r>
            <a:endParaRPr lang="ko-KR" altLang="en-US" sz="11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5074" y="4357694"/>
            <a:ext cx="1696270" cy="140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직선 화살표 연결선 49"/>
          <p:cNvCxnSpPr/>
          <p:nvPr/>
        </p:nvCxnSpPr>
        <p:spPr>
          <a:xfrm rot="10800000">
            <a:off x="2714612" y="3000372"/>
            <a:ext cx="350046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858148" y="4572008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news_list.png</a:t>
            </a:r>
            <a:endParaRPr lang="ko-KR" altLang="en-US" sz="1100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43240" y="4929198"/>
            <a:ext cx="1143008" cy="179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4" name="직선 화살표 연결선 53"/>
          <p:cNvCxnSpPr/>
          <p:nvPr/>
        </p:nvCxnSpPr>
        <p:spPr>
          <a:xfrm rot="16200000" flipV="1">
            <a:off x="2786050" y="4357694"/>
            <a:ext cx="121444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14810" y="542926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shopping.png</a:t>
            </a:r>
            <a:endParaRPr lang="ko-KR" altLang="en-US" sz="11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282" y="4929198"/>
            <a:ext cx="2643206" cy="75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8" name="직선 화살표 연결선 57"/>
          <p:cNvCxnSpPr/>
          <p:nvPr/>
        </p:nvCxnSpPr>
        <p:spPr>
          <a:xfrm rot="5400000" flipH="1" flipV="1">
            <a:off x="142844" y="4000504"/>
            <a:ext cx="121444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0100" y="557214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k</a:t>
            </a:r>
            <a:r>
              <a:rPr lang="en-US" altLang="ko-KR" sz="1100" dirty="0" smtClean="0"/>
              <a:t>akao_tv.png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 rot="5400000" flipH="1" flipV="1">
            <a:off x="428596" y="485776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5857892"/>
            <a:ext cx="2928958" cy="43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TextBox 62"/>
          <p:cNvSpPr txBox="1"/>
          <p:nvPr/>
        </p:nvSpPr>
        <p:spPr>
          <a:xfrm>
            <a:off x="642910" y="6167786"/>
            <a:ext cx="854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footer.png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785786" y="142852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 : 1010px, h :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28662" y="428604"/>
            <a:ext cx="3643338" cy="528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0100" y="571480"/>
            <a:ext cx="3500462" cy="857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0100" y="1500174"/>
            <a:ext cx="3500462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1538" y="1571612"/>
            <a:ext cx="1633550" cy="256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05234" y="1580321"/>
            <a:ext cx="1633550" cy="256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0575" y="4545880"/>
            <a:ext cx="3500462" cy="1026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571480"/>
            <a:ext cx="2714644" cy="533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572396" y="642918"/>
            <a:ext cx="164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m_header.png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074" idx="1"/>
          </p:cNvCxnSpPr>
          <p:nvPr/>
        </p:nvCxnSpPr>
        <p:spPr>
          <a:xfrm rot="10800000">
            <a:off x="4286248" y="785795"/>
            <a:ext cx="428628" cy="52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71538" y="642918"/>
            <a:ext cx="335758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71538" y="1114140"/>
            <a:ext cx="335758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3000396" cy="33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직선 화살표 연결선 18"/>
          <p:cNvCxnSpPr>
            <a:stCxn id="3075" idx="1"/>
          </p:cNvCxnSpPr>
          <p:nvPr/>
        </p:nvCxnSpPr>
        <p:spPr>
          <a:xfrm rot="10800000">
            <a:off x="4286248" y="1285861"/>
            <a:ext cx="571504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86710" y="128586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m_navi.png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928802"/>
            <a:ext cx="1428760" cy="195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직선 화살표 연결선 22"/>
          <p:cNvCxnSpPr/>
          <p:nvPr/>
        </p:nvCxnSpPr>
        <p:spPr>
          <a:xfrm rot="10800000" flipV="1">
            <a:off x="2071670" y="2143116"/>
            <a:ext cx="321471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9388" y="19166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m_news1.png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2714620"/>
            <a:ext cx="1460535" cy="179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7715272" y="328612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m_news2.png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rot="10800000">
            <a:off x="3786182" y="3000372"/>
            <a:ext cx="307183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71538" y="4643446"/>
            <a:ext cx="3357586" cy="276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71538" y="5000636"/>
            <a:ext cx="335758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5572140"/>
            <a:ext cx="3643338" cy="57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직선 화살표 연결선 32"/>
          <p:cNvCxnSpPr/>
          <p:nvPr/>
        </p:nvCxnSpPr>
        <p:spPr>
          <a:xfrm rot="10800000">
            <a:off x="4143372" y="5286388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43834" y="5643578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m_footer.png</a:t>
            </a:r>
            <a:endParaRPr lang="ko-KR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8" y="4714884"/>
            <a:ext cx="3286148" cy="33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>
            <a:stCxn id="3079" idx="1"/>
            <a:endCxn id="29" idx="3"/>
          </p:cNvCxnSpPr>
          <p:nvPr/>
        </p:nvCxnSpPr>
        <p:spPr>
          <a:xfrm rot="10800000">
            <a:off x="4429124" y="4781560"/>
            <a:ext cx="571504" cy="100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72330" y="4857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m_nation.png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662" y="0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: 600px , h :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359</Words>
  <Application>Microsoft Office PowerPoint</Application>
  <PresentationFormat>화면 슬라이드 쇼(4:3)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90</cp:revision>
  <dcterms:created xsi:type="dcterms:W3CDTF">2023-09-05T01:10:45Z</dcterms:created>
  <dcterms:modified xsi:type="dcterms:W3CDTF">2023-09-06T08:48:52Z</dcterms:modified>
</cp:coreProperties>
</file>