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70" autoAdjust="0"/>
    <p:restoredTop sz="94660"/>
  </p:normalViewPr>
  <p:slideViewPr>
    <p:cSldViewPr>
      <p:cViewPr>
        <p:scale>
          <a:sx n="150" d="100"/>
          <a:sy n="150" d="100"/>
        </p:scale>
        <p:origin x="-8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51182-983F-4D4B-B29E-79B00007646A}" type="datetimeFigureOut">
              <a:rPr lang="ko-KR" altLang="en-US" smtClean="0"/>
              <a:pPr/>
              <a:t>2023-09-22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062D-ADDA-49A3-96C6-04CB86719C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6035114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*event handling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사용자의 동작이 있을 때 동작하는 코드를 작성하는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$(“selector”).</a:t>
            </a:r>
            <a:r>
              <a:rPr lang="ko-KR" altLang="en-US" sz="1600" dirty="0" smtClean="0"/>
              <a:t>이벤트함수</a:t>
            </a:r>
            <a:r>
              <a:rPr lang="en-US" altLang="ko-KR" sz="1600" dirty="0" smtClean="0"/>
              <a:t>( handler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b="1" dirty="0" smtClean="0"/>
              <a:t>-click : </a:t>
            </a:r>
            <a:r>
              <a:rPr lang="ko-KR" altLang="en-US" sz="1600" b="1" dirty="0" smtClean="0"/>
              <a:t>모든 태그에 적용할 수 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$(“selector”).</a:t>
            </a:r>
            <a:r>
              <a:rPr lang="en-US" altLang="ko-KR" sz="1600" b="1" dirty="0" smtClean="0"/>
              <a:t>click</a:t>
            </a:r>
            <a:r>
              <a:rPr lang="en-US" altLang="ko-KR" sz="1600" dirty="0" smtClean="0"/>
              <a:t>(function(){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클릭이벤트가 발생했을 때 사용자에게 제공할 코드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 });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-change : &lt;select&gt;, </a:t>
            </a:r>
            <a:r>
              <a:rPr lang="ko-KR" altLang="en-US" sz="1600" b="1" dirty="0" smtClean="0"/>
              <a:t>키 입력이 가능한 </a:t>
            </a:r>
            <a:r>
              <a:rPr lang="en-US" altLang="ko-KR" sz="1600" b="1" dirty="0" smtClean="0"/>
              <a:t>HTML Form Control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</a:t>
            </a:r>
            <a:r>
              <a:rPr lang="en-US" altLang="ko-KR" sz="1600" b="1" dirty="0" smtClean="0"/>
              <a:t>.change</a:t>
            </a:r>
            <a:r>
              <a:rPr lang="en-US" altLang="ko-KR" sz="1600" dirty="0" smtClean="0"/>
              <a:t>(function(){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change</a:t>
            </a:r>
            <a:r>
              <a:rPr lang="ko-KR" altLang="en-US" sz="1600" dirty="0" smtClean="0"/>
              <a:t>이벤트가 발생했을 때 사용자에게 제공할 코드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});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 -</a:t>
            </a:r>
            <a:r>
              <a:rPr lang="ko-KR" altLang="en-US" sz="1600" b="1" dirty="0" smtClean="0"/>
              <a:t>커서가 들어갔을 때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 키 입력이 가능한 </a:t>
            </a:r>
            <a:r>
              <a:rPr lang="en-US" altLang="ko-KR" sz="1600" b="1" dirty="0" smtClean="0"/>
              <a:t>HTML Form Control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$(“selector”).</a:t>
            </a:r>
            <a:r>
              <a:rPr lang="en-US" altLang="ko-KR" sz="1600" b="1" dirty="0" err="1" smtClean="0"/>
              <a:t>focusin</a:t>
            </a:r>
            <a:r>
              <a:rPr lang="en-US" altLang="ko-KR" sz="1600" dirty="0" smtClean="0"/>
              <a:t>(function(){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커서가 들어갔을 때 처리할 코드</a:t>
            </a:r>
            <a:endParaRPr lang="en-US" altLang="ko-KR" sz="1600" dirty="0"/>
          </a:p>
          <a:p>
            <a:r>
              <a:rPr lang="en-US" altLang="ko-KR" sz="1600" dirty="0" smtClean="0"/>
              <a:t>  });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 -</a:t>
            </a:r>
            <a:r>
              <a:rPr lang="ko-KR" altLang="en-US" sz="1600" b="1" dirty="0" smtClean="0"/>
              <a:t>커서가 나갔을 때 </a:t>
            </a: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키 입력이 가능한 </a:t>
            </a:r>
            <a:r>
              <a:rPr lang="en-US" altLang="ko-KR" sz="1600" b="1" dirty="0" smtClean="0"/>
              <a:t>HTML Form Control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$(“selector”).</a:t>
            </a:r>
            <a:r>
              <a:rPr lang="en-US" altLang="ko-KR" sz="1600" b="1" dirty="0" err="1" smtClean="0"/>
              <a:t>focusout</a:t>
            </a:r>
            <a:r>
              <a:rPr lang="en-US" altLang="ko-KR" sz="1600" dirty="0" smtClean="0"/>
              <a:t>(function(){</a:t>
            </a:r>
          </a:p>
          <a:p>
            <a:r>
              <a:rPr lang="ko-KR" altLang="en-US" sz="1600" dirty="0" smtClean="0"/>
              <a:t>    커서가 나갔을 때 처리할 코드</a:t>
            </a:r>
            <a:endParaRPr lang="en-US" altLang="ko-KR" sz="1600" dirty="0" smtClean="0"/>
          </a:p>
          <a:p>
            <a:r>
              <a:rPr lang="en-US" altLang="ko-KR" sz="1600" dirty="0" smtClean="0"/>
              <a:t>  });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071802" y="128586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3240" y="10001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</a:t>
            </a:r>
            <a:r>
              <a:rPr lang="ko-KR" altLang="en-US" sz="1400" dirty="0"/>
              <a:t>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57239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커서가 빠져 나갔을 때</a:t>
            </a:r>
            <a:r>
              <a:rPr lang="en-US" altLang="ko-KR" sz="1600" b="1" dirty="0" smtClean="0"/>
              <a:t>. ( </a:t>
            </a:r>
            <a:r>
              <a:rPr lang="en-US" altLang="ko-KR" sz="1600" b="1" dirty="0" err="1" smtClean="0"/>
              <a:t>focusout</a:t>
            </a:r>
            <a:r>
              <a:rPr lang="en-US" altLang="ko-KR" sz="1600" b="1" dirty="0" smtClean="0"/>
              <a:t> )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 키 입력이 가능한 </a:t>
            </a:r>
            <a:r>
              <a:rPr lang="en-US" altLang="ko-KR" sz="1600" b="1" dirty="0" smtClean="0"/>
              <a:t>HTML Form Control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$(“selector”).</a:t>
            </a:r>
            <a:r>
              <a:rPr lang="en-US" altLang="ko-KR" sz="1600" b="1" dirty="0" smtClean="0"/>
              <a:t>blur</a:t>
            </a:r>
            <a:r>
              <a:rPr lang="en-US" altLang="ko-KR" sz="1600" dirty="0" smtClean="0"/>
              <a:t>(function(){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커서가 빠져 나갔을 때 처리할 코드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});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키가 눌렸을 때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 키 입력이 가능한 </a:t>
            </a:r>
            <a:r>
              <a:rPr lang="en-US" altLang="ko-KR" sz="1600" b="1" dirty="0" smtClean="0"/>
              <a:t>HTML Form Control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$(“selector”).</a:t>
            </a:r>
            <a:r>
              <a:rPr lang="en-US" altLang="ko-KR" sz="1600" b="1" dirty="0" err="1" smtClean="0"/>
              <a:t>keydown</a:t>
            </a:r>
            <a:r>
              <a:rPr lang="en-US" altLang="ko-KR" sz="1600" dirty="0" smtClean="0"/>
              <a:t>(function(){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키가 눌렸을 때 처리할 코드</a:t>
            </a:r>
            <a:endParaRPr lang="en-US" altLang="ko-KR" sz="1600" dirty="0"/>
          </a:p>
          <a:p>
            <a:r>
              <a:rPr lang="en-US" altLang="ko-KR" sz="1600" dirty="0" smtClean="0"/>
              <a:t>  });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키가 올라올 때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 키 입력이 가능한 </a:t>
            </a:r>
            <a:r>
              <a:rPr lang="en-US" altLang="ko-KR" sz="1600" b="1" dirty="0" smtClean="0"/>
              <a:t>HTML Form Control</a:t>
            </a:r>
          </a:p>
          <a:p>
            <a:r>
              <a:rPr lang="en-US" altLang="ko-KR" sz="1600" dirty="0" smtClean="0"/>
              <a:t> $(“selector”).</a:t>
            </a:r>
            <a:r>
              <a:rPr lang="en-US" altLang="ko-KR" sz="1600" b="1" dirty="0" err="1" smtClean="0"/>
              <a:t>keyup</a:t>
            </a:r>
            <a:r>
              <a:rPr lang="en-US" altLang="ko-KR" sz="1600" dirty="0" smtClean="0"/>
              <a:t>(function(){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키가 올라올 때 처리할 코드</a:t>
            </a:r>
            <a:endParaRPr lang="en-US" altLang="ko-KR" sz="1600" dirty="0" smtClean="0"/>
          </a:p>
          <a:p>
            <a:r>
              <a:rPr lang="en-US" altLang="ko-KR" sz="1600" dirty="0" smtClean="0"/>
              <a:t>  });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마우스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포인터가 특정 영역에 들어갈 때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모든 태그에서 사용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$(“selector”).</a:t>
            </a:r>
            <a:r>
              <a:rPr lang="en-US" altLang="ko-KR" sz="1600" b="1" dirty="0" err="1" smtClean="0"/>
              <a:t>mouseover</a:t>
            </a:r>
            <a:r>
              <a:rPr lang="en-US" altLang="ko-KR" sz="1600" dirty="0" smtClean="0"/>
              <a:t>(function(){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마우스포인트가 특정영역에 들어갔을 때 처리할 코드</a:t>
            </a:r>
            <a:endParaRPr lang="en-US" altLang="ko-KR" sz="1600" dirty="0"/>
          </a:p>
          <a:p>
            <a:r>
              <a:rPr lang="en-US" altLang="ko-KR" sz="1600" dirty="0" smtClean="0"/>
              <a:t>  });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마우스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포인터가 특정 영역을 나갈 때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모든 태그에서 사용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smtClean="0"/>
              <a:t> $(“selector”).</a:t>
            </a:r>
            <a:r>
              <a:rPr lang="en-US" altLang="ko-KR" sz="1600" b="1" dirty="0" err="1" smtClean="0"/>
              <a:t>mouseout</a:t>
            </a:r>
            <a:r>
              <a:rPr lang="en-US" altLang="ko-KR" sz="1600" dirty="0" smtClean="0"/>
              <a:t>(function(){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마우스포인트가 특정영역을 나갔을 때 처리할 코드</a:t>
            </a:r>
            <a:endParaRPr lang="en-US" altLang="ko-KR" sz="1600" dirty="0" smtClean="0"/>
          </a:p>
          <a:p>
            <a:r>
              <a:rPr lang="en-US" altLang="ko-KR" sz="1600" dirty="0" smtClean="0"/>
              <a:t>  });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902804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*HTML Form Control</a:t>
            </a:r>
            <a:r>
              <a:rPr lang="ko-KR" altLang="en-US" dirty="0" smtClean="0"/>
              <a:t>의 값 얻기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-input type=“</a:t>
            </a:r>
            <a:r>
              <a:rPr lang="en-US" altLang="ko-KR" sz="1600" dirty="0" err="1" smtClean="0"/>
              <a:t>text,password,date</a:t>
            </a:r>
            <a:r>
              <a:rPr lang="en-US" altLang="ko-KR" sz="1600" dirty="0" smtClean="0"/>
              <a:t>,,”, &lt;select&gt;, &lt;</a:t>
            </a:r>
            <a:r>
              <a:rPr lang="en-US" altLang="ko-KR" sz="1600" dirty="0" err="1" smtClean="0"/>
              <a:t>textarea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이름이 하나인 </a:t>
            </a:r>
            <a:r>
              <a:rPr lang="en-US" altLang="ko-KR" sz="1600" dirty="0" smtClean="0"/>
              <a:t>form control</a:t>
            </a:r>
            <a:r>
              <a:rPr lang="ko-KR" altLang="en-US" sz="1600" dirty="0" smtClean="0"/>
              <a:t>들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=$(“selector”).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-radio, checkbox, &lt;select&gt;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is()</a:t>
            </a:r>
            <a:r>
              <a:rPr lang="ko-KR" altLang="en-US" sz="1600" dirty="0" smtClean="0"/>
              <a:t>함수는 입력된 속성에 대해 </a:t>
            </a:r>
            <a:r>
              <a:rPr lang="en-US" altLang="ko-KR" sz="1600" dirty="0" smtClean="0"/>
              <a:t>true / false</a:t>
            </a:r>
            <a:r>
              <a:rPr lang="ko-KR" altLang="en-US" sz="1600" dirty="0" smtClean="0"/>
              <a:t>를 반환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$(“selector”).is(“: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”)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$(“selector”).is(“:checked”) , $(“</a:t>
            </a:r>
            <a:r>
              <a:rPr lang="en-US" altLang="ko-KR" sz="1600" dirty="0" smtClean="0"/>
              <a:t>selector”).is</a:t>
            </a:r>
            <a:r>
              <a:rPr lang="en-US" altLang="ko-KR" sz="1600" dirty="0" smtClean="0"/>
              <a:t>(“:selected”)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선택된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확인된 </a:t>
            </a:r>
            <a:r>
              <a:rPr lang="en-US" altLang="ko-KR" sz="1600" dirty="0" smtClean="0"/>
              <a:t>form control</a:t>
            </a:r>
            <a:r>
              <a:rPr lang="ko-KR" altLang="en-US" sz="1600" dirty="0" smtClean="0"/>
              <a:t>만 얻기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$(“</a:t>
            </a:r>
            <a:r>
              <a:rPr lang="en-US" altLang="ko-KR" sz="1600" dirty="0" err="1" smtClean="0"/>
              <a:t>selector:checked</a:t>
            </a:r>
            <a:r>
              <a:rPr lang="en-US" altLang="ko-KR" sz="1600" dirty="0" smtClean="0"/>
              <a:t>”) //</a:t>
            </a:r>
            <a:r>
              <a:rPr lang="ko-KR" altLang="en-US" sz="1600" dirty="0" smtClean="0"/>
              <a:t>확인된 </a:t>
            </a:r>
            <a:r>
              <a:rPr lang="en-US" altLang="ko-KR" sz="1600" dirty="0" smtClean="0"/>
              <a:t>checkbox</a:t>
            </a:r>
            <a:r>
              <a:rPr lang="ko-KR" altLang="en-US" sz="1600" dirty="0" smtClean="0"/>
              <a:t>만 얻어진다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반환형이 배열이거나 없음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/>
              <a:t>$(“</a:t>
            </a:r>
            <a:r>
              <a:rPr lang="en-US" altLang="ko-KR" sz="1600" dirty="0" err="1" smtClean="0"/>
              <a:t>selector:selected</a:t>
            </a:r>
            <a:r>
              <a:rPr lang="en-US" altLang="ko-KR" sz="1600" dirty="0" smtClean="0"/>
              <a:t>”) //</a:t>
            </a:r>
            <a:r>
              <a:rPr lang="ko-KR" altLang="en-US" sz="1600" dirty="0" smtClean="0"/>
              <a:t>선택된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만 얻어진다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반환형은 </a:t>
            </a:r>
            <a:r>
              <a:rPr lang="ko-KR" altLang="en-US" sz="1600" dirty="0" err="1" smtClean="0"/>
              <a:t>단일값이다</a:t>
            </a:r>
            <a:r>
              <a:rPr lang="en-US" altLang="ko-KR" sz="1600" dirty="0" smtClean="0"/>
              <a:t>.) 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*HTML Form Control</a:t>
            </a:r>
            <a:r>
              <a:rPr lang="ko-KR" altLang="en-US" sz="1600" dirty="0" smtClean="0"/>
              <a:t>의 값 설정</a:t>
            </a:r>
            <a:endParaRPr lang="en-US" altLang="ko-KR" sz="1600" dirty="0" smtClean="0"/>
          </a:p>
          <a:p>
            <a:r>
              <a:rPr lang="en-US" altLang="ko-KR" sz="1600" dirty="0" smtClean="0"/>
              <a:t>  $(“selector”).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2285984" y="250030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57422" y="2500306"/>
            <a:ext cx="169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:checked, :selected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57356" y="714356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57356" y="1214422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57356" y="1714488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3357554" y="785794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3372" y="928670"/>
            <a:ext cx="507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엔터가</a:t>
            </a:r>
            <a:r>
              <a:rPr lang="ko-KR" altLang="en-US" sz="1200" dirty="0" smtClean="0"/>
              <a:t> 눌리면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아이디와 비밀번호가 있는지 판단 한 후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둘다</a:t>
            </a:r>
            <a:r>
              <a:rPr lang="ko-KR" altLang="en-US" sz="1200" dirty="0" smtClean="0"/>
              <a:t> 있다면 </a:t>
            </a:r>
            <a:r>
              <a:rPr lang="en-US" altLang="ko-KR" sz="1200" dirty="0" smtClean="0"/>
              <a:t>sist.co.kr</a:t>
            </a:r>
            <a:r>
              <a:rPr lang="ko-KR" altLang="en-US" sz="1200" dirty="0" smtClean="0"/>
              <a:t>로 이동한다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아이디가 없다면 요기에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아이디는 필수 입력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을 빨간색으로 보여준다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3357554" y="1357298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1934" y="1639661"/>
            <a:ext cx="523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엔터가</a:t>
            </a:r>
            <a:r>
              <a:rPr lang="ko-KR" altLang="en-US" sz="1200" dirty="0" smtClean="0"/>
              <a:t> 눌리면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아이디와 비밀번호가 있는지 판단 한 후</a:t>
            </a:r>
            <a:endParaRPr lang="en-US" altLang="ko-KR" sz="1200" dirty="0" smtClean="0"/>
          </a:p>
          <a:p>
            <a:r>
              <a:rPr lang="ko-KR" altLang="en-US" sz="1200" dirty="0" smtClean="0"/>
              <a:t>둘 다 있다면 </a:t>
            </a:r>
            <a:r>
              <a:rPr lang="en-US" altLang="ko-KR" sz="1200" dirty="0" smtClean="0"/>
              <a:t>sist.co.kr</a:t>
            </a:r>
            <a:r>
              <a:rPr lang="ko-KR" altLang="en-US" sz="1200" dirty="0" smtClean="0"/>
              <a:t>로 이동한다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비밀번호가 없다면 요기에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비밀번호 필수 입력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을 빨간색으로 보여준다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3428992" y="2000240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00496" y="2500306"/>
            <a:ext cx="51780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버튼이 클릭되면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아이디와 비밀번호가 있는지 판단 한 후</a:t>
            </a:r>
            <a:endParaRPr lang="en-US" altLang="ko-KR" sz="1200" dirty="0" smtClean="0"/>
          </a:p>
          <a:p>
            <a:r>
              <a:rPr lang="ko-KR" altLang="en-US" sz="1200" dirty="0" smtClean="0"/>
              <a:t>둘 다 있다면 </a:t>
            </a:r>
            <a:r>
              <a:rPr lang="en-US" altLang="ko-KR" sz="1200" dirty="0" smtClean="0"/>
              <a:t>sist.co.kr</a:t>
            </a:r>
            <a:r>
              <a:rPr lang="ko-KR" altLang="en-US" sz="1200" dirty="0" smtClean="0"/>
              <a:t>로 이동한다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아이디나 비밀번호가 없다면 해당 위치에 메시지를 출력한다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비밀번호가 없다면 요기에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아이디는 필수 입력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을 빨간색으로 보여준다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커서 요청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$(“”).focus();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9" name="자유형 18"/>
          <p:cNvSpPr/>
          <p:nvPr/>
        </p:nvSpPr>
        <p:spPr>
          <a:xfrm>
            <a:off x="2014538" y="1098237"/>
            <a:ext cx="3586162" cy="554351"/>
          </a:xfrm>
          <a:custGeom>
            <a:avLst/>
            <a:gdLst>
              <a:gd name="connsiteX0" fmla="*/ 3586162 w 3586162"/>
              <a:gd name="connsiteY0" fmla="*/ 392426 h 554351"/>
              <a:gd name="connsiteX1" fmla="*/ 3567112 w 3586162"/>
              <a:gd name="connsiteY1" fmla="*/ 397188 h 554351"/>
              <a:gd name="connsiteX2" fmla="*/ 3552825 w 3586162"/>
              <a:gd name="connsiteY2" fmla="*/ 416238 h 554351"/>
              <a:gd name="connsiteX3" fmla="*/ 3538537 w 3586162"/>
              <a:gd name="connsiteY3" fmla="*/ 430526 h 554351"/>
              <a:gd name="connsiteX4" fmla="*/ 3509962 w 3586162"/>
              <a:gd name="connsiteY4" fmla="*/ 449576 h 554351"/>
              <a:gd name="connsiteX5" fmla="*/ 3495675 w 3586162"/>
              <a:gd name="connsiteY5" fmla="*/ 454338 h 554351"/>
              <a:gd name="connsiteX6" fmla="*/ 3462337 w 3586162"/>
              <a:gd name="connsiteY6" fmla="*/ 463863 h 554351"/>
              <a:gd name="connsiteX7" fmla="*/ 3419475 w 3586162"/>
              <a:gd name="connsiteY7" fmla="*/ 478151 h 554351"/>
              <a:gd name="connsiteX8" fmla="*/ 3371850 w 3586162"/>
              <a:gd name="connsiteY8" fmla="*/ 492438 h 554351"/>
              <a:gd name="connsiteX9" fmla="*/ 3348037 w 3586162"/>
              <a:gd name="connsiteY9" fmla="*/ 497201 h 554351"/>
              <a:gd name="connsiteX10" fmla="*/ 3324225 w 3586162"/>
              <a:gd name="connsiteY10" fmla="*/ 506726 h 554351"/>
              <a:gd name="connsiteX11" fmla="*/ 3295650 w 3586162"/>
              <a:gd name="connsiteY11" fmla="*/ 516251 h 554351"/>
              <a:gd name="connsiteX12" fmla="*/ 3276600 w 3586162"/>
              <a:gd name="connsiteY12" fmla="*/ 521013 h 554351"/>
              <a:gd name="connsiteX13" fmla="*/ 3243262 w 3586162"/>
              <a:gd name="connsiteY13" fmla="*/ 530538 h 554351"/>
              <a:gd name="connsiteX14" fmla="*/ 3209925 w 3586162"/>
              <a:gd name="connsiteY14" fmla="*/ 535301 h 554351"/>
              <a:gd name="connsiteX15" fmla="*/ 3148012 w 3586162"/>
              <a:gd name="connsiteY15" fmla="*/ 544826 h 554351"/>
              <a:gd name="connsiteX16" fmla="*/ 3071812 w 3586162"/>
              <a:gd name="connsiteY16" fmla="*/ 554351 h 554351"/>
              <a:gd name="connsiteX17" fmla="*/ 2781300 w 3586162"/>
              <a:gd name="connsiteY17" fmla="*/ 549588 h 554351"/>
              <a:gd name="connsiteX18" fmla="*/ 2767012 w 3586162"/>
              <a:gd name="connsiteY18" fmla="*/ 544826 h 554351"/>
              <a:gd name="connsiteX19" fmla="*/ 2719387 w 3586162"/>
              <a:gd name="connsiteY19" fmla="*/ 535301 h 554351"/>
              <a:gd name="connsiteX20" fmla="*/ 2624137 w 3586162"/>
              <a:gd name="connsiteY20" fmla="*/ 516251 h 554351"/>
              <a:gd name="connsiteX21" fmla="*/ 2586037 w 3586162"/>
              <a:gd name="connsiteY21" fmla="*/ 506726 h 554351"/>
              <a:gd name="connsiteX22" fmla="*/ 2547937 w 3586162"/>
              <a:gd name="connsiteY22" fmla="*/ 501963 h 554351"/>
              <a:gd name="connsiteX23" fmla="*/ 2524125 w 3586162"/>
              <a:gd name="connsiteY23" fmla="*/ 492438 h 554351"/>
              <a:gd name="connsiteX24" fmla="*/ 2447925 w 3586162"/>
              <a:gd name="connsiteY24" fmla="*/ 482913 h 554351"/>
              <a:gd name="connsiteX25" fmla="*/ 2419350 w 3586162"/>
              <a:gd name="connsiteY25" fmla="*/ 473388 h 554351"/>
              <a:gd name="connsiteX26" fmla="*/ 2381250 w 3586162"/>
              <a:gd name="connsiteY26" fmla="*/ 459101 h 554351"/>
              <a:gd name="connsiteX27" fmla="*/ 2357437 w 3586162"/>
              <a:gd name="connsiteY27" fmla="*/ 454338 h 554351"/>
              <a:gd name="connsiteX28" fmla="*/ 2300287 w 3586162"/>
              <a:gd name="connsiteY28" fmla="*/ 440051 h 554351"/>
              <a:gd name="connsiteX29" fmla="*/ 2257425 w 3586162"/>
              <a:gd name="connsiteY29" fmla="*/ 435288 h 554351"/>
              <a:gd name="connsiteX30" fmla="*/ 2238375 w 3586162"/>
              <a:gd name="connsiteY30" fmla="*/ 430526 h 554351"/>
              <a:gd name="connsiteX31" fmla="*/ 2205037 w 3586162"/>
              <a:gd name="connsiteY31" fmla="*/ 416238 h 554351"/>
              <a:gd name="connsiteX32" fmla="*/ 2171700 w 3586162"/>
              <a:gd name="connsiteY32" fmla="*/ 411476 h 554351"/>
              <a:gd name="connsiteX33" fmla="*/ 2147887 w 3586162"/>
              <a:gd name="connsiteY33" fmla="*/ 406713 h 554351"/>
              <a:gd name="connsiteX34" fmla="*/ 2105025 w 3586162"/>
              <a:gd name="connsiteY34" fmla="*/ 392426 h 554351"/>
              <a:gd name="connsiteX35" fmla="*/ 2085975 w 3586162"/>
              <a:gd name="connsiteY35" fmla="*/ 382901 h 554351"/>
              <a:gd name="connsiteX36" fmla="*/ 2066925 w 3586162"/>
              <a:gd name="connsiteY36" fmla="*/ 378138 h 554351"/>
              <a:gd name="connsiteX37" fmla="*/ 2024062 w 3586162"/>
              <a:gd name="connsiteY37" fmla="*/ 349563 h 554351"/>
              <a:gd name="connsiteX38" fmla="*/ 1995487 w 3586162"/>
              <a:gd name="connsiteY38" fmla="*/ 330513 h 554351"/>
              <a:gd name="connsiteX39" fmla="*/ 1981200 w 3586162"/>
              <a:gd name="connsiteY39" fmla="*/ 320988 h 554351"/>
              <a:gd name="connsiteX40" fmla="*/ 1957387 w 3586162"/>
              <a:gd name="connsiteY40" fmla="*/ 306701 h 554351"/>
              <a:gd name="connsiteX41" fmla="*/ 1928812 w 3586162"/>
              <a:gd name="connsiteY41" fmla="*/ 278126 h 554351"/>
              <a:gd name="connsiteX42" fmla="*/ 1900237 w 3586162"/>
              <a:gd name="connsiteY42" fmla="*/ 244788 h 554351"/>
              <a:gd name="connsiteX43" fmla="*/ 1866900 w 3586162"/>
              <a:gd name="connsiteY43" fmla="*/ 216213 h 554351"/>
              <a:gd name="connsiteX44" fmla="*/ 1852612 w 3586162"/>
              <a:gd name="connsiteY44" fmla="*/ 201926 h 554351"/>
              <a:gd name="connsiteX45" fmla="*/ 1828800 w 3586162"/>
              <a:gd name="connsiteY45" fmla="*/ 192401 h 554351"/>
              <a:gd name="connsiteX46" fmla="*/ 1814512 w 3586162"/>
              <a:gd name="connsiteY46" fmla="*/ 178113 h 554351"/>
              <a:gd name="connsiteX47" fmla="*/ 1800225 w 3586162"/>
              <a:gd name="connsiteY47" fmla="*/ 168588 h 554351"/>
              <a:gd name="connsiteX48" fmla="*/ 1790700 w 3586162"/>
              <a:gd name="connsiteY48" fmla="*/ 154301 h 554351"/>
              <a:gd name="connsiteX49" fmla="*/ 1771650 w 3586162"/>
              <a:gd name="connsiteY49" fmla="*/ 149538 h 554351"/>
              <a:gd name="connsiteX50" fmla="*/ 1743075 w 3586162"/>
              <a:gd name="connsiteY50" fmla="*/ 125726 h 554351"/>
              <a:gd name="connsiteX51" fmla="*/ 1724025 w 3586162"/>
              <a:gd name="connsiteY51" fmla="*/ 120963 h 554351"/>
              <a:gd name="connsiteX52" fmla="*/ 1700212 w 3586162"/>
              <a:gd name="connsiteY52" fmla="*/ 106676 h 554351"/>
              <a:gd name="connsiteX53" fmla="*/ 1671637 w 3586162"/>
              <a:gd name="connsiteY53" fmla="*/ 97151 h 554351"/>
              <a:gd name="connsiteX54" fmla="*/ 1633537 w 3586162"/>
              <a:gd name="connsiteY54" fmla="*/ 82863 h 554351"/>
              <a:gd name="connsiteX55" fmla="*/ 1619250 w 3586162"/>
              <a:gd name="connsiteY55" fmla="*/ 78101 h 554351"/>
              <a:gd name="connsiteX56" fmla="*/ 1581150 w 3586162"/>
              <a:gd name="connsiteY56" fmla="*/ 73338 h 554351"/>
              <a:gd name="connsiteX57" fmla="*/ 1500187 w 3586162"/>
              <a:gd name="connsiteY57" fmla="*/ 59051 h 554351"/>
              <a:gd name="connsiteX58" fmla="*/ 1400175 w 3586162"/>
              <a:gd name="connsiteY58" fmla="*/ 44763 h 554351"/>
              <a:gd name="connsiteX59" fmla="*/ 1357312 w 3586162"/>
              <a:gd name="connsiteY59" fmla="*/ 35238 h 554351"/>
              <a:gd name="connsiteX60" fmla="*/ 209550 w 3586162"/>
              <a:gd name="connsiteY60" fmla="*/ 20951 h 554351"/>
              <a:gd name="connsiteX61" fmla="*/ 123825 w 3586162"/>
              <a:gd name="connsiteY61" fmla="*/ 11426 h 554351"/>
              <a:gd name="connsiteX62" fmla="*/ 0 w 3586162"/>
              <a:gd name="connsiteY62" fmla="*/ 11426 h 55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586162" h="554351">
                <a:moveTo>
                  <a:pt x="3586162" y="392426"/>
                </a:moveTo>
                <a:cubicBezTo>
                  <a:pt x="3579812" y="394013"/>
                  <a:pt x="3572438" y="393384"/>
                  <a:pt x="3567112" y="397188"/>
                </a:cubicBezTo>
                <a:cubicBezTo>
                  <a:pt x="3560653" y="401802"/>
                  <a:pt x="3557991" y="410211"/>
                  <a:pt x="3552825" y="416238"/>
                </a:cubicBezTo>
                <a:cubicBezTo>
                  <a:pt x="3548442" y="421352"/>
                  <a:pt x="3543854" y="426391"/>
                  <a:pt x="3538537" y="430526"/>
                </a:cubicBezTo>
                <a:cubicBezTo>
                  <a:pt x="3529501" y="437554"/>
                  <a:pt x="3519969" y="444017"/>
                  <a:pt x="3509962" y="449576"/>
                </a:cubicBezTo>
                <a:cubicBezTo>
                  <a:pt x="3505574" y="452014"/>
                  <a:pt x="3500483" y="452896"/>
                  <a:pt x="3495675" y="454338"/>
                </a:cubicBezTo>
                <a:cubicBezTo>
                  <a:pt x="3484605" y="457659"/>
                  <a:pt x="3473450" y="460688"/>
                  <a:pt x="3462337" y="463863"/>
                </a:cubicBezTo>
                <a:cubicBezTo>
                  <a:pt x="3438567" y="479710"/>
                  <a:pt x="3456139" y="470818"/>
                  <a:pt x="3419475" y="478151"/>
                </a:cubicBezTo>
                <a:cubicBezTo>
                  <a:pt x="3391573" y="483731"/>
                  <a:pt x="3405272" y="483323"/>
                  <a:pt x="3371850" y="492438"/>
                </a:cubicBezTo>
                <a:cubicBezTo>
                  <a:pt x="3364040" y="494568"/>
                  <a:pt x="3355790" y="494875"/>
                  <a:pt x="3348037" y="497201"/>
                </a:cubicBezTo>
                <a:cubicBezTo>
                  <a:pt x="3339849" y="499658"/>
                  <a:pt x="3332259" y="503804"/>
                  <a:pt x="3324225" y="506726"/>
                </a:cubicBezTo>
                <a:cubicBezTo>
                  <a:pt x="3314789" y="510157"/>
                  <a:pt x="3305267" y="513366"/>
                  <a:pt x="3295650" y="516251"/>
                </a:cubicBezTo>
                <a:cubicBezTo>
                  <a:pt x="3289381" y="518132"/>
                  <a:pt x="3282915" y="519291"/>
                  <a:pt x="3276600" y="521013"/>
                </a:cubicBezTo>
                <a:cubicBezTo>
                  <a:pt x="3265450" y="524054"/>
                  <a:pt x="3254563" y="528116"/>
                  <a:pt x="3243262" y="530538"/>
                </a:cubicBezTo>
                <a:cubicBezTo>
                  <a:pt x="3232286" y="532890"/>
                  <a:pt x="3221020" y="533594"/>
                  <a:pt x="3209925" y="535301"/>
                </a:cubicBezTo>
                <a:cubicBezTo>
                  <a:pt x="3168191" y="541722"/>
                  <a:pt x="3193335" y="538914"/>
                  <a:pt x="3148012" y="544826"/>
                </a:cubicBezTo>
                <a:lnTo>
                  <a:pt x="3071812" y="554351"/>
                </a:lnTo>
                <a:lnTo>
                  <a:pt x="2781300" y="549588"/>
                </a:lnTo>
                <a:cubicBezTo>
                  <a:pt x="2776282" y="549431"/>
                  <a:pt x="2771904" y="545955"/>
                  <a:pt x="2767012" y="544826"/>
                </a:cubicBezTo>
                <a:cubicBezTo>
                  <a:pt x="2751237" y="541186"/>
                  <a:pt x="2735299" y="538285"/>
                  <a:pt x="2719387" y="535301"/>
                </a:cubicBezTo>
                <a:cubicBezTo>
                  <a:pt x="2660394" y="524239"/>
                  <a:pt x="2719079" y="538590"/>
                  <a:pt x="2624137" y="516251"/>
                </a:cubicBezTo>
                <a:cubicBezTo>
                  <a:pt x="2585811" y="507233"/>
                  <a:pt x="2641153" y="515205"/>
                  <a:pt x="2586037" y="506726"/>
                </a:cubicBezTo>
                <a:cubicBezTo>
                  <a:pt x="2573387" y="504780"/>
                  <a:pt x="2560637" y="503551"/>
                  <a:pt x="2547937" y="501963"/>
                </a:cubicBezTo>
                <a:cubicBezTo>
                  <a:pt x="2540000" y="498788"/>
                  <a:pt x="2532544" y="493924"/>
                  <a:pt x="2524125" y="492438"/>
                </a:cubicBezTo>
                <a:cubicBezTo>
                  <a:pt x="2456871" y="480570"/>
                  <a:pt x="2486746" y="494560"/>
                  <a:pt x="2447925" y="482913"/>
                </a:cubicBezTo>
                <a:cubicBezTo>
                  <a:pt x="2438308" y="480028"/>
                  <a:pt x="2428672" y="477117"/>
                  <a:pt x="2419350" y="473388"/>
                </a:cubicBezTo>
                <a:cubicBezTo>
                  <a:pt x="2412062" y="470473"/>
                  <a:pt x="2391207" y="461590"/>
                  <a:pt x="2381250" y="459101"/>
                </a:cubicBezTo>
                <a:cubicBezTo>
                  <a:pt x="2373397" y="457138"/>
                  <a:pt x="2365317" y="456192"/>
                  <a:pt x="2357437" y="454338"/>
                </a:cubicBezTo>
                <a:cubicBezTo>
                  <a:pt x="2338323" y="449841"/>
                  <a:pt x="2319803" y="442220"/>
                  <a:pt x="2300287" y="440051"/>
                </a:cubicBezTo>
                <a:lnTo>
                  <a:pt x="2257425" y="435288"/>
                </a:lnTo>
                <a:cubicBezTo>
                  <a:pt x="2251075" y="433701"/>
                  <a:pt x="2244504" y="432824"/>
                  <a:pt x="2238375" y="430526"/>
                </a:cubicBezTo>
                <a:cubicBezTo>
                  <a:pt x="2220674" y="423888"/>
                  <a:pt x="2221931" y="419617"/>
                  <a:pt x="2205037" y="416238"/>
                </a:cubicBezTo>
                <a:cubicBezTo>
                  <a:pt x="2194030" y="414037"/>
                  <a:pt x="2182772" y="413321"/>
                  <a:pt x="2171700" y="411476"/>
                </a:cubicBezTo>
                <a:cubicBezTo>
                  <a:pt x="2163715" y="410145"/>
                  <a:pt x="2155825" y="408301"/>
                  <a:pt x="2147887" y="406713"/>
                </a:cubicBezTo>
                <a:cubicBezTo>
                  <a:pt x="2118190" y="386914"/>
                  <a:pt x="2151689" y="406425"/>
                  <a:pt x="2105025" y="392426"/>
                </a:cubicBezTo>
                <a:cubicBezTo>
                  <a:pt x="2098225" y="390386"/>
                  <a:pt x="2092622" y="385394"/>
                  <a:pt x="2085975" y="382901"/>
                </a:cubicBezTo>
                <a:cubicBezTo>
                  <a:pt x="2079846" y="380603"/>
                  <a:pt x="2073275" y="379726"/>
                  <a:pt x="2066925" y="378138"/>
                </a:cubicBezTo>
                <a:lnTo>
                  <a:pt x="2024062" y="349563"/>
                </a:lnTo>
                <a:lnTo>
                  <a:pt x="1995487" y="330513"/>
                </a:lnTo>
                <a:cubicBezTo>
                  <a:pt x="1990725" y="327338"/>
                  <a:pt x="1986108" y="323933"/>
                  <a:pt x="1981200" y="320988"/>
                </a:cubicBezTo>
                <a:lnTo>
                  <a:pt x="1957387" y="306701"/>
                </a:lnTo>
                <a:cubicBezTo>
                  <a:pt x="1948478" y="279971"/>
                  <a:pt x="1959179" y="301744"/>
                  <a:pt x="1928812" y="278126"/>
                </a:cubicBezTo>
                <a:cubicBezTo>
                  <a:pt x="1901701" y="257040"/>
                  <a:pt x="1917302" y="265266"/>
                  <a:pt x="1900237" y="244788"/>
                </a:cubicBezTo>
                <a:cubicBezTo>
                  <a:pt x="1885469" y="227066"/>
                  <a:pt x="1885290" y="231976"/>
                  <a:pt x="1866900" y="216213"/>
                </a:cubicBezTo>
                <a:cubicBezTo>
                  <a:pt x="1861786" y="211830"/>
                  <a:pt x="1858323" y="205496"/>
                  <a:pt x="1852612" y="201926"/>
                </a:cubicBezTo>
                <a:cubicBezTo>
                  <a:pt x="1845363" y="197395"/>
                  <a:pt x="1836737" y="195576"/>
                  <a:pt x="1828800" y="192401"/>
                </a:cubicBezTo>
                <a:cubicBezTo>
                  <a:pt x="1824037" y="187638"/>
                  <a:pt x="1819686" y="182425"/>
                  <a:pt x="1814512" y="178113"/>
                </a:cubicBezTo>
                <a:cubicBezTo>
                  <a:pt x="1810115" y="174449"/>
                  <a:pt x="1804272" y="172635"/>
                  <a:pt x="1800225" y="168588"/>
                </a:cubicBezTo>
                <a:cubicBezTo>
                  <a:pt x="1796178" y="164541"/>
                  <a:pt x="1795462" y="157476"/>
                  <a:pt x="1790700" y="154301"/>
                </a:cubicBezTo>
                <a:cubicBezTo>
                  <a:pt x="1785254" y="150670"/>
                  <a:pt x="1778000" y="151126"/>
                  <a:pt x="1771650" y="149538"/>
                </a:cubicBezTo>
                <a:cubicBezTo>
                  <a:pt x="1763069" y="140957"/>
                  <a:pt x="1754677" y="130698"/>
                  <a:pt x="1743075" y="125726"/>
                </a:cubicBezTo>
                <a:cubicBezTo>
                  <a:pt x="1737059" y="123148"/>
                  <a:pt x="1730375" y="122551"/>
                  <a:pt x="1724025" y="120963"/>
                </a:cubicBezTo>
                <a:cubicBezTo>
                  <a:pt x="1716087" y="116201"/>
                  <a:pt x="1708639" y="110506"/>
                  <a:pt x="1700212" y="106676"/>
                </a:cubicBezTo>
                <a:cubicBezTo>
                  <a:pt x="1691072" y="102521"/>
                  <a:pt x="1680617" y="101641"/>
                  <a:pt x="1671637" y="97151"/>
                </a:cubicBezTo>
                <a:cubicBezTo>
                  <a:pt x="1642047" y="82356"/>
                  <a:pt x="1663795" y="91508"/>
                  <a:pt x="1633537" y="82863"/>
                </a:cubicBezTo>
                <a:cubicBezTo>
                  <a:pt x="1628710" y="81484"/>
                  <a:pt x="1624189" y="78999"/>
                  <a:pt x="1619250" y="78101"/>
                </a:cubicBezTo>
                <a:cubicBezTo>
                  <a:pt x="1606658" y="75811"/>
                  <a:pt x="1593850" y="74926"/>
                  <a:pt x="1581150" y="73338"/>
                </a:cubicBezTo>
                <a:cubicBezTo>
                  <a:pt x="1535940" y="58268"/>
                  <a:pt x="1562574" y="64722"/>
                  <a:pt x="1500187" y="59051"/>
                </a:cubicBezTo>
                <a:cubicBezTo>
                  <a:pt x="1443173" y="40046"/>
                  <a:pt x="1495412" y="54788"/>
                  <a:pt x="1400175" y="44763"/>
                </a:cubicBezTo>
                <a:cubicBezTo>
                  <a:pt x="1211894" y="24944"/>
                  <a:pt x="1587124" y="57479"/>
                  <a:pt x="1357312" y="35238"/>
                </a:cubicBezTo>
                <a:cubicBezTo>
                  <a:pt x="993202" y="0"/>
                  <a:pt x="450175" y="22070"/>
                  <a:pt x="209550" y="20951"/>
                </a:cubicBezTo>
                <a:cubicBezTo>
                  <a:pt x="174822" y="9374"/>
                  <a:pt x="189812" y="13035"/>
                  <a:pt x="123825" y="11426"/>
                </a:cubicBezTo>
                <a:cubicBezTo>
                  <a:pt x="82562" y="10420"/>
                  <a:pt x="41275" y="11426"/>
                  <a:pt x="0" y="11426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981200" y="1533525"/>
            <a:ext cx="3662363" cy="776288"/>
          </a:xfrm>
          <a:custGeom>
            <a:avLst/>
            <a:gdLst>
              <a:gd name="connsiteX0" fmla="*/ 3662363 w 3662363"/>
              <a:gd name="connsiteY0" fmla="*/ 676275 h 776288"/>
              <a:gd name="connsiteX1" fmla="*/ 3609975 w 3662363"/>
              <a:gd name="connsiteY1" fmla="*/ 681038 h 776288"/>
              <a:gd name="connsiteX2" fmla="*/ 3595688 w 3662363"/>
              <a:gd name="connsiteY2" fmla="*/ 685800 h 776288"/>
              <a:gd name="connsiteX3" fmla="*/ 3576638 w 3662363"/>
              <a:gd name="connsiteY3" fmla="*/ 690563 h 776288"/>
              <a:gd name="connsiteX4" fmla="*/ 3538538 w 3662363"/>
              <a:gd name="connsiteY4" fmla="*/ 704850 h 776288"/>
              <a:gd name="connsiteX5" fmla="*/ 3524250 w 3662363"/>
              <a:gd name="connsiteY5" fmla="*/ 714375 h 776288"/>
              <a:gd name="connsiteX6" fmla="*/ 3495675 w 3662363"/>
              <a:gd name="connsiteY6" fmla="*/ 719138 h 776288"/>
              <a:gd name="connsiteX7" fmla="*/ 3471863 w 3662363"/>
              <a:gd name="connsiteY7" fmla="*/ 723900 h 776288"/>
              <a:gd name="connsiteX8" fmla="*/ 3448050 w 3662363"/>
              <a:gd name="connsiteY8" fmla="*/ 733425 h 776288"/>
              <a:gd name="connsiteX9" fmla="*/ 3400425 w 3662363"/>
              <a:gd name="connsiteY9" fmla="*/ 742950 h 776288"/>
              <a:gd name="connsiteX10" fmla="*/ 3343275 w 3662363"/>
              <a:gd name="connsiteY10" fmla="*/ 752475 h 776288"/>
              <a:gd name="connsiteX11" fmla="*/ 3314700 w 3662363"/>
              <a:gd name="connsiteY11" fmla="*/ 757238 h 776288"/>
              <a:gd name="connsiteX12" fmla="*/ 3205163 w 3662363"/>
              <a:gd name="connsiteY12" fmla="*/ 766763 h 776288"/>
              <a:gd name="connsiteX13" fmla="*/ 3143250 w 3662363"/>
              <a:gd name="connsiteY13" fmla="*/ 776288 h 776288"/>
              <a:gd name="connsiteX14" fmla="*/ 2395538 w 3662363"/>
              <a:gd name="connsiteY14" fmla="*/ 771525 h 776288"/>
              <a:gd name="connsiteX15" fmla="*/ 2295525 w 3662363"/>
              <a:gd name="connsiteY15" fmla="*/ 752475 h 776288"/>
              <a:gd name="connsiteX16" fmla="*/ 2281238 w 3662363"/>
              <a:gd name="connsiteY16" fmla="*/ 747713 h 776288"/>
              <a:gd name="connsiteX17" fmla="*/ 2257425 w 3662363"/>
              <a:gd name="connsiteY17" fmla="*/ 742950 h 776288"/>
              <a:gd name="connsiteX18" fmla="*/ 2243138 w 3662363"/>
              <a:gd name="connsiteY18" fmla="*/ 738188 h 776288"/>
              <a:gd name="connsiteX19" fmla="*/ 2224088 w 3662363"/>
              <a:gd name="connsiteY19" fmla="*/ 733425 h 776288"/>
              <a:gd name="connsiteX20" fmla="*/ 2209800 w 3662363"/>
              <a:gd name="connsiteY20" fmla="*/ 728663 h 776288"/>
              <a:gd name="connsiteX21" fmla="*/ 2185988 w 3662363"/>
              <a:gd name="connsiteY21" fmla="*/ 719138 h 776288"/>
              <a:gd name="connsiteX22" fmla="*/ 2143125 w 3662363"/>
              <a:gd name="connsiteY22" fmla="*/ 714375 h 776288"/>
              <a:gd name="connsiteX23" fmla="*/ 2124075 w 3662363"/>
              <a:gd name="connsiteY23" fmla="*/ 709613 h 776288"/>
              <a:gd name="connsiteX24" fmla="*/ 2095500 w 3662363"/>
              <a:gd name="connsiteY24" fmla="*/ 695325 h 776288"/>
              <a:gd name="connsiteX25" fmla="*/ 2081213 w 3662363"/>
              <a:gd name="connsiteY25" fmla="*/ 690563 h 776288"/>
              <a:gd name="connsiteX26" fmla="*/ 2033588 w 3662363"/>
              <a:gd name="connsiteY26" fmla="*/ 661988 h 776288"/>
              <a:gd name="connsiteX27" fmla="*/ 2019300 w 3662363"/>
              <a:gd name="connsiteY27" fmla="*/ 652463 h 776288"/>
              <a:gd name="connsiteX28" fmla="*/ 2000250 w 3662363"/>
              <a:gd name="connsiteY28" fmla="*/ 642938 h 776288"/>
              <a:gd name="connsiteX29" fmla="*/ 1971675 w 3662363"/>
              <a:gd name="connsiteY29" fmla="*/ 614363 h 776288"/>
              <a:gd name="connsiteX30" fmla="*/ 1957388 w 3662363"/>
              <a:gd name="connsiteY30" fmla="*/ 604838 h 776288"/>
              <a:gd name="connsiteX31" fmla="*/ 1924050 w 3662363"/>
              <a:gd name="connsiteY31" fmla="*/ 566738 h 776288"/>
              <a:gd name="connsiteX32" fmla="*/ 1909763 w 3662363"/>
              <a:gd name="connsiteY32" fmla="*/ 557213 h 776288"/>
              <a:gd name="connsiteX33" fmla="*/ 1895475 w 3662363"/>
              <a:gd name="connsiteY33" fmla="*/ 538163 h 776288"/>
              <a:gd name="connsiteX34" fmla="*/ 1885950 w 3662363"/>
              <a:gd name="connsiteY34" fmla="*/ 523875 h 776288"/>
              <a:gd name="connsiteX35" fmla="*/ 1871663 w 3662363"/>
              <a:gd name="connsiteY35" fmla="*/ 514350 h 776288"/>
              <a:gd name="connsiteX36" fmla="*/ 1847850 w 3662363"/>
              <a:gd name="connsiteY36" fmla="*/ 481013 h 776288"/>
              <a:gd name="connsiteX37" fmla="*/ 1838325 w 3662363"/>
              <a:gd name="connsiteY37" fmla="*/ 461963 h 776288"/>
              <a:gd name="connsiteX38" fmla="*/ 1819275 w 3662363"/>
              <a:gd name="connsiteY38" fmla="*/ 447675 h 776288"/>
              <a:gd name="connsiteX39" fmla="*/ 1766888 w 3662363"/>
              <a:gd name="connsiteY39" fmla="*/ 395288 h 776288"/>
              <a:gd name="connsiteX40" fmla="*/ 1700213 w 3662363"/>
              <a:gd name="connsiteY40" fmla="*/ 319088 h 776288"/>
              <a:gd name="connsiteX41" fmla="*/ 1681163 w 3662363"/>
              <a:gd name="connsiteY41" fmla="*/ 309563 h 776288"/>
              <a:gd name="connsiteX42" fmla="*/ 1652588 w 3662363"/>
              <a:gd name="connsiteY42" fmla="*/ 280988 h 776288"/>
              <a:gd name="connsiteX43" fmla="*/ 1633538 w 3662363"/>
              <a:gd name="connsiteY43" fmla="*/ 261938 h 776288"/>
              <a:gd name="connsiteX44" fmla="*/ 1595438 w 3662363"/>
              <a:gd name="connsiteY44" fmla="*/ 238125 h 776288"/>
              <a:gd name="connsiteX45" fmla="*/ 1585913 w 3662363"/>
              <a:gd name="connsiteY45" fmla="*/ 223838 h 776288"/>
              <a:gd name="connsiteX46" fmla="*/ 1552575 w 3662363"/>
              <a:gd name="connsiteY46" fmla="*/ 195263 h 776288"/>
              <a:gd name="connsiteX47" fmla="*/ 1524000 w 3662363"/>
              <a:gd name="connsiteY47" fmla="*/ 166688 h 776288"/>
              <a:gd name="connsiteX48" fmla="*/ 1509713 w 3662363"/>
              <a:gd name="connsiteY48" fmla="*/ 152400 h 776288"/>
              <a:gd name="connsiteX49" fmla="*/ 1476375 w 3662363"/>
              <a:gd name="connsiteY49" fmla="*/ 138113 h 776288"/>
              <a:gd name="connsiteX50" fmla="*/ 1462088 w 3662363"/>
              <a:gd name="connsiteY50" fmla="*/ 128588 h 776288"/>
              <a:gd name="connsiteX51" fmla="*/ 1428750 w 3662363"/>
              <a:gd name="connsiteY51" fmla="*/ 119063 h 776288"/>
              <a:gd name="connsiteX52" fmla="*/ 1404938 w 3662363"/>
              <a:gd name="connsiteY52" fmla="*/ 104775 h 776288"/>
              <a:gd name="connsiteX53" fmla="*/ 1390650 w 3662363"/>
              <a:gd name="connsiteY53" fmla="*/ 100013 h 776288"/>
              <a:gd name="connsiteX54" fmla="*/ 1352550 w 3662363"/>
              <a:gd name="connsiteY54" fmla="*/ 90488 h 776288"/>
              <a:gd name="connsiteX55" fmla="*/ 1314450 w 3662363"/>
              <a:gd name="connsiteY55" fmla="*/ 80963 h 776288"/>
              <a:gd name="connsiteX56" fmla="*/ 1295400 w 3662363"/>
              <a:gd name="connsiteY56" fmla="*/ 71438 h 776288"/>
              <a:gd name="connsiteX57" fmla="*/ 1233488 w 3662363"/>
              <a:gd name="connsiteY57" fmla="*/ 66675 h 776288"/>
              <a:gd name="connsiteX58" fmla="*/ 1195388 w 3662363"/>
              <a:gd name="connsiteY58" fmla="*/ 61913 h 776288"/>
              <a:gd name="connsiteX59" fmla="*/ 1166813 w 3662363"/>
              <a:gd name="connsiteY59" fmla="*/ 52388 h 776288"/>
              <a:gd name="connsiteX60" fmla="*/ 1090613 w 3662363"/>
              <a:gd name="connsiteY60" fmla="*/ 42863 h 776288"/>
              <a:gd name="connsiteX61" fmla="*/ 1023938 w 3662363"/>
              <a:gd name="connsiteY61" fmla="*/ 33338 h 776288"/>
              <a:gd name="connsiteX62" fmla="*/ 985838 w 3662363"/>
              <a:gd name="connsiteY62" fmla="*/ 28575 h 776288"/>
              <a:gd name="connsiteX63" fmla="*/ 942975 w 3662363"/>
              <a:gd name="connsiteY63" fmla="*/ 23813 h 776288"/>
              <a:gd name="connsiteX64" fmla="*/ 885825 w 3662363"/>
              <a:gd name="connsiteY64" fmla="*/ 14288 h 776288"/>
              <a:gd name="connsiteX65" fmla="*/ 847725 w 3662363"/>
              <a:gd name="connsiteY65" fmla="*/ 9525 h 776288"/>
              <a:gd name="connsiteX66" fmla="*/ 795338 w 3662363"/>
              <a:gd name="connsiteY66" fmla="*/ 4763 h 776288"/>
              <a:gd name="connsiteX67" fmla="*/ 766763 w 3662363"/>
              <a:gd name="connsiteY67" fmla="*/ 0 h 776288"/>
              <a:gd name="connsiteX68" fmla="*/ 119063 w 3662363"/>
              <a:gd name="connsiteY68" fmla="*/ 4763 h 776288"/>
              <a:gd name="connsiteX69" fmla="*/ 104775 w 3662363"/>
              <a:gd name="connsiteY69" fmla="*/ 9525 h 776288"/>
              <a:gd name="connsiteX70" fmla="*/ 42863 w 3662363"/>
              <a:gd name="connsiteY70" fmla="*/ 14288 h 776288"/>
              <a:gd name="connsiteX71" fmla="*/ 19050 w 3662363"/>
              <a:gd name="connsiteY71" fmla="*/ 19050 h 776288"/>
              <a:gd name="connsiteX72" fmla="*/ 0 w 3662363"/>
              <a:gd name="connsiteY72" fmla="*/ 23813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662363" h="776288">
                <a:moveTo>
                  <a:pt x="3662363" y="676275"/>
                </a:moveTo>
                <a:cubicBezTo>
                  <a:pt x="3644900" y="677863"/>
                  <a:pt x="3627333" y="678558"/>
                  <a:pt x="3609975" y="681038"/>
                </a:cubicBezTo>
                <a:cubicBezTo>
                  <a:pt x="3605006" y="681748"/>
                  <a:pt x="3600515" y="684421"/>
                  <a:pt x="3595688" y="685800"/>
                </a:cubicBezTo>
                <a:cubicBezTo>
                  <a:pt x="3589394" y="687598"/>
                  <a:pt x="3582932" y="688765"/>
                  <a:pt x="3576638" y="690563"/>
                </a:cubicBezTo>
                <a:cubicBezTo>
                  <a:pt x="3567015" y="693312"/>
                  <a:pt x="3545257" y="701491"/>
                  <a:pt x="3538538" y="704850"/>
                </a:cubicBezTo>
                <a:cubicBezTo>
                  <a:pt x="3533418" y="707410"/>
                  <a:pt x="3529680" y="712565"/>
                  <a:pt x="3524250" y="714375"/>
                </a:cubicBezTo>
                <a:cubicBezTo>
                  <a:pt x="3515089" y="717429"/>
                  <a:pt x="3505176" y="717411"/>
                  <a:pt x="3495675" y="719138"/>
                </a:cubicBezTo>
                <a:cubicBezTo>
                  <a:pt x="3487711" y="720586"/>
                  <a:pt x="3479800" y="722313"/>
                  <a:pt x="3471863" y="723900"/>
                </a:cubicBezTo>
                <a:cubicBezTo>
                  <a:pt x="3463925" y="727075"/>
                  <a:pt x="3456160" y="730721"/>
                  <a:pt x="3448050" y="733425"/>
                </a:cubicBezTo>
                <a:cubicBezTo>
                  <a:pt x="3432880" y="738482"/>
                  <a:pt x="3415912" y="740134"/>
                  <a:pt x="3400425" y="742950"/>
                </a:cubicBezTo>
                <a:cubicBezTo>
                  <a:pt x="3331216" y="755534"/>
                  <a:pt x="3432317" y="738776"/>
                  <a:pt x="3343275" y="752475"/>
                </a:cubicBezTo>
                <a:cubicBezTo>
                  <a:pt x="3333731" y="753943"/>
                  <a:pt x="3324305" y="756244"/>
                  <a:pt x="3314700" y="757238"/>
                </a:cubicBezTo>
                <a:cubicBezTo>
                  <a:pt x="3278244" y="761009"/>
                  <a:pt x="3241387" y="761190"/>
                  <a:pt x="3205163" y="766763"/>
                </a:cubicBezTo>
                <a:lnTo>
                  <a:pt x="3143250" y="776288"/>
                </a:lnTo>
                <a:lnTo>
                  <a:pt x="2395538" y="771525"/>
                </a:lnTo>
                <a:cubicBezTo>
                  <a:pt x="2377549" y="771208"/>
                  <a:pt x="2318233" y="760044"/>
                  <a:pt x="2295525" y="752475"/>
                </a:cubicBezTo>
                <a:cubicBezTo>
                  <a:pt x="2290763" y="750888"/>
                  <a:pt x="2286108" y="748931"/>
                  <a:pt x="2281238" y="747713"/>
                </a:cubicBezTo>
                <a:cubicBezTo>
                  <a:pt x="2273385" y="745750"/>
                  <a:pt x="2265278" y="744913"/>
                  <a:pt x="2257425" y="742950"/>
                </a:cubicBezTo>
                <a:cubicBezTo>
                  <a:pt x="2252555" y="741732"/>
                  <a:pt x="2247965" y="739567"/>
                  <a:pt x="2243138" y="738188"/>
                </a:cubicBezTo>
                <a:cubicBezTo>
                  <a:pt x="2236844" y="736390"/>
                  <a:pt x="2230382" y="735223"/>
                  <a:pt x="2224088" y="733425"/>
                </a:cubicBezTo>
                <a:cubicBezTo>
                  <a:pt x="2219261" y="732046"/>
                  <a:pt x="2214501" y="730426"/>
                  <a:pt x="2209800" y="728663"/>
                </a:cubicBezTo>
                <a:cubicBezTo>
                  <a:pt x="2201795" y="725661"/>
                  <a:pt x="2194347" y="720929"/>
                  <a:pt x="2185988" y="719138"/>
                </a:cubicBezTo>
                <a:cubicBezTo>
                  <a:pt x="2171932" y="716126"/>
                  <a:pt x="2157413" y="715963"/>
                  <a:pt x="2143125" y="714375"/>
                </a:cubicBezTo>
                <a:cubicBezTo>
                  <a:pt x="2136775" y="712788"/>
                  <a:pt x="2130152" y="712044"/>
                  <a:pt x="2124075" y="709613"/>
                </a:cubicBezTo>
                <a:cubicBezTo>
                  <a:pt x="2114187" y="705658"/>
                  <a:pt x="2105231" y="699650"/>
                  <a:pt x="2095500" y="695325"/>
                </a:cubicBezTo>
                <a:cubicBezTo>
                  <a:pt x="2090913" y="693286"/>
                  <a:pt x="2085975" y="692150"/>
                  <a:pt x="2081213" y="690563"/>
                </a:cubicBezTo>
                <a:cubicBezTo>
                  <a:pt x="2046048" y="664188"/>
                  <a:pt x="2079453" y="687468"/>
                  <a:pt x="2033588" y="661988"/>
                </a:cubicBezTo>
                <a:cubicBezTo>
                  <a:pt x="2028584" y="659208"/>
                  <a:pt x="2024270" y="655303"/>
                  <a:pt x="2019300" y="652463"/>
                </a:cubicBezTo>
                <a:cubicBezTo>
                  <a:pt x="2013136" y="648941"/>
                  <a:pt x="2006600" y="646113"/>
                  <a:pt x="2000250" y="642938"/>
                </a:cubicBezTo>
                <a:cubicBezTo>
                  <a:pt x="1990725" y="633413"/>
                  <a:pt x="1982883" y="621835"/>
                  <a:pt x="1971675" y="614363"/>
                </a:cubicBezTo>
                <a:cubicBezTo>
                  <a:pt x="1966913" y="611188"/>
                  <a:pt x="1961785" y="608502"/>
                  <a:pt x="1957388" y="604838"/>
                </a:cubicBezTo>
                <a:cubicBezTo>
                  <a:pt x="1934272" y="585574"/>
                  <a:pt x="1949784" y="592472"/>
                  <a:pt x="1924050" y="566738"/>
                </a:cubicBezTo>
                <a:cubicBezTo>
                  <a:pt x="1920003" y="562691"/>
                  <a:pt x="1913810" y="561260"/>
                  <a:pt x="1909763" y="557213"/>
                </a:cubicBezTo>
                <a:cubicBezTo>
                  <a:pt x="1904150" y="551600"/>
                  <a:pt x="1900089" y="544622"/>
                  <a:pt x="1895475" y="538163"/>
                </a:cubicBezTo>
                <a:cubicBezTo>
                  <a:pt x="1892148" y="533505"/>
                  <a:pt x="1889997" y="527923"/>
                  <a:pt x="1885950" y="523875"/>
                </a:cubicBezTo>
                <a:cubicBezTo>
                  <a:pt x="1881903" y="519828"/>
                  <a:pt x="1876425" y="517525"/>
                  <a:pt x="1871663" y="514350"/>
                </a:cubicBezTo>
                <a:cubicBezTo>
                  <a:pt x="1846899" y="452441"/>
                  <a:pt x="1878031" y="517230"/>
                  <a:pt x="1847850" y="481013"/>
                </a:cubicBezTo>
                <a:cubicBezTo>
                  <a:pt x="1843305" y="475559"/>
                  <a:pt x="1842945" y="467353"/>
                  <a:pt x="1838325" y="461963"/>
                </a:cubicBezTo>
                <a:cubicBezTo>
                  <a:pt x="1833159" y="455936"/>
                  <a:pt x="1825078" y="453091"/>
                  <a:pt x="1819275" y="447675"/>
                </a:cubicBezTo>
                <a:cubicBezTo>
                  <a:pt x="1801221" y="430825"/>
                  <a:pt x="1782526" y="414401"/>
                  <a:pt x="1766888" y="395288"/>
                </a:cubicBezTo>
                <a:cubicBezTo>
                  <a:pt x="1756883" y="383060"/>
                  <a:pt x="1720096" y="334552"/>
                  <a:pt x="1700213" y="319088"/>
                </a:cubicBezTo>
                <a:cubicBezTo>
                  <a:pt x="1694609" y="314729"/>
                  <a:pt x="1687513" y="312738"/>
                  <a:pt x="1681163" y="309563"/>
                </a:cubicBezTo>
                <a:cubicBezTo>
                  <a:pt x="1663827" y="283558"/>
                  <a:pt x="1680943" y="305798"/>
                  <a:pt x="1652588" y="280988"/>
                </a:cubicBezTo>
                <a:cubicBezTo>
                  <a:pt x="1645830" y="275075"/>
                  <a:pt x="1640722" y="267326"/>
                  <a:pt x="1633538" y="261938"/>
                </a:cubicBezTo>
                <a:cubicBezTo>
                  <a:pt x="1603355" y="239301"/>
                  <a:pt x="1624677" y="267364"/>
                  <a:pt x="1595438" y="238125"/>
                </a:cubicBezTo>
                <a:cubicBezTo>
                  <a:pt x="1591391" y="234078"/>
                  <a:pt x="1589577" y="228235"/>
                  <a:pt x="1585913" y="223838"/>
                </a:cubicBezTo>
                <a:cubicBezTo>
                  <a:pt x="1574856" y="210570"/>
                  <a:pt x="1566592" y="205775"/>
                  <a:pt x="1552575" y="195263"/>
                </a:cubicBezTo>
                <a:cubicBezTo>
                  <a:pt x="1535806" y="170109"/>
                  <a:pt x="1551569" y="190319"/>
                  <a:pt x="1524000" y="166688"/>
                </a:cubicBezTo>
                <a:cubicBezTo>
                  <a:pt x="1518886" y="162305"/>
                  <a:pt x="1515194" y="156315"/>
                  <a:pt x="1509713" y="152400"/>
                </a:cubicBezTo>
                <a:cubicBezTo>
                  <a:pt x="1499413" y="145043"/>
                  <a:pt x="1488036" y="141999"/>
                  <a:pt x="1476375" y="138113"/>
                </a:cubicBezTo>
                <a:cubicBezTo>
                  <a:pt x="1471613" y="134938"/>
                  <a:pt x="1467349" y="130843"/>
                  <a:pt x="1462088" y="128588"/>
                </a:cubicBezTo>
                <a:cubicBezTo>
                  <a:pt x="1440746" y="119441"/>
                  <a:pt x="1447270" y="128323"/>
                  <a:pt x="1428750" y="119063"/>
                </a:cubicBezTo>
                <a:cubicBezTo>
                  <a:pt x="1420471" y="114923"/>
                  <a:pt x="1413217" y="108915"/>
                  <a:pt x="1404938" y="104775"/>
                </a:cubicBezTo>
                <a:cubicBezTo>
                  <a:pt x="1400448" y="102530"/>
                  <a:pt x="1395493" y="101334"/>
                  <a:pt x="1390650" y="100013"/>
                </a:cubicBezTo>
                <a:cubicBezTo>
                  <a:pt x="1378020" y="96569"/>
                  <a:pt x="1365180" y="93933"/>
                  <a:pt x="1352550" y="90488"/>
                </a:cubicBezTo>
                <a:cubicBezTo>
                  <a:pt x="1312277" y="79504"/>
                  <a:pt x="1372705" y="92612"/>
                  <a:pt x="1314450" y="80963"/>
                </a:cubicBezTo>
                <a:cubicBezTo>
                  <a:pt x="1308100" y="77788"/>
                  <a:pt x="1302391" y="72672"/>
                  <a:pt x="1295400" y="71438"/>
                </a:cubicBezTo>
                <a:cubicBezTo>
                  <a:pt x="1275017" y="67841"/>
                  <a:pt x="1254093" y="68637"/>
                  <a:pt x="1233488" y="66675"/>
                </a:cubicBezTo>
                <a:cubicBezTo>
                  <a:pt x="1220747" y="65462"/>
                  <a:pt x="1208088" y="63500"/>
                  <a:pt x="1195388" y="61913"/>
                </a:cubicBezTo>
                <a:cubicBezTo>
                  <a:pt x="1185863" y="58738"/>
                  <a:pt x="1176553" y="54823"/>
                  <a:pt x="1166813" y="52388"/>
                </a:cubicBezTo>
                <a:cubicBezTo>
                  <a:pt x="1145107" y="46961"/>
                  <a:pt x="1110497" y="45348"/>
                  <a:pt x="1090613" y="42863"/>
                </a:cubicBezTo>
                <a:cubicBezTo>
                  <a:pt x="1068336" y="40078"/>
                  <a:pt x="1046183" y="36371"/>
                  <a:pt x="1023938" y="33338"/>
                </a:cubicBezTo>
                <a:cubicBezTo>
                  <a:pt x="1011257" y="31609"/>
                  <a:pt x="998549" y="30070"/>
                  <a:pt x="985838" y="28575"/>
                </a:cubicBezTo>
                <a:cubicBezTo>
                  <a:pt x="971561" y="26895"/>
                  <a:pt x="957206" y="25846"/>
                  <a:pt x="942975" y="23813"/>
                </a:cubicBezTo>
                <a:cubicBezTo>
                  <a:pt x="923856" y="21082"/>
                  <a:pt x="904989" y="16684"/>
                  <a:pt x="885825" y="14288"/>
                </a:cubicBezTo>
                <a:lnTo>
                  <a:pt x="847725" y="9525"/>
                </a:lnTo>
                <a:cubicBezTo>
                  <a:pt x="830287" y="7689"/>
                  <a:pt x="812752" y="6812"/>
                  <a:pt x="795338" y="4763"/>
                </a:cubicBezTo>
                <a:cubicBezTo>
                  <a:pt x="785748" y="3635"/>
                  <a:pt x="776288" y="1588"/>
                  <a:pt x="766763" y="0"/>
                </a:cubicBezTo>
                <a:lnTo>
                  <a:pt x="119063" y="4763"/>
                </a:lnTo>
                <a:cubicBezTo>
                  <a:pt x="114043" y="4835"/>
                  <a:pt x="109756" y="8902"/>
                  <a:pt x="104775" y="9525"/>
                </a:cubicBezTo>
                <a:cubicBezTo>
                  <a:pt x="84237" y="12092"/>
                  <a:pt x="63500" y="12700"/>
                  <a:pt x="42863" y="14288"/>
                </a:cubicBezTo>
                <a:cubicBezTo>
                  <a:pt x="34925" y="15875"/>
                  <a:pt x="26952" y="17294"/>
                  <a:pt x="19050" y="19050"/>
                </a:cubicBezTo>
                <a:cubicBezTo>
                  <a:pt x="12660" y="20470"/>
                  <a:pt x="0" y="23813"/>
                  <a:pt x="0" y="2381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509</Words>
  <Application>Microsoft Office PowerPoint</Application>
  <PresentationFormat>화면 슬라이드 쇼(4:3)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66</cp:revision>
  <dcterms:created xsi:type="dcterms:W3CDTF">2023-09-21T00:29:58Z</dcterms:created>
  <dcterms:modified xsi:type="dcterms:W3CDTF">2023-09-22T00:27:36Z</dcterms:modified>
</cp:coreProperties>
</file>