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72" autoAdjust="0"/>
    <p:restoredTop sz="94660"/>
  </p:normalViewPr>
  <p:slideViewPr>
    <p:cSldViewPr>
      <p:cViewPr>
        <p:scale>
          <a:sx n="150" d="100"/>
          <a:sy n="150" d="100"/>
        </p:scale>
        <p:origin x="-7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E49-CBC6-493C-9F7A-1766A0F5897A}" type="datetimeFigureOut">
              <a:rPr lang="ko-KR" altLang="en-US" smtClean="0"/>
              <a:pPr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8ED5-5762-40DF-A184-BB2B270601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E49-CBC6-493C-9F7A-1766A0F5897A}" type="datetimeFigureOut">
              <a:rPr lang="ko-KR" altLang="en-US" smtClean="0"/>
              <a:pPr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8ED5-5762-40DF-A184-BB2B270601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E49-CBC6-493C-9F7A-1766A0F5897A}" type="datetimeFigureOut">
              <a:rPr lang="ko-KR" altLang="en-US" smtClean="0"/>
              <a:pPr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8ED5-5762-40DF-A184-BB2B270601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E49-CBC6-493C-9F7A-1766A0F5897A}" type="datetimeFigureOut">
              <a:rPr lang="ko-KR" altLang="en-US" smtClean="0"/>
              <a:pPr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8ED5-5762-40DF-A184-BB2B270601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E49-CBC6-493C-9F7A-1766A0F5897A}" type="datetimeFigureOut">
              <a:rPr lang="ko-KR" altLang="en-US" smtClean="0"/>
              <a:pPr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8ED5-5762-40DF-A184-BB2B270601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E49-CBC6-493C-9F7A-1766A0F5897A}" type="datetimeFigureOut">
              <a:rPr lang="ko-KR" altLang="en-US" smtClean="0"/>
              <a:pPr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8ED5-5762-40DF-A184-BB2B270601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E49-CBC6-493C-9F7A-1766A0F5897A}" type="datetimeFigureOut">
              <a:rPr lang="ko-KR" altLang="en-US" smtClean="0"/>
              <a:pPr/>
              <a:t>2023-12-06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8ED5-5762-40DF-A184-BB2B270601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E49-CBC6-493C-9F7A-1766A0F5897A}" type="datetimeFigureOut">
              <a:rPr lang="ko-KR" altLang="en-US" smtClean="0"/>
              <a:pPr/>
              <a:t>2023-12-06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8ED5-5762-40DF-A184-BB2B270601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E49-CBC6-493C-9F7A-1766A0F5897A}" type="datetimeFigureOut">
              <a:rPr lang="ko-KR" altLang="en-US" smtClean="0"/>
              <a:pPr/>
              <a:t>2023-12-06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8ED5-5762-40DF-A184-BB2B270601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E49-CBC6-493C-9F7A-1766A0F5897A}" type="datetimeFigureOut">
              <a:rPr lang="ko-KR" altLang="en-US" smtClean="0"/>
              <a:pPr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8ED5-5762-40DF-A184-BB2B270601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E49-CBC6-493C-9F7A-1766A0F5897A}" type="datetimeFigureOut">
              <a:rPr lang="ko-KR" altLang="en-US" smtClean="0"/>
              <a:pPr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8ED5-5762-40DF-A184-BB2B270601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CE49-CBC6-493C-9F7A-1766A0F5897A}" type="datetimeFigureOut">
              <a:rPr lang="ko-KR" altLang="en-US" smtClean="0"/>
              <a:pPr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48ED5-5762-40DF-A184-BB2B270601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78470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*Spring DI =&gt; </a:t>
            </a:r>
            <a:r>
              <a:rPr lang="ko-KR" altLang="en-US" dirty="0" err="1" smtClean="0"/>
              <a:t>약결합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의존성을 주입하고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의존성 </a:t>
            </a:r>
            <a:r>
              <a:rPr lang="ko-KR" altLang="en-US" sz="1600" dirty="0" err="1" smtClean="0"/>
              <a:t>주입받을</a:t>
            </a:r>
            <a:r>
              <a:rPr lang="ko-KR" altLang="en-US" sz="1600" dirty="0" smtClean="0"/>
              <a:t> 객체를 찾고 </a:t>
            </a:r>
            <a:r>
              <a:rPr lang="ko-KR" altLang="en-US" sz="1600" dirty="0" err="1" smtClean="0"/>
              <a:t>얻기위해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Spring Container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실행하기 위해 별도의 외부</a:t>
            </a:r>
            <a:r>
              <a:rPr lang="en-US" altLang="ko-KR" sz="1600" dirty="0" smtClean="0"/>
              <a:t> Container</a:t>
            </a:r>
            <a:r>
              <a:rPr lang="ko-KR" altLang="en-US" sz="1600" dirty="0" smtClean="0"/>
              <a:t>가 필요하지 않다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 *Spring Container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ko-KR" altLang="en-US" sz="1600" dirty="0" smtClean="0"/>
              <a:t>빈의 라이프사이클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소멸관리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관리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환경설정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의존성 </a:t>
            </a:r>
            <a:r>
              <a:rPr lang="ko-KR" altLang="en-US" sz="1600" dirty="0" smtClean="0"/>
              <a:t>주입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환경설정</a:t>
            </a:r>
            <a:r>
              <a:rPr lang="en-US" altLang="ko-KR" sz="1600" dirty="0" smtClean="0"/>
              <a:t>(XML)</a:t>
            </a:r>
            <a:r>
              <a:rPr lang="ko-KR" altLang="en-US" sz="1600" dirty="0" smtClean="0"/>
              <a:t>을 로드하고 관리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-</a:t>
            </a:r>
            <a:r>
              <a:rPr lang="en-US" altLang="ko-KR" sz="1600" dirty="0" err="1" smtClean="0"/>
              <a:t>BeanFactory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ApplicationContext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WebApplicationContext</a:t>
            </a:r>
            <a:r>
              <a:rPr lang="ko-KR" altLang="en-US" sz="1600" dirty="0" smtClean="0"/>
              <a:t>를 제공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714348" y="642918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 flipV="1">
            <a:off x="3571868" y="357166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59165" y="142852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Assembly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0800000">
            <a:off x="3357554" y="1071546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43306" y="1142984"/>
            <a:ext cx="3917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/JSP</a:t>
            </a:r>
            <a:r>
              <a:rPr lang="ko-KR" altLang="en-US" sz="1200" dirty="0" smtClean="0"/>
              <a:t>는 실행하기 위한 </a:t>
            </a:r>
            <a:r>
              <a:rPr lang="en-US" altLang="ko-KR" sz="1200" dirty="0" smtClean="0"/>
              <a:t>Container</a:t>
            </a:r>
            <a:r>
              <a:rPr lang="ko-KR" altLang="en-US" sz="1200" dirty="0" smtClean="0"/>
              <a:t>인 </a:t>
            </a:r>
            <a:r>
              <a:rPr lang="en-US" altLang="ko-KR" sz="1200" dirty="0" smtClean="0"/>
              <a:t>WAS</a:t>
            </a:r>
            <a:r>
              <a:rPr lang="ko-KR" altLang="en-US" sz="1200" dirty="0" smtClean="0"/>
              <a:t>가 필요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785786" y="3000372"/>
            <a:ext cx="200026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BeanFactory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5786" y="3643314"/>
            <a:ext cx="200026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ApplicationContext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5786" y="4286256"/>
            <a:ext cx="200026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WebApplicationContext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rot="5400000" flipH="1" flipV="1">
            <a:off x="1678761" y="410766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5400000" flipH="1" flipV="1">
            <a:off x="1643042" y="345678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00364" y="3000372"/>
            <a:ext cx="4515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의존성주입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생명주기 관리 </a:t>
            </a:r>
            <a:r>
              <a:rPr lang="en-US" altLang="ko-KR" sz="1200" dirty="0" smtClean="0"/>
              <a:t>=&gt; </a:t>
            </a:r>
            <a:r>
              <a:rPr lang="ko-KR" altLang="en-US" sz="1200" dirty="0" smtClean="0"/>
              <a:t>핵심기능을 제공하는 </a:t>
            </a:r>
            <a:r>
              <a:rPr lang="en-US" altLang="ko-KR" sz="1200" dirty="0" smtClean="0"/>
              <a:t>Container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71802" y="3643314"/>
            <a:ext cx="4339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의존성주입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생명주기 관리</a:t>
            </a:r>
            <a:r>
              <a:rPr lang="en-US" altLang="ko-KR" sz="1200" dirty="0" smtClean="0"/>
              <a:t>,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국제화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파일관리의 지원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추상화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143240" y="4295009"/>
            <a:ext cx="3458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Web application</a:t>
            </a:r>
            <a:r>
              <a:rPr lang="ko-KR" altLang="en-US" sz="1200" dirty="0" smtClean="0"/>
              <a:t>의 의존성주입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생명주기 관리</a:t>
            </a:r>
            <a:r>
              <a:rPr lang="en-US" altLang="ko-KR" sz="1200" dirty="0" smtClean="0"/>
              <a:t>,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ko-KR" altLang="en-US" sz="1200" dirty="0" smtClean="0"/>
              <a:t>국제화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파일관리의 지원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추상화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57158" y="4929198"/>
            <a:ext cx="8007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*Bean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-Spring Container</a:t>
            </a:r>
            <a:r>
              <a:rPr lang="ko-KR" altLang="en-US" sz="1600" dirty="0" smtClean="0"/>
              <a:t>가 객체를 생성하고 생명주기를 관리하는 클래스를 지칭하는 용어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설정파일에 등록되거나</a:t>
            </a:r>
            <a:r>
              <a:rPr lang="en-US" altLang="ko-KR" sz="1600" dirty="0" smtClean="0"/>
              <a:t>, annotation</a:t>
            </a:r>
            <a:r>
              <a:rPr lang="ko-KR" altLang="en-US" sz="1600" dirty="0" smtClean="0"/>
              <a:t>으로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-bean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Spring Container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singleton</a:t>
            </a:r>
            <a:r>
              <a:rPr lang="ko-KR" altLang="en-US" sz="1600" dirty="0" smtClean="0"/>
              <a:t>방식으로 하나의 객체만 생성하고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사용한다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요청 </a:t>
            </a:r>
            <a:r>
              <a:rPr lang="ko-KR" altLang="en-US" sz="1600" dirty="0" smtClean="0"/>
              <a:t>될 때 마다 </a:t>
            </a:r>
            <a:r>
              <a:rPr lang="ko-KR" altLang="en-US" sz="1600" dirty="0" smtClean="0"/>
              <a:t>생성하고 싶다면 </a:t>
            </a:r>
            <a:r>
              <a:rPr lang="en-US" altLang="ko-KR" sz="1600" dirty="0" smtClean="0"/>
              <a:t>scope=“prototype”</a:t>
            </a:r>
            <a:r>
              <a:rPr lang="ko-KR" altLang="en-US" sz="1600" dirty="0" smtClean="0"/>
              <a:t>을 사용한다</a:t>
            </a:r>
            <a:r>
              <a:rPr lang="en-US" altLang="ko-KR" sz="1600" dirty="0" smtClean="0"/>
              <a:t>.  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657229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20" y="2143116"/>
            <a:ext cx="8634223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dirty="0" smtClean="0"/>
              <a:t>1.</a:t>
            </a:r>
            <a:r>
              <a:rPr lang="ko-KR" altLang="en-US" sz="1400" dirty="0" smtClean="0"/>
              <a:t>설정파일</a:t>
            </a:r>
            <a:r>
              <a:rPr lang="en-US" altLang="ko-KR" sz="1400" dirty="0" smtClean="0"/>
              <a:t>(applicationContext.xml)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bean</a:t>
            </a:r>
            <a:r>
              <a:rPr lang="ko-KR" altLang="en-US" sz="1400" dirty="0" smtClean="0"/>
              <a:t>등록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사용유무와 상관없이 실행되면 </a:t>
            </a:r>
            <a:r>
              <a:rPr lang="ko-KR" altLang="en-US" sz="1400" dirty="0" err="1" smtClean="0"/>
              <a:t>싱글턴</a:t>
            </a:r>
            <a:r>
              <a:rPr lang="ko-KR" altLang="en-US" sz="1400" dirty="0" smtClean="0"/>
              <a:t> 객체로 생성된다</a:t>
            </a:r>
            <a:r>
              <a:rPr lang="en-US" altLang="ko-KR" sz="1400" dirty="0" smtClean="0"/>
              <a:t>.)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-</a:t>
            </a:r>
            <a:r>
              <a:rPr lang="ko-KR" altLang="en-US" sz="1400" dirty="0" smtClean="0"/>
              <a:t>의존성 주입하는 클래스를 설정</a:t>
            </a:r>
            <a:endParaRPr lang="en-US" altLang="ko-KR" sz="1400" dirty="0" smtClean="0"/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 &lt;bean id=“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” class=“</a:t>
            </a:r>
            <a:r>
              <a:rPr lang="ko-KR" altLang="en-US" sz="1400" dirty="0" err="1" smtClean="0"/>
              <a:t>패키지명</a:t>
            </a:r>
            <a:r>
              <a:rPr lang="en-US" altLang="ko-KR" sz="1400" dirty="0" smtClean="0"/>
              <a:t>.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” scope=“singleton”/&gt;</a:t>
            </a:r>
          </a:p>
          <a:p>
            <a:pPr marL="342900" indent="-342900"/>
            <a:r>
              <a:rPr lang="en-US" altLang="ko-KR" sz="1400" dirty="0" smtClean="0"/>
              <a:t> &lt;bean id=“</a:t>
            </a:r>
            <a:r>
              <a:rPr lang="en-US" altLang="ko-KR" sz="1400" b="1" dirty="0" err="1" smtClean="0"/>
              <a:t>od</a:t>
            </a:r>
            <a:r>
              <a:rPr lang="en-US" altLang="ko-KR" sz="1400" dirty="0" smtClean="0"/>
              <a:t>” class=“day1205.OracleBoardDAO”/&gt;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</a:t>
            </a:r>
            <a:r>
              <a:rPr lang="ko-KR" altLang="en-US" sz="1400" dirty="0" smtClean="0"/>
              <a:t>의존성 </a:t>
            </a:r>
            <a:r>
              <a:rPr lang="ko-KR" altLang="en-US" sz="1400" dirty="0" err="1" smtClean="0"/>
              <a:t>주입받는</a:t>
            </a:r>
            <a:r>
              <a:rPr lang="ko-KR" altLang="en-US" sz="1400" dirty="0" smtClean="0"/>
              <a:t> 클래스를 </a:t>
            </a:r>
            <a:r>
              <a:rPr lang="ko-KR" altLang="en-US" sz="1400" dirty="0" smtClean="0"/>
              <a:t>설정하고 의존성 객체를 입력한다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&lt;bean id=“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” class=“</a:t>
            </a:r>
            <a:r>
              <a:rPr lang="ko-KR" altLang="en-US" sz="1400" dirty="0" err="1" smtClean="0"/>
              <a:t>패키지명</a:t>
            </a:r>
            <a:r>
              <a:rPr lang="en-US" altLang="ko-KR" sz="1400" dirty="0" smtClean="0"/>
              <a:t>.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” scope=“singleton”&gt;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  &lt;</a:t>
            </a:r>
            <a:r>
              <a:rPr lang="en-US" altLang="ko-KR" sz="1400" dirty="0" smtClean="0"/>
              <a:t>constructor-</a:t>
            </a:r>
            <a:r>
              <a:rPr lang="en-US" altLang="ko-KR" sz="1400" dirty="0" err="1" smtClean="0"/>
              <a:t>arg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ref=“</a:t>
            </a:r>
            <a:r>
              <a:rPr lang="ko-KR" altLang="en-US" sz="1400" dirty="0" smtClean="0"/>
              <a:t>의존성주입할 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”/&gt;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&lt;/bean&gt;</a:t>
            </a:r>
          </a:p>
          <a:p>
            <a:pPr marL="342900" indent="-342900"/>
            <a:r>
              <a:rPr lang="en-US" altLang="ko-KR" sz="1400" dirty="0" smtClean="0"/>
              <a:t> &lt;bean id=“</a:t>
            </a:r>
            <a:r>
              <a:rPr lang="en-US" altLang="ko-KR" sz="1400" dirty="0" err="1" smtClean="0"/>
              <a:t>si</a:t>
            </a:r>
            <a:r>
              <a:rPr lang="en-US" altLang="ko-KR" sz="1400" dirty="0" smtClean="0"/>
              <a:t>” class=“day1205.ServiceImpl” scope=“singleton”&gt;</a:t>
            </a:r>
          </a:p>
          <a:p>
            <a:pPr marL="342900" indent="-342900"/>
            <a:r>
              <a:rPr lang="en-US" altLang="ko-KR" sz="1400" dirty="0" smtClean="0"/>
              <a:t>    &lt;</a:t>
            </a:r>
            <a:r>
              <a:rPr lang="en-US" altLang="ko-KR" sz="1400" dirty="0" smtClean="0"/>
              <a:t>constructor-</a:t>
            </a:r>
            <a:r>
              <a:rPr lang="en-US" altLang="ko-KR" sz="1400" dirty="0" err="1" smtClean="0"/>
              <a:t>arg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ref=“</a:t>
            </a:r>
            <a:r>
              <a:rPr lang="en-US" altLang="ko-KR" sz="1400" b="1" dirty="0" err="1" smtClean="0"/>
              <a:t>od</a:t>
            </a:r>
            <a:r>
              <a:rPr lang="en-US" altLang="ko-KR" sz="1400" dirty="0" smtClean="0"/>
              <a:t>”/&gt;</a:t>
            </a:r>
          </a:p>
          <a:p>
            <a:pPr marL="342900" indent="-342900"/>
            <a:r>
              <a:rPr lang="en-US" altLang="ko-KR" sz="1400" dirty="0" smtClean="0"/>
              <a:t>  &lt;/bean&gt;</a:t>
            </a:r>
          </a:p>
          <a:p>
            <a:pPr marL="342900" indent="-342900"/>
            <a:r>
              <a:rPr lang="en-US" altLang="ko-KR" sz="1400" dirty="0" smtClean="0"/>
              <a:t>3.Spring Container</a:t>
            </a:r>
            <a:r>
              <a:rPr lang="ko-KR" altLang="en-US" sz="1400" dirty="0" smtClean="0"/>
              <a:t>를 생성</a:t>
            </a:r>
            <a:r>
              <a:rPr lang="en-US" altLang="ko-KR" sz="1400" dirty="0" smtClean="0"/>
              <a:t>( log4j</a:t>
            </a:r>
            <a:r>
              <a:rPr lang="ko-KR" altLang="en-US" sz="1400" dirty="0" smtClean="0"/>
              <a:t>에 의존성이 있다</a:t>
            </a:r>
            <a:r>
              <a:rPr lang="en-US" altLang="ko-KR" sz="1400" dirty="0" smtClean="0"/>
              <a:t>. )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ApplicationContext</a:t>
            </a:r>
            <a:r>
              <a:rPr lang="en-US" altLang="ko-KR" sz="1400" dirty="0" smtClean="0"/>
              <a:t> ac=new </a:t>
            </a:r>
            <a:r>
              <a:rPr lang="en-US" altLang="ko-KR" sz="1400" b="1" dirty="0" err="1" smtClean="0"/>
              <a:t>ClassPath</a:t>
            </a:r>
            <a:r>
              <a:rPr lang="en-US" altLang="ko-KR" sz="1400" dirty="0" err="1" smtClean="0"/>
              <a:t>XmlApplicationContext</a:t>
            </a:r>
            <a:r>
              <a:rPr lang="en-US" altLang="ko-KR" sz="1400" dirty="0" smtClean="0"/>
              <a:t>(“</a:t>
            </a:r>
            <a:r>
              <a:rPr lang="ko-KR" altLang="en-US" sz="1400" dirty="0" err="1" smtClean="0"/>
              <a:t>패키지명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설정파일명</a:t>
            </a:r>
            <a:r>
              <a:rPr lang="en-US" altLang="ko-KR" sz="1400" dirty="0" smtClean="0"/>
              <a:t>.xml”);</a:t>
            </a:r>
          </a:p>
          <a:p>
            <a:pPr marL="342900" indent="-342900"/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ApplicationContext</a:t>
            </a:r>
            <a:r>
              <a:rPr lang="en-US" altLang="ko-KR" sz="1400" dirty="0" smtClean="0"/>
              <a:t> ac=new </a:t>
            </a:r>
            <a:r>
              <a:rPr lang="en-US" altLang="ko-KR" sz="1400" b="1" dirty="0" err="1" smtClean="0"/>
              <a:t>FileSystem</a:t>
            </a:r>
            <a:r>
              <a:rPr lang="en-US" altLang="ko-KR" sz="1400" dirty="0" err="1" smtClean="0"/>
              <a:t>XmlApplicationContext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절대경</a:t>
            </a:r>
            <a:r>
              <a:rPr lang="ko-KR" altLang="en-US" sz="1400" dirty="0"/>
              <a:t>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설정파일명</a:t>
            </a:r>
            <a:r>
              <a:rPr lang="en-US" altLang="ko-KR" sz="1400" dirty="0" smtClean="0"/>
              <a:t>.xml”);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4.Bean </a:t>
            </a:r>
            <a:r>
              <a:rPr lang="ko-KR" altLang="en-US" sz="1400" dirty="0" smtClean="0"/>
              <a:t>얻기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설정파일에 등록된 동일이름의 클래스의 객체를 찾아서 반환한다</a:t>
            </a:r>
            <a:r>
              <a:rPr lang="en-US" altLang="ko-KR" sz="1400" dirty="0" smtClean="0"/>
              <a:t>.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Service </a:t>
            </a:r>
            <a:r>
              <a:rPr lang="en-US" altLang="ko-KR" sz="1400" dirty="0" err="1" smtClean="0"/>
              <a:t>service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ac.getBean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ServiceImpl.class</a:t>
            </a:r>
            <a:r>
              <a:rPr lang="en-US" altLang="ko-KR" sz="1400" dirty="0" smtClean="0"/>
              <a:t>);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1376363" y="1828800"/>
            <a:ext cx="2238375" cy="1266825"/>
          </a:xfrm>
          <a:custGeom>
            <a:avLst/>
            <a:gdLst>
              <a:gd name="connsiteX0" fmla="*/ 2147887 w 2238375"/>
              <a:gd name="connsiteY0" fmla="*/ 1266825 h 1266825"/>
              <a:gd name="connsiteX1" fmla="*/ 2176462 w 2238375"/>
              <a:gd name="connsiteY1" fmla="*/ 1252538 h 1266825"/>
              <a:gd name="connsiteX2" fmla="*/ 2190750 w 2238375"/>
              <a:gd name="connsiteY2" fmla="*/ 1219200 h 1266825"/>
              <a:gd name="connsiteX3" fmla="*/ 2200275 w 2238375"/>
              <a:gd name="connsiteY3" fmla="*/ 1200150 h 1266825"/>
              <a:gd name="connsiteX4" fmla="*/ 2214562 w 2238375"/>
              <a:gd name="connsiteY4" fmla="*/ 1166813 h 1266825"/>
              <a:gd name="connsiteX5" fmla="*/ 2224087 w 2238375"/>
              <a:gd name="connsiteY5" fmla="*/ 1128713 h 1266825"/>
              <a:gd name="connsiteX6" fmla="*/ 2238375 w 2238375"/>
              <a:gd name="connsiteY6" fmla="*/ 1009650 h 1266825"/>
              <a:gd name="connsiteX7" fmla="*/ 2233612 w 2238375"/>
              <a:gd name="connsiteY7" fmla="*/ 895350 h 1266825"/>
              <a:gd name="connsiteX8" fmla="*/ 2224087 w 2238375"/>
              <a:gd name="connsiteY8" fmla="*/ 871538 h 1266825"/>
              <a:gd name="connsiteX9" fmla="*/ 2219325 w 2238375"/>
              <a:gd name="connsiteY9" fmla="*/ 857250 h 1266825"/>
              <a:gd name="connsiteX10" fmla="*/ 2205037 w 2238375"/>
              <a:gd name="connsiteY10" fmla="*/ 795338 h 1266825"/>
              <a:gd name="connsiteX11" fmla="*/ 2195512 w 2238375"/>
              <a:gd name="connsiteY11" fmla="*/ 762000 h 1266825"/>
              <a:gd name="connsiteX12" fmla="*/ 2181225 w 2238375"/>
              <a:gd name="connsiteY12" fmla="*/ 747713 h 1266825"/>
              <a:gd name="connsiteX13" fmla="*/ 2171700 w 2238375"/>
              <a:gd name="connsiteY13" fmla="*/ 728663 h 1266825"/>
              <a:gd name="connsiteX14" fmla="*/ 2109787 w 2238375"/>
              <a:gd name="connsiteY14" fmla="*/ 671513 h 1266825"/>
              <a:gd name="connsiteX15" fmla="*/ 2081212 w 2238375"/>
              <a:gd name="connsiteY15" fmla="*/ 661988 h 1266825"/>
              <a:gd name="connsiteX16" fmla="*/ 2038350 w 2238375"/>
              <a:gd name="connsiteY16" fmla="*/ 642938 h 1266825"/>
              <a:gd name="connsiteX17" fmla="*/ 2009775 w 2238375"/>
              <a:gd name="connsiteY17" fmla="*/ 628650 h 1266825"/>
              <a:gd name="connsiteX18" fmla="*/ 1990725 w 2238375"/>
              <a:gd name="connsiteY18" fmla="*/ 623888 h 1266825"/>
              <a:gd name="connsiteX19" fmla="*/ 1976437 w 2238375"/>
              <a:gd name="connsiteY19" fmla="*/ 619125 h 1266825"/>
              <a:gd name="connsiteX20" fmla="*/ 1938337 w 2238375"/>
              <a:gd name="connsiteY20" fmla="*/ 604838 h 1266825"/>
              <a:gd name="connsiteX21" fmla="*/ 1919287 w 2238375"/>
              <a:gd name="connsiteY21" fmla="*/ 600075 h 1266825"/>
              <a:gd name="connsiteX22" fmla="*/ 1890712 w 2238375"/>
              <a:gd name="connsiteY22" fmla="*/ 585788 h 1266825"/>
              <a:gd name="connsiteX23" fmla="*/ 1828800 w 2238375"/>
              <a:gd name="connsiteY23" fmla="*/ 566738 h 1266825"/>
              <a:gd name="connsiteX24" fmla="*/ 1800225 w 2238375"/>
              <a:gd name="connsiteY24" fmla="*/ 552450 h 1266825"/>
              <a:gd name="connsiteX25" fmla="*/ 1781175 w 2238375"/>
              <a:gd name="connsiteY25" fmla="*/ 547688 h 1266825"/>
              <a:gd name="connsiteX26" fmla="*/ 1747837 w 2238375"/>
              <a:gd name="connsiteY26" fmla="*/ 538163 h 1266825"/>
              <a:gd name="connsiteX27" fmla="*/ 1709737 w 2238375"/>
              <a:gd name="connsiteY27" fmla="*/ 528638 h 1266825"/>
              <a:gd name="connsiteX28" fmla="*/ 1690687 w 2238375"/>
              <a:gd name="connsiteY28" fmla="*/ 523875 h 1266825"/>
              <a:gd name="connsiteX29" fmla="*/ 1666875 w 2238375"/>
              <a:gd name="connsiteY29" fmla="*/ 514350 h 1266825"/>
              <a:gd name="connsiteX30" fmla="*/ 1619250 w 2238375"/>
              <a:gd name="connsiteY30" fmla="*/ 504825 h 1266825"/>
              <a:gd name="connsiteX31" fmla="*/ 1595437 w 2238375"/>
              <a:gd name="connsiteY31" fmla="*/ 500063 h 1266825"/>
              <a:gd name="connsiteX32" fmla="*/ 1562100 w 2238375"/>
              <a:gd name="connsiteY32" fmla="*/ 490538 h 1266825"/>
              <a:gd name="connsiteX33" fmla="*/ 1533525 w 2238375"/>
              <a:gd name="connsiteY33" fmla="*/ 485775 h 1266825"/>
              <a:gd name="connsiteX34" fmla="*/ 1395412 w 2238375"/>
              <a:gd name="connsiteY34" fmla="*/ 471488 h 1266825"/>
              <a:gd name="connsiteX35" fmla="*/ 1338262 w 2238375"/>
              <a:gd name="connsiteY35" fmla="*/ 466725 h 1266825"/>
              <a:gd name="connsiteX36" fmla="*/ 1309687 w 2238375"/>
              <a:gd name="connsiteY36" fmla="*/ 461963 h 1266825"/>
              <a:gd name="connsiteX37" fmla="*/ 1276350 w 2238375"/>
              <a:gd name="connsiteY37" fmla="*/ 457200 h 1266825"/>
              <a:gd name="connsiteX38" fmla="*/ 1228725 w 2238375"/>
              <a:gd name="connsiteY38" fmla="*/ 447675 h 1266825"/>
              <a:gd name="connsiteX39" fmla="*/ 990600 w 2238375"/>
              <a:gd name="connsiteY39" fmla="*/ 438150 h 1266825"/>
              <a:gd name="connsiteX40" fmla="*/ 909637 w 2238375"/>
              <a:gd name="connsiteY40" fmla="*/ 423863 h 1266825"/>
              <a:gd name="connsiteX41" fmla="*/ 809625 w 2238375"/>
              <a:gd name="connsiteY41" fmla="*/ 414338 h 1266825"/>
              <a:gd name="connsiteX42" fmla="*/ 728662 w 2238375"/>
              <a:gd name="connsiteY42" fmla="*/ 395288 h 1266825"/>
              <a:gd name="connsiteX43" fmla="*/ 695325 w 2238375"/>
              <a:gd name="connsiteY43" fmla="*/ 385763 h 1266825"/>
              <a:gd name="connsiteX44" fmla="*/ 671512 w 2238375"/>
              <a:gd name="connsiteY44" fmla="*/ 376238 h 1266825"/>
              <a:gd name="connsiteX45" fmla="*/ 633412 w 2238375"/>
              <a:gd name="connsiteY45" fmla="*/ 366713 h 1266825"/>
              <a:gd name="connsiteX46" fmla="*/ 600075 w 2238375"/>
              <a:gd name="connsiteY46" fmla="*/ 357188 h 1266825"/>
              <a:gd name="connsiteX47" fmla="*/ 581025 w 2238375"/>
              <a:gd name="connsiteY47" fmla="*/ 352425 h 1266825"/>
              <a:gd name="connsiteX48" fmla="*/ 566737 w 2238375"/>
              <a:gd name="connsiteY48" fmla="*/ 347663 h 1266825"/>
              <a:gd name="connsiteX49" fmla="*/ 542925 w 2238375"/>
              <a:gd name="connsiteY49" fmla="*/ 342900 h 1266825"/>
              <a:gd name="connsiteX50" fmla="*/ 523875 w 2238375"/>
              <a:gd name="connsiteY50" fmla="*/ 333375 h 1266825"/>
              <a:gd name="connsiteX51" fmla="*/ 461962 w 2238375"/>
              <a:gd name="connsiteY51" fmla="*/ 314325 h 1266825"/>
              <a:gd name="connsiteX52" fmla="*/ 433387 w 2238375"/>
              <a:gd name="connsiteY52" fmla="*/ 295275 h 1266825"/>
              <a:gd name="connsiteX53" fmla="*/ 385762 w 2238375"/>
              <a:gd name="connsiteY53" fmla="*/ 271463 h 1266825"/>
              <a:gd name="connsiteX54" fmla="*/ 352425 w 2238375"/>
              <a:gd name="connsiteY54" fmla="*/ 252413 h 1266825"/>
              <a:gd name="connsiteX55" fmla="*/ 338137 w 2238375"/>
              <a:gd name="connsiteY55" fmla="*/ 238125 h 1266825"/>
              <a:gd name="connsiteX56" fmla="*/ 314325 w 2238375"/>
              <a:gd name="connsiteY56" fmla="*/ 228600 h 1266825"/>
              <a:gd name="connsiteX57" fmla="*/ 280987 w 2238375"/>
              <a:gd name="connsiteY57" fmla="*/ 204788 h 1266825"/>
              <a:gd name="connsiteX58" fmla="*/ 257175 w 2238375"/>
              <a:gd name="connsiteY58" fmla="*/ 195263 h 1266825"/>
              <a:gd name="connsiteX59" fmla="*/ 238125 w 2238375"/>
              <a:gd name="connsiteY59" fmla="*/ 180975 h 1266825"/>
              <a:gd name="connsiteX60" fmla="*/ 200025 w 2238375"/>
              <a:gd name="connsiteY60" fmla="*/ 157163 h 1266825"/>
              <a:gd name="connsiteX61" fmla="*/ 180975 w 2238375"/>
              <a:gd name="connsiteY61" fmla="*/ 142875 h 1266825"/>
              <a:gd name="connsiteX62" fmla="*/ 166687 w 2238375"/>
              <a:gd name="connsiteY62" fmla="*/ 128588 h 1266825"/>
              <a:gd name="connsiteX63" fmla="*/ 142875 w 2238375"/>
              <a:gd name="connsiteY63" fmla="*/ 114300 h 1266825"/>
              <a:gd name="connsiteX64" fmla="*/ 114300 w 2238375"/>
              <a:gd name="connsiteY64" fmla="*/ 100013 h 1266825"/>
              <a:gd name="connsiteX65" fmla="*/ 80962 w 2238375"/>
              <a:gd name="connsiteY65" fmla="*/ 71438 h 1266825"/>
              <a:gd name="connsiteX66" fmla="*/ 52387 w 2238375"/>
              <a:gd name="connsiteY66" fmla="*/ 52388 h 1266825"/>
              <a:gd name="connsiteX67" fmla="*/ 9525 w 2238375"/>
              <a:gd name="connsiteY67" fmla="*/ 14288 h 1266825"/>
              <a:gd name="connsiteX68" fmla="*/ 0 w 2238375"/>
              <a:gd name="connsiteY68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238375" h="1266825">
                <a:moveTo>
                  <a:pt x="2147887" y="1266825"/>
                </a:moveTo>
                <a:cubicBezTo>
                  <a:pt x="2157640" y="1263575"/>
                  <a:pt x="2169360" y="1261061"/>
                  <a:pt x="2176462" y="1252538"/>
                </a:cubicBezTo>
                <a:cubicBezTo>
                  <a:pt x="2185752" y="1241389"/>
                  <a:pt x="2185495" y="1231461"/>
                  <a:pt x="2190750" y="1219200"/>
                </a:cubicBezTo>
                <a:cubicBezTo>
                  <a:pt x="2193547" y="1212675"/>
                  <a:pt x="2197100" y="1206500"/>
                  <a:pt x="2200275" y="1200150"/>
                </a:cubicBezTo>
                <a:cubicBezTo>
                  <a:pt x="2221465" y="1115383"/>
                  <a:pt x="2188255" y="1239157"/>
                  <a:pt x="2214562" y="1166813"/>
                </a:cubicBezTo>
                <a:cubicBezTo>
                  <a:pt x="2219036" y="1154510"/>
                  <a:pt x="2222236" y="1141672"/>
                  <a:pt x="2224087" y="1128713"/>
                </a:cubicBezTo>
                <a:cubicBezTo>
                  <a:pt x="2232916" y="1066913"/>
                  <a:pt x="2227610" y="1106532"/>
                  <a:pt x="2238375" y="1009650"/>
                </a:cubicBezTo>
                <a:cubicBezTo>
                  <a:pt x="2236787" y="971550"/>
                  <a:pt x="2237536" y="933281"/>
                  <a:pt x="2233612" y="895350"/>
                </a:cubicBezTo>
                <a:cubicBezTo>
                  <a:pt x="2232732" y="886847"/>
                  <a:pt x="2227089" y="879543"/>
                  <a:pt x="2224087" y="871538"/>
                </a:cubicBezTo>
                <a:cubicBezTo>
                  <a:pt x="2222324" y="866837"/>
                  <a:pt x="2220912" y="862013"/>
                  <a:pt x="2219325" y="857250"/>
                </a:cubicBezTo>
                <a:cubicBezTo>
                  <a:pt x="2210376" y="776722"/>
                  <a:pt x="2222671" y="842363"/>
                  <a:pt x="2205037" y="795338"/>
                </a:cubicBezTo>
                <a:cubicBezTo>
                  <a:pt x="2203674" y="791704"/>
                  <a:pt x="2198804" y="766938"/>
                  <a:pt x="2195512" y="762000"/>
                </a:cubicBezTo>
                <a:cubicBezTo>
                  <a:pt x="2191776" y="756396"/>
                  <a:pt x="2185140" y="753193"/>
                  <a:pt x="2181225" y="747713"/>
                </a:cubicBezTo>
                <a:cubicBezTo>
                  <a:pt x="2177099" y="741936"/>
                  <a:pt x="2176245" y="734117"/>
                  <a:pt x="2171700" y="728663"/>
                </a:cubicBezTo>
                <a:cubicBezTo>
                  <a:pt x="2166248" y="722120"/>
                  <a:pt x="2125079" y="679854"/>
                  <a:pt x="2109787" y="671513"/>
                </a:cubicBezTo>
                <a:cubicBezTo>
                  <a:pt x="2100973" y="666705"/>
                  <a:pt x="2090352" y="666143"/>
                  <a:pt x="2081212" y="661988"/>
                </a:cubicBezTo>
                <a:cubicBezTo>
                  <a:pt x="2030865" y="639102"/>
                  <a:pt x="2081175" y="653643"/>
                  <a:pt x="2038350" y="642938"/>
                </a:cubicBezTo>
                <a:cubicBezTo>
                  <a:pt x="2028825" y="638175"/>
                  <a:pt x="2019663" y="632605"/>
                  <a:pt x="2009775" y="628650"/>
                </a:cubicBezTo>
                <a:cubicBezTo>
                  <a:pt x="2003698" y="626219"/>
                  <a:pt x="1997019" y="625686"/>
                  <a:pt x="1990725" y="623888"/>
                </a:cubicBezTo>
                <a:cubicBezTo>
                  <a:pt x="1985898" y="622509"/>
                  <a:pt x="1981138" y="620888"/>
                  <a:pt x="1976437" y="619125"/>
                </a:cubicBezTo>
                <a:cubicBezTo>
                  <a:pt x="1960314" y="613079"/>
                  <a:pt x="1953482" y="609165"/>
                  <a:pt x="1938337" y="604838"/>
                </a:cubicBezTo>
                <a:cubicBezTo>
                  <a:pt x="1932043" y="603040"/>
                  <a:pt x="1925364" y="602506"/>
                  <a:pt x="1919287" y="600075"/>
                </a:cubicBezTo>
                <a:cubicBezTo>
                  <a:pt x="1909399" y="596120"/>
                  <a:pt x="1900600" y="589743"/>
                  <a:pt x="1890712" y="585788"/>
                </a:cubicBezTo>
                <a:cubicBezTo>
                  <a:pt x="1863442" y="574880"/>
                  <a:pt x="1852986" y="572784"/>
                  <a:pt x="1828800" y="566738"/>
                </a:cubicBezTo>
                <a:cubicBezTo>
                  <a:pt x="1819275" y="561975"/>
                  <a:pt x="1810113" y="556405"/>
                  <a:pt x="1800225" y="552450"/>
                </a:cubicBezTo>
                <a:cubicBezTo>
                  <a:pt x="1794148" y="550019"/>
                  <a:pt x="1787490" y="549410"/>
                  <a:pt x="1781175" y="547688"/>
                </a:cubicBezTo>
                <a:cubicBezTo>
                  <a:pt x="1770025" y="544647"/>
                  <a:pt x="1759004" y="541141"/>
                  <a:pt x="1747837" y="538163"/>
                </a:cubicBezTo>
                <a:cubicBezTo>
                  <a:pt x="1735188" y="534790"/>
                  <a:pt x="1722437" y="531813"/>
                  <a:pt x="1709737" y="528638"/>
                </a:cubicBezTo>
                <a:cubicBezTo>
                  <a:pt x="1703387" y="527050"/>
                  <a:pt x="1696764" y="526306"/>
                  <a:pt x="1690687" y="523875"/>
                </a:cubicBezTo>
                <a:cubicBezTo>
                  <a:pt x="1682750" y="520700"/>
                  <a:pt x="1675135" y="516553"/>
                  <a:pt x="1666875" y="514350"/>
                </a:cubicBezTo>
                <a:cubicBezTo>
                  <a:pt x="1651232" y="510179"/>
                  <a:pt x="1635125" y="508000"/>
                  <a:pt x="1619250" y="504825"/>
                </a:cubicBezTo>
                <a:cubicBezTo>
                  <a:pt x="1611312" y="503238"/>
                  <a:pt x="1603220" y="502287"/>
                  <a:pt x="1595437" y="500063"/>
                </a:cubicBezTo>
                <a:cubicBezTo>
                  <a:pt x="1584325" y="496888"/>
                  <a:pt x="1573361" y="493137"/>
                  <a:pt x="1562100" y="490538"/>
                </a:cubicBezTo>
                <a:cubicBezTo>
                  <a:pt x="1552691" y="488367"/>
                  <a:pt x="1543119" y="486871"/>
                  <a:pt x="1533525" y="485775"/>
                </a:cubicBezTo>
                <a:cubicBezTo>
                  <a:pt x="1487541" y="480520"/>
                  <a:pt x="1441535" y="475332"/>
                  <a:pt x="1395412" y="471488"/>
                </a:cubicBezTo>
                <a:cubicBezTo>
                  <a:pt x="1376362" y="469900"/>
                  <a:pt x="1357261" y="468836"/>
                  <a:pt x="1338262" y="466725"/>
                </a:cubicBezTo>
                <a:cubicBezTo>
                  <a:pt x="1328665" y="465659"/>
                  <a:pt x="1319231" y="463431"/>
                  <a:pt x="1309687" y="461963"/>
                </a:cubicBezTo>
                <a:cubicBezTo>
                  <a:pt x="1298592" y="460256"/>
                  <a:pt x="1287404" y="459151"/>
                  <a:pt x="1276350" y="457200"/>
                </a:cubicBezTo>
                <a:cubicBezTo>
                  <a:pt x="1260407" y="454386"/>
                  <a:pt x="1244799" y="449604"/>
                  <a:pt x="1228725" y="447675"/>
                </a:cubicBezTo>
                <a:cubicBezTo>
                  <a:pt x="1175860" y="441331"/>
                  <a:pt x="1008708" y="438667"/>
                  <a:pt x="990600" y="438150"/>
                </a:cubicBezTo>
                <a:cubicBezTo>
                  <a:pt x="852043" y="425555"/>
                  <a:pt x="998461" y="442897"/>
                  <a:pt x="909637" y="423863"/>
                </a:cubicBezTo>
                <a:cubicBezTo>
                  <a:pt x="889107" y="419464"/>
                  <a:pt x="822669" y="415341"/>
                  <a:pt x="809625" y="414338"/>
                </a:cubicBezTo>
                <a:cubicBezTo>
                  <a:pt x="775910" y="406846"/>
                  <a:pt x="761349" y="404005"/>
                  <a:pt x="728662" y="395288"/>
                </a:cubicBezTo>
                <a:cubicBezTo>
                  <a:pt x="717495" y="392310"/>
                  <a:pt x="706289" y="389418"/>
                  <a:pt x="695325" y="385763"/>
                </a:cubicBezTo>
                <a:cubicBezTo>
                  <a:pt x="687215" y="383060"/>
                  <a:pt x="679683" y="378752"/>
                  <a:pt x="671512" y="376238"/>
                </a:cubicBezTo>
                <a:cubicBezTo>
                  <a:pt x="659000" y="372388"/>
                  <a:pt x="646061" y="370086"/>
                  <a:pt x="633412" y="366713"/>
                </a:cubicBezTo>
                <a:cubicBezTo>
                  <a:pt x="622245" y="363735"/>
                  <a:pt x="611225" y="360229"/>
                  <a:pt x="600075" y="357188"/>
                </a:cubicBezTo>
                <a:cubicBezTo>
                  <a:pt x="593760" y="355466"/>
                  <a:pt x="587319" y="354223"/>
                  <a:pt x="581025" y="352425"/>
                </a:cubicBezTo>
                <a:cubicBezTo>
                  <a:pt x="576198" y="351046"/>
                  <a:pt x="571607" y="348881"/>
                  <a:pt x="566737" y="347663"/>
                </a:cubicBezTo>
                <a:cubicBezTo>
                  <a:pt x="558884" y="345700"/>
                  <a:pt x="550862" y="344488"/>
                  <a:pt x="542925" y="342900"/>
                </a:cubicBezTo>
                <a:cubicBezTo>
                  <a:pt x="536575" y="339725"/>
                  <a:pt x="530501" y="335924"/>
                  <a:pt x="523875" y="333375"/>
                </a:cubicBezTo>
                <a:cubicBezTo>
                  <a:pt x="493504" y="321694"/>
                  <a:pt x="487495" y="320709"/>
                  <a:pt x="461962" y="314325"/>
                </a:cubicBezTo>
                <a:cubicBezTo>
                  <a:pt x="434879" y="287242"/>
                  <a:pt x="460956" y="309060"/>
                  <a:pt x="433387" y="295275"/>
                </a:cubicBezTo>
                <a:cubicBezTo>
                  <a:pt x="379542" y="268352"/>
                  <a:pt x="418527" y="282383"/>
                  <a:pt x="385762" y="271463"/>
                </a:cubicBezTo>
                <a:cubicBezTo>
                  <a:pt x="365505" y="241076"/>
                  <a:pt x="390677" y="271539"/>
                  <a:pt x="352425" y="252413"/>
                </a:cubicBezTo>
                <a:cubicBezTo>
                  <a:pt x="346401" y="249401"/>
                  <a:pt x="343849" y="241695"/>
                  <a:pt x="338137" y="238125"/>
                </a:cubicBezTo>
                <a:cubicBezTo>
                  <a:pt x="330888" y="233594"/>
                  <a:pt x="321971" y="232423"/>
                  <a:pt x="314325" y="228600"/>
                </a:cubicBezTo>
                <a:cubicBezTo>
                  <a:pt x="296468" y="219672"/>
                  <a:pt x="300407" y="215577"/>
                  <a:pt x="280987" y="204788"/>
                </a:cubicBezTo>
                <a:cubicBezTo>
                  <a:pt x="273514" y="200636"/>
                  <a:pt x="264648" y="199415"/>
                  <a:pt x="257175" y="195263"/>
                </a:cubicBezTo>
                <a:cubicBezTo>
                  <a:pt x="250236" y="191408"/>
                  <a:pt x="244730" y="185378"/>
                  <a:pt x="238125" y="180975"/>
                </a:cubicBezTo>
                <a:cubicBezTo>
                  <a:pt x="204746" y="158722"/>
                  <a:pt x="224894" y="174927"/>
                  <a:pt x="200025" y="157163"/>
                </a:cubicBezTo>
                <a:cubicBezTo>
                  <a:pt x="193566" y="152549"/>
                  <a:pt x="187002" y="148041"/>
                  <a:pt x="180975" y="142875"/>
                </a:cubicBezTo>
                <a:cubicBezTo>
                  <a:pt x="175861" y="138492"/>
                  <a:pt x="172075" y="132629"/>
                  <a:pt x="166687" y="128588"/>
                </a:cubicBezTo>
                <a:cubicBezTo>
                  <a:pt x="159282" y="123034"/>
                  <a:pt x="150725" y="119206"/>
                  <a:pt x="142875" y="114300"/>
                </a:cubicBezTo>
                <a:cubicBezTo>
                  <a:pt x="121775" y="101112"/>
                  <a:pt x="136328" y="107355"/>
                  <a:pt x="114300" y="100013"/>
                </a:cubicBezTo>
                <a:cubicBezTo>
                  <a:pt x="97854" y="83567"/>
                  <a:pt x="101329" y="85695"/>
                  <a:pt x="80962" y="71438"/>
                </a:cubicBezTo>
                <a:cubicBezTo>
                  <a:pt x="71584" y="64873"/>
                  <a:pt x="60482" y="60483"/>
                  <a:pt x="52387" y="52388"/>
                </a:cubicBezTo>
                <a:cubicBezTo>
                  <a:pt x="19765" y="19766"/>
                  <a:pt x="35020" y="31285"/>
                  <a:pt x="9525" y="14288"/>
                </a:cubicBez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347913" y="1857375"/>
            <a:ext cx="866775" cy="535161"/>
          </a:xfrm>
          <a:custGeom>
            <a:avLst/>
            <a:gdLst>
              <a:gd name="connsiteX0" fmla="*/ 866775 w 866775"/>
              <a:gd name="connsiteY0" fmla="*/ 533400 h 535161"/>
              <a:gd name="connsiteX1" fmla="*/ 838200 w 866775"/>
              <a:gd name="connsiteY1" fmla="*/ 514350 h 535161"/>
              <a:gd name="connsiteX2" fmla="*/ 809625 w 866775"/>
              <a:gd name="connsiteY2" fmla="*/ 495300 h 535161"/>
              <a:gd name="connsiteX3" fmla="*/ 762000 w 866775"/>
              <a:gd name="connsiteY3" fmla="*/ 447675 h 535161"/>
              <a:gd name="connsiteX4" fmla="*/ 747712 w 866775"/>
              <a:gd name="connsiteY4" fmla="*/ 433388 h 535161"/>
              <a:gd name="connsiteX5" fmla="*/ 733425 w 866775"/>
              <a:gd name="connsiteY5" fmla="*/ 428625 h 535161"/>
              <a:gd name="connsiteX6" fmla="*/ 704850 w 866775"/>
              <a:gd name="connsiteY6" fmla="*/ 409575 h 535161"/>
              <a:gd name="connsiteX7" fmla="*/ 685800 w 866775"/>
              <a:gd name="connsiteY7" fmla="*/ 395288 h 535161"/>
              <a:gd name="connsiteX8" fmla="*/ 661987 w 866775"/>
              <a:gd name="connsiteY8" fmla="*/ 390525 h 535161"/>
              <a:gd name="connsiteX9" fmla="*/ 628650 w 866775"/>
              <a:gd name="connsiteY9" fmla="*/ 376238 h 535161"/>
              <a:gd name="connsiteX10" fmla="*/ 609600 w 866775"/>
              <a:gd name="connsiteY10" fmla="*/ 366713 h 535161"/>
              <a:gd name="connsiteX11" fmla="*/ 581025 w 866775"/>
              <a:gd name="connsiteY11" fmla="*/ 357188 h 535161"/>
              <a:gd name="connsiteX12" fmla="*/ 566737 w 866775"/>
              <a:gd name="connsiteY12" fmla="*/ 352425 h 535161"/>
              <a:gd name="connsiteX13" fmla="*/ 495300 w 866775"/>
              <a:gd name="connsiteY13" fmla="*/ 323850 h 535161"/>
              <a:gd name="connsiteX14" fmla="*/ 457200 w 866775"/>
              <a:gd name="connsiteY14" fmla="*/ 319088 h 535161"/>
              <a:gd name="connsiteX15" fmla="*/ 438150 w 866775"/>
              <a:gd name="connsiteY15" fmla="*/ 304800 h 535161"/>
              <a:gd name="connsiteX16" fmla="*/ 404812 w 866775"/>
              <a:gd name="connsiteY16" fmla="*/ 295275 h 535161"/>
              <a:gd name="connsiteX17" fmla="*/ 390525 w 866775"/>
              <a:gd name="connsiteY17" fmla="*/ 285750 h 535161"/>
              <a:gd name="connsiteX18" fmla="*/ 371475 w 866775"/>
              <a:gd name="connsiteY18" fmla="*/ 280988 h 535161"/>
              <a:gd name="connsiteX19" fmla="*/ 357187 w 866775"/>
              <a:gd name="connsiteY19" fmla="*/ 276225 h 535161"/>
              <a:gd name="connsiteX20" fmla="*/ 314325 w 866775"/>
              <a:gd name="connsiteY20" fmla="*/ 261938 h 535161"/>
              <a:gd name="connsiteX21" fmla="*/ 300037 w 866775"/>
              <a:gd name="connsiteY21" fmla="*/ 257175 h 535161"/>
              <a:gd name="connsiteX22" fmla="*/ 261937 w 866775"/>
              <a:gd name="connsiteY22" fmla="*/ 247650 h 535161"/>
              <a:gd name="connsiteX23" fmla="*/ 247650 w 866775"/>
              <a:gd name="connsiteY23" fmla="*/ 238125 h 535161"/>
              <a:gd name="connsiteX24" fmla="*/ 214312 w 866775"/>
              <a:gd name="connsiteY24" fmla="*/ 223838 h 535161"/>
              <a:gd name="connsiteX25" fmla="*/ 200025 w 866775"/>
              <a:gd name="connsiteY25" fmla="*/ 219075 h 535161"/>
              <a:gd name="connsiteX26" fmla="*/ 171450 w 866775"/>
              <a:gd name="connsiteY26" fmla="*/ 204788 h 535161"/>
              <a:gd name="connsiteX27" fmla="*/ 142875 w 866775"/>
              <a:gd name="connsiteY27" fmla="*/ 180975 h 535161"/>
              <a:gd name="connsiteX28" fmla="*/ 128587 w 866775"/>
              <a:gd name="connsiteY28" fmla="*/ 166688 h 535161"/>
              <a:gd name="connsiteX29" fmla="*/ 114300 w 866775"/>
              <a:gd name="connsiteY29" fmla="*/ 157163 h 535161"/>
              <a:gd name="connsiteX30" fmla="*/ 85725 w 866775"/>
              <a:gd name="connsiteY30" fmla="*/ 128588 h 535161"/>
              <a:gd name="connsiteX31" fmla="*/ 71437 w 866775"/>
              <a:gd name="connsiteY31" fmla="*/ 114300 h 535161"/>
              <a:gd name="connsiteX32" fmla="*/ 52387 w 866775"/>
              <a:gd name="connsiteY32" fmla="*/ 85725 h 535161"/>
              <a:gd name="connsiteX33" fmla="*/ 23812 w 866775"/>
              <a:gd name="connsiteY33" fmla="*/ 42863 h 535161"/>
              <a:gd name="connsiteX34" fmla="*/ 14287 w 866775"/>
              <a:gd name="connsiteY34" fmla="*/ 28575 h 535161"/>
              <a:gd name="connsiteX35" fmla="*/ 9525 w 866775"/>
              <a:gd name="connsiteY35" fmla="*/ 14288 h 535161"/>
              <a:gd name="connsiteX36" fmla="*/ 0 w 866775"/>
              <a:gd name="connsiteY36" fmla="*/ 0 h 53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66775" h="535161">
                <a:moveTo>
                  <a:pt x="866775" y="533400"/>
                </a:moveTo>
                <a:cubicBezTo>
                  <a:pt x="839449" y="524293"/>
                  <a:pt x="864956" y="535161"/>
                  <a:pt x="838200" y="514350"/>
                </a:cubicBezTo>
                <a:cubicBezTo>
                  <a:pt x="829164" y="507322"/>
                  <a:pt x="817720" y="503395"/>
                  <a:pt x="809625" y="495300"/>
                </a:cubicBezTo>
                <a:lnTo>
                  <a:pt x="762000" y="447675"/>
                </a:lnTo>
                <a:cubicBezTo>
                  <a:pt x="757237" y="442912"/>
                  <a:pt x="754101" y="435518"/>
                  <a:pt x="747712" y="433388"/>
                </a:cubicBezTo>
                <a:cubicBezTo>
                  <a:pt x="742950" y="431800"/>
                  <a:pt x="737813" y="431063"/>
                  <a:pt x="733425" y="428625"/>
                </a:cubicBezTo>
                <a:cubicBezTo>
                  <a:pt x="723418" y="423065"/>
                  <a:pt x="714008" y="416443"/>
                  <a:pt x="704850" y="409575"/>
                </a:cubicBezTo>
                <a:cubicBezTo>
                  <a:pt x="698500" y="404813"/>
                  <a:pt x="693053" y="398512"/>
                  <a:pt x="685800" y="395288"/>
                </a:cubicBezTo>
                <a:cubicBezTo>
                  <a:pt x="678403" y="392000"/>
                  <a:pt x="669925" y="392113"/>
                  <a:pt x="661987" y="390525"/>
                </a:cubicBezTo>
                <a:cubicBezTo>
                  <a:pt x="633034" y="371222"/>
                  <a:pt x="663797" y="389418"/>
                  <a:pt x="628650" y="376238"/>
                </a:cubicBezTo>
                <a:cubicBezTo>
                  <a:pt x="622002" y="373745"/>
                  <a:pt x="616192" y="369350"/>
                  <a:pt x="609600" y="366713"/>
                </a:cubicBezTo>
                <a:cubicBezTo>
                  <a:pt x="600278" y="362984"/>
                  <a:pt x="590550" y="360363"/>
                  <a:pt x="581025" y="357188"/>
                </a:cubicBezTo>
                <a:cubicBezTo>
                  <a:pt x="576262" y="355600"/>
                  <a:pt x="571351" y="354403"/>
                  <a:pt x="566737" y="352425"/>
                </a:cubicBezTo>
                <a:cubicBezTo>
                  <a:pt x="551773" y="346012"/>
                  <a:pt x="510121" y="327555"/>
                  <a:pt x="495300" y="323850"/>
                </a:cubicBezTo>
                <a:cubicBezTo>
                  <a:pt x="482883" y="320746"/>
                  <a:pt x="469900" y="320675"/>
                  <a:pt x="457200" y="319088"/>
                </a:cubicBezTo>
                <a:cubicBezTo>
                  <a:pt x="450850" y="314325"/>
                  <a:pt x="445042" y="308738"/>
                  <a:pt x="438150" y="304800"/>
                </a:cubicBezTo>
                <a:cubicBezTo>
                  <a:pt x="432840" y="301766"/>
                  <a:pt x="408930" y="296305"/>
                  <a:pt x="404812" y="295275"/>
                </a:cubicBezTo>
                <a:cubicBezTo>
                  <a:pt x="400050" y="292100"/>
                  <a:pt x="395786" y="288005"/>
                  <a:pt x="390525" y="285750"/>
                </a:cubicBezTo>
                <a:cubicBezTo>
                  <a:pt x="384509" y="283172"/>
                  <a:pt x="377769" y="282786"/>
                  <a:pt x="371475" y="280988"/>
                </a:cubicBezTo>
                <a:cubicBezTo>
                  <a:pt x="366648" y="279609"/>
                  <a:pt x="361888" y="277988"/>
                  <a:pt x="357187" y="276225"/>
                </a:cubicBezTo>
                <a:cubicBezTo>
                  <a:pt x="304641" y="256520"/>
                  <a:pt x="359016" y="274707"/>
                  <a:pt x="314325" y="261938"/>
                </a:cubicBezTo>
                <a:cubicBezTo>
                  <a:pt x="309498" y="260559"/>
                  <a:pt x="304907" y="258393"/>
                  <a:pt x="300037" y="257175"/>
                </a:cubicBezTo>
                <a:cubicBezTo>
                  <a:pt x="289163" y="254457"/>
                  <a:pt x="272826" y="253095"/>
                  <a:pt x="261937" y="247650"/>
                </a:cubicBezTo>
                <a:cubicBezTo>
                  <a:pt x="256818" y="245090"/>
                  <a:pt x="252769" y="240685"/>
                  <a:pt x="247650" y="238125"/>
                </a:cubicBezTo>
                <a:cubicBezTo>
                  <a:pt x="236836" y="232718"/>
                  <a:pt x="225537" y="228328"/>
                  <a:pt x="214312" y="223838"/>
                </a:cubicBezTo>
                <a:cubicBezTo>
                  <a:pt x="209651" y="221974"/>
                  <a:pt x="204515" y="221320"/>
                  <a:pt x="200025" y="219075"/>
                </a:cubicBezTo>
                <a:cubicBezTo>
                  <a:pt x="163104" y="200614"/>
                  <a:pt x="207353" y="216755"/>
                  <a:pt x="171450" y="204788"/>
                </a:cubicBezTo>
                <a:cubicBezTo>
                  <a:pt x="129716" y="163054"/>
                  <a:pt x="182650" y="214120"/>
                  <a:pt x="142875" y="180975"/>
                </a:cubicBezTo>
                <a:cubicBezTo>
                  <a:pt x="137701" y="176663"/>
                  <a:pt x="133761" y="171000"/>
                  <a:pt x="128587" y="166688"/>
                </a:cubicBezTo>
                <a:cubicBezTo>
                  <a:pt x="124190" y="163024"/>
                  <a:pt x="118578" y="160966"/>
                  <a:pt x="114300" y="157163"/>
                </a:cubicBezTo>
                <a:cubicBezTo>
                  <a:pt x="104232" y="148214"/>
                  <a:pt x="95250" y="138113"/>
                  <a:pt x="85725" y="128588"/>
                </a:cubicBezTo>
                <a:cubicBezTo>
                  <a:pt x="80962" y="123825"/>
                  <a:pt x="75173" y="119904"/>
                  <a:pt x="71437" y="114300"/>
                </a:cubicBezTo>
                <a:lnTo>
                  <a:pt x="52387" y="85725"/>
                </a:lnTo>
                <a:lnTo>
                  <a:pt x="23812" y="42863"/>
                </a:lnTo>
                <a:lnTo>
                  <a:pt x="14287" y="28575"/>
                </a:lnTo>
                <a:cubicBezTo>
                  <a:pt x="12700" y="23813"/>
                  <a:pt x="11770" y="18778"/>
                  <a:pt x="9525" y="14288"/>
                </a:cubicBezTo>
                <a:cubicBezTo>
                  <a:pt x="6965" y="9168"/>
                  <a:pt x="0" y="0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3371850" y="1881188"/>
            <a:ext cx="942975" cy="2095500"/>
          </a:xfrm>
          <a:custGeom>
            <a:avLst/>
            <a:gdLst>
              <a:gd name="connsiteX0" fmla="*/ 0 w 942975"/>
              <a:gd name="connsiteY0" fmla="*/ 2095500 h 2095500"/>
              <a:gd name="connsiteX1" fmla="*/ 4763 w 942975"/>
              <a:gd name="connsiteY1" fmla="*/ 2057400 h 2095500"/>
              <a:gd name="connsiteX2" fmla="*/ 19050 w 942975"/>
              <a:gd name="connsiteY2" fmla="*/ 2019300 h 2095500"/>
              <a:gd name="connsiteX3" fmla="*/ 52388 w 942975"/>
              <a:gd name="connsiteY3" fmla="*/ 1957387 h 2095500"/>
              <a:gd name="connsiteX4" fmla="*/ 95250 w 942975"/>
              <a:gd name="connsiteY4" fmla="*/ 1905000 h 2095500"/>
              <a:gd name="connsiteX5" fmla="*/ 114300 w 942975"/>
              <a:gd name="connsiteY5" fmla="*/ 1885950 h 2095500"/>
              <a:gd name="connsiteX6" fmla="*/ 128588 w 942975"/>
              <a:gd name="connsiteY6" fmla="*/ 1881187 h 2095500"/>
              <a:gd name="connsiteX7" fmla="*/ 157163 w 942975"/>
              <a:gd name="connsiteY7" fmla="*/ 1862137 h 2095500"/>
              <a:gd name="connsiteX8" fmla="*/ 176213 w 942975"/>
              <a:gd name="connsiteY8" fmla="*/ 1847850 h 2095500"/>
              <a:gd name="connsiteX9" fmla="*/ 195263 w 942975"/>
              <a:gd name="connsiteY9" fmla="*/ 1838325 h 2095500"/>
              <a:gd name="connsiteX10" fmla="*/ 280988 w 942975"/>
              <a:gd name="connsiteY10" fmla="*/ 1790700 h 2095500"/>
              <a:gd name="connsiteX11" fmla="*/ 304800 w 942975"/>
              <a:gd name="connsiteY11" fmla="*/ 1785937 h 2095500"/>
              <a:gd name="connsiteX12" fmla="*/ 447675 w 942975"/>
              <a:gd name="connsiteY12" fmla="*/ 1724025 h 2095500"/>
              <a:gd name="connsiteX13" fmla="*/ 519113 w 942975"/>
              <a:gd name="connsiteY13" fmla="*/ 1704975 h 2095500"/>
              <a:gd name="connsiteX14" fmla="*/ 547688 w 942975"/>
              <a:gd name="connsiteY14" fmla="*/ 1695450 h 2095500"/>
              <a:gd name="connsiteX15" fmla="*/ 581025 w 942975"/>
              <a:gd name="connsiteY15" fmla="*/ 1681162 h 2095500"/>
              <a:gd name="connsiteX16" fmla="*/ 619125 w 942975"/>
              <a:gd name="connsiteY16" fmla="*/ 1676400 h 2095500"/>
              <a:gd name="connsiteX17" fmla="*/ 676275 w 942975"/>
              <a:gd name="connsiteY17" fmla="*/ 1647825 h 2095500"/>
              <a:gd name="connsiteX18" fmla="*/ 695325 w 942975"/>
              <a:gd name="connsiteY18" fmla="*/ 1633537 h 2095500"/>
              <a:gd name="connsiteX19" fmla="*/ 747713 w 942975"/>
              <a:gd name="connsiteY19" fmla="*/ 1614487 h 2095500"/>
              <a:gd name="connsiteX20" fmla="*/ 790575 w 942975"/>
              <a:gd name="connsiteY20" fmla="*/ 1585912 h 2095500"/>
              <a:gd name="connsiteX21" fmla="*/ 814388 w 942975"/>
              <a:gd name="connsiteY21" fmla="*/ 1566862 h 2095500"/>
              <a:gd name="connsiteX22" fmla="*/ 842963 w 942975"/>
              <a:gd name="connsiteY22" fmla="*/ 1552575 h 2095500"/>
              <a:gd name="connsiteX23" fmla="*/ 871538 w 942975"/>
              <a:gd name="connsiteY23" fmla="*/ 1538287 h 2095500"/>
              <a:gd name="connsiteX24" fmla="*/ 881063 w 942975"/>
              <a:gd name="connsiteY24" fmla="*/ 1524000 h 2095500"/>
              <a:gd name="connsiteX25" fmla="*/ 900113 w 942975"/>
              <a:gd name="connsiteY25" fmla="*/ 1504950 h 2095500"/>
              <a:gd name="connsiteX26" fmla="*/ 904875 w 942975"/>
              <a:gd name="connsiteY26" fmla="*/ 1490662 h 2095500"/>
              <a:gd name="connsiteX27" fmla="*/ 914400 w 942975"/>
              <a:gd name="connsiteY27" fmla="*/ 1476375 h 2095500"/>
              <a:gd name="connsiteX28" fmla="*/ 938213 w 942975"/>
              <a:gd name="connsiteY28" fmla="*/ 1423987 h 2095500"/>
              <a:gd name="connsiteX29" fmla="*/ 942975 w 942975"/>
              <a:gd name="connsiteY29" fmla="*/ 1404937 h 2095500"/>
              <a:gd name="connsiteX30" fmla="*/ 938213 w 942975"/>
              <a:gd name="connsiteY30" fmla="*/ 1247775 h 2095500"/>
              <a:gd name="connsiteX31" fmla="*/ 933450 w 942975"/>
              <a:gd name="connsiteY31" fmla="*/ 1233487 h 2095500"/>
              <a:gd name="connsiteX32" fmla="*/ 923925 w 942975"/>
              <a:gd name="connsiteY32" fmla="*/ 1214437 h 2095500"/>
              <a:gd name="connsiteX33" fmla="*/ 895350 w 942975"/>
              <a:gd name="connsiteY33" fmla="*/ 1171575 h 2095500"/>
              <a:gd name="connsiteX34" fmla="*/ 885825 w 942975"/>
              <a:gd name="connsiteY34" fmla="*/ 1143000 h 2095500"/>
              <a:gd name="connsiteX35" fmla="*/ 866775 w 942975"/>
              <a:gd name="connsiteY35" fmla="*/ 1128712 h 2095500"/>
              <a:gd name="connsiteX36" fmla="*/ 852488 w 942975"/>
              <a:gd name="connsiteY36" fmla="*/ 1109662 h 2095500"/>
              <a:gd name="connsiteX37" fmla="*/ 842963 w 942975"/>
              <a:gd name="connsiteY37" fmla="*/ 1095375 h 2095500"/>
              <a:gd name="connsiteX38" fmla="*/ 814388 w 942975"/>
              <a:gd name="connsiteY38" fmla="*/ 1057275 h 2095500"/>
              <a:gd name="connsiteX39" fmla="*/ 804863 w 942975"/>
              <a:gd name="connsiteY39" fmla="*/ 1042987 h 2095500"/>
              <a:gd name="connsiteX40" fmla="*/ 790575 w 942975"/>
              <a:gd name="connsiteY40" fmla="*/ 1028700 h 2095500"/>
              <a:gd name="connsiteX41" fmla="*/ 762000 w 942975"/>
              <a:gd name="connsiteY41" fmla="*/ 1000125 h 2095500"/>
              <a:gd name="connsiteX42" fmla="*/ 752475 w 942975"/>
              <a:gd name="connsiteY42" fmla="*/ 985837 h 2095500"/>
              <a:gd name="connsiteX43" fmla="*/ 723900 w 942975"/>
              <a:gd name="connsiteY43" fmla="*/ 947737 h 2095500"/>
              <a:gd name="connsiteX44" fmla="*/ 704850 w 942975"/>
              <a:gd name="connsiteY44" fmla="*/ 919162 h 2095500"/>
              <a:gd name="connsiteX45" fmla="*/ 661988 w 942975"/>
              <a:gd name="connsiteY45" fmla="*/ 871537 h 2095500"/>
              <a:gd name="connsiteX46" fmla="*/ 642938 w 942975"/>
              <a:gd name="connsiteY46" fmla="*/ 838200 h 2095500"/>
              <a:gd name="connsiteX47" fmla="*/ 628650 w 942975"/>
              <a:gd name="connsiteY47" fmla="*/ 823912 h 2095500"/>
              <a:gd name="connsiteX48" fmla="*/ 604838 w 942975"/>
              <a:gd name="connsiteY48" fmla="*/ 771525 h 2095500"/>
              <a:gd name="connsiteX49" fmla="*/ 600075 w 942975"/>
              <a:gd name="connsiteY49" fmla="*/ 757237 h 2095500"/>
              <a:gd name="connsiteX50" fmla="*/ 585788 w 942975"/>
              <a:gd name="connsiteY50" fmla="*/ 733425 h 2095500"/>
              <a:gd name="connsiteX51" fmla="*/ 561975 w 942975"/>
              <a:gd name="connsiteY51" fmla="*/ 685800 h 2095500"/>
              <a:gd name="connsiteX52" fmla="*/ 552450 w 942975"/>
              <a:gd name="connsiteY52" fmla="*/ 657225 h 2095500"/>
              <a:gd name="connsiteX53" fmla="*/ 538163 w 942975"/>
              <a:gd name="connsiteY53" fmla="*/ 628650 h 2095500"/>
              <a:gd name="connsiteX54" fmla="*/ 523875 w 942975"/>
              <a:gd name="connsiteY54" fmla="*/ 561975 h 2095500"/>
              <a:gd name="connsiteX55" fmla="*/ 519113 w 942975"/>
              <a:gd name="connsiteY55" fmla="*/ 538162 h 2095500"/>
              <a:gd name="connsiteX56" fmla="*/ 514350 w 942975"/>
              <a:gd name="connsiteY56" fmla="*/ 523875 h 2095500"/>
              <a:gd name="connsiteX57" fmla="*/ 500063 w 942975"/>
              <a:gd name="connsiteY57" fmla="*/ 447675 h 2095500"/>
              <a:gd name="connsiteX58" fmla="*/ 504825 w 942975"/>
              <a:gd name="connsiteY58" fmla="*/ 223837 h 2095500"/>
              <a:gd name="connsiteX59" fmla="*/ 509588 w 942975"/>
              <a:gd name="connsiteY59" fmla="*/ 209550 h 2095500"/>
              <a:gd name="connsiteX60" fmla="*/ 514350 w 942975"/>
              <a:gd name="connsiteY60" fmla="*/ 190500 h 2095500"/>
              <a:gd name="connsiteX61" fmla="*/ 523875 w 942975"/>
              <a:gd name="connsiteY61" fmla="*/ 176212 h 2095500"/>
              <a:gd name="connsiteX62" fmla="*/ 533400 w 942975"/>
              <a:gd name="connsiteY62" fmla="*/ 147637 h 2095500"/>
              <a:gd name="connsiteX63" fmla="*/ 538163 w 942975"/>
              <a:gd name="connsiteY63" fmla="*/ 133350 h 2095500"/>
              <a:gd name="connsiteX64" fmla="*/ 542925 w 942975"/>
              <a:gd name="connsiteY64" fmla="*/ 114300 h 2095500"/>
              <a:gd name="connsiteX65" fmla="*/ 552450 w 942975"/>
              <a:gd name="connsiteY65" fmla="*/ 100012 h 2095500"/>
              <a:gd name="connsiteX66" fmla="*/ 566738 w 942975"/>
              <a:gd name="connsiteY66" fmla="*/ 71437 h 2095500"/>
              <a:gd name="connsiteX67" fmla="*/ 571500 w 942975"/>
              <a:gd name="connsiteY67" fmla="*/ 57150 h 2095500"/>
              <a:gd name="connsiteX68" fmla="*/ 581025 w 942975"/>
              <a:gd name="connsiteY68" fmla="*/ 42862 h 2095500"/>
              <a:gd name="connsiteX69" fmla="*/ 590550 w 942975"/>
              <a:gd name="connsiteY69" fmla="*/ 14287 h 2095500"/>
              <a:gd name="connsiteX70" fmla="*/ 595313 w 942975"/>
              <a:gd name="connsiteY70" fmla="*/ 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942975" h="2095500">
                <a:moveTo>
                  <a:pt x="0" y="2095500"/>
                </a:moveTo>
                <a:cubicBezTo>
                  <a:pt x="1588" y="2082800"/>
                  <a:pt x="2473" y="2069992"/>
                  <a:pt x="4763" y="2057400"/>
                </a:cubicBezTo>
                <a:cubicBezTo>
                  <a:pt x="5961" y="2050809"/>
                  <a:pt x="18332" y="2020856"/>
                  <a:pt x="19050" y="2019300"/>
                </a:cubicBezTo>
                <a:cubicBezTo>
                  <a:pt x="24354" y="2007808"/>
                  <a:pt x="42455" y="1970631"/>
                  <a:pt x="52388" y="1957387"/>
                </a:cubicBezTo>
                <a:cubicBezTo>
                  <a:pt x="65925" y="1939337"/>
                  <a:pt x="79296" y="1920954"/>
                  <a:pt x="95250" y="1905000"/>
                </a:cubicBezTo>
                <a:cubicBezTo>
                  <a:pt x="101600" y="1898650"/>
                  <a:pt x="106992" y="1891170"/>
                  <a:pt x="114300" y="1885950"/>
                </a:cubicBezTo>
                <a:cubicBezTo>
                  <a:pt x="118385" y="1883032"/>
                  <a:pt x="123825" y="1882775"/>
                  <a:pt x="128588" y="1881187"/>
                </a:cubicBezTo>
                <a:cubicBezTo>
                  <a:pt x="147122" y="1853387"/>
                  <a:pt x="126410" y="1877514"/>
                  <a:pt x="157163" y="1862137"/>
                </a:cubicBezTo>
                <a:cubicBezTo>
                  <a:pt x="164262" y="1858587"/>
                  <a:pt x="169482" y="1852057"/>
                  <a:pt x="176213" y="1847850"/>
                </a:cubicBezTo>
                <a:cubicBezTo>
                  <a:pt x="182233" y="1844087"/>
                  <a:pt x="189175" y="1841978"/>
                  <a:pt x="195263" y="1838325"/>
                </a:cubicBezTo>
                <a:cubicBezTo>
                  <a:pt x="234377" y="1814856"/>
                  <a:pt x="242336" y="1803584"/>
                  <a:pt x="280988" y="1790700"/>
                </a:cubicBezTo>
                <a:cubicBezTo>
                  <a:pt x="288667" y="1788140"/>
                  <a:pt x="296863" y="1787525"/>
                  <a:pt x="304800" y="1785937"/>
                </a:cubicBezTo>
                <a:cubicBezTo>
                  <a:pt x="395742" y="1740467"/>
                  <a:pt x="348205" y="1761327"/>
                  <a:pt x="447675" y="1724025"/>
                </a:cubicBezTo>
                <a:cubicBezTo>
                  <a:pt x="496288" y="1705795"/>
                  <a:pt x="472346" y="1711655"/>
                  <a:pt x="519113" y="1704975"/>
                </a:cubicBezTo>
                <a:cubicBezTo>
                  <a:pt x="528638" y="1701800"/>
                  <a:pt x="538317" y="1699054"/>
                  <a:pt x="547688" y="1695450"/>
                </a:cubicBezTo>
                <a:cubicBezTo>
                  <a:pt x="558972" y="1691110"/>
                  <a:pt x="569343" y="1684277"/>
                  <a:pt x="581025" y="1681162"/>
                </a:cubicBezTo>
                <a:cubicBezTo>
                  <a:pt x="593392" y="1677864"/>
                  <a:pt x="606425" y="1677987"/>
                  <a:pt x="619125" y="1676400"/>
                </a:cubicBezTo>
                <a:cubicBezTo>
                  <a:pt x="701023" y="1621802"/>
                  <a:pt x="597400" y="1687263"/>
                  <a:pt x="676275" y="1647825"/>
                </a:cubicBezTo>
                <a:cubicBezTo>
                  <a:pt x="683375" y="1644275"/>
                  <a:pt x="688225" y="1637087"/>
                  <a:pt x="695325" y="1633537"/>
                </a:cubicBezTo>
                <a:cubicBezTo>
                  <a:pt x="724214" y="1619092"/>
                  <a:pt x="721216" y="1629628"/>
                  <a:pt x="747713" y="1614487"/>
                </a:cubicBezTo>
                <a:cubicBezTo>
                  <a:pt x="762622" y="1605968"/>
                  <a:pt x="777166" y="1596639"/>
                  <a:pt x="790575" y="1585912"/>
                </a:cubicBezTo>
                <a:cubicBezTo>
                  <a:pt x="798513" y="1579562"/>
                  <a:pt x="805812" y="1572319"/>
                  <a:pt x="814388" y="1566862"/>
                </a:cubicBezTo>
                <a:cubicBezTo>
                  <a:pt x="823372" y="1561145"/>
                  <a:pt x="833654" y="1557747"/>
                  <a:pt x="842963" y="1552575"/>
                </a:cubicBezTo>
                <a:cubicBezTo>
                  <a:pt x="870663" y="1537186"/>
                  <a:pt x="843719" y="1547561"/>
                  <a:pt x="871538" y="1538287"/>
                </a:cubicBezTo>
                <a:cubicBezTo>
                  <a:pt x="874713" y="1533525"/>
                  <a:pt x="877338" y="1528346"/>
                  <a:pt x="881063" y="1524000"/>
                </a:cubicBezTo>
                <a:cubicBezTo>
                  <a:pt x="886907" y="1517182"/>
                  <a:pt x="894893" y="1512258"/>
                  <a:pt x="900113" y="1504950"/>
                </a:cubicBezTo>
                <a:cubicBezTo>
                  <a:pt x="903031" y="1500865"/>
                  <a:pt x="902630" y="1495152"/>
                  <a:pt x="904875" y="1490662"/>
                </a:cubicBezTo>
                <a:cubicBezTo>
                  <a:pt x="907435" y="1485543"/>
                  <a:pt x="911560" y="1481345"/>
                  <a:pt x="914400" y="1476375"/>
                </a:cubicBezTo>
                <a:cubicBezTo>
                  <a:pt x="921418" y="1464093"/>
                  <a:pt x="934605" y="1433908"/>
                  <a:pt x="938213" y="1423987"/>
                </a:cubicBezTo>
                <a:cubicBezTo>
                  <a:pt x="940450" y="1417836"/>
                  <a:pt x="941388" y="1411287"/>
                  <a:pt x="942975" y="1404937"/>
                </a:cubicBezTo>
                <a:cubicBezTo>
                  <a:pt x="941388" y="1352550"/>
                  <a:pt x="941120" y="1300106"/>
                  <a:pt x="938213" y="1247775"/>
                </a:cubicBezTo>
                <a:cubicBezTo>
                  <a:pt x="937935" y="1242762"/>
                  <a:pt x="935428" y="1238101"/>
                  <a:pt x="933450" y="1233487"/>
                </a:cubicBezTo>
                <a:cubicBezTo>
                  <a:pt x="930653" y="1226962"/>
                  <a:pt x="927646" y="1220483"/>
                  <a:pt x="923925" y="1214437"/>
                </a:cubicBezTo>
                <a:cubicBezTo>
                  <a:pt x="914926" y="1199813"/>
                  <a:pt x="900780" y="1187865"/>
                  <a:pt x="895350" y="1171575"/>
                </a:cubicBezTo>
                <a:cubicBezTo>
                  <a:pt x="892175" y="1162050"/>
                  <a:pt x="891394" y="1151354"/>
                  <a:pt x="885825" y="1143000"/>
                </a:cubicBezTo>
                <a:cubicBezTo>
                  <a:pt x="881422" y="1136395"/>
                  <a:pt x="872388" y="1134325"/>
                  <a:pt x="866775" y="1128712"/>
                </a:cubicBezTo>
                <a:cubicBezTo>
                  <a:pt x="861162" y="1123099"/>
                  <a:pt x="857102" y="1116121"/>
                  <a:pt x="852488" y="1109662"/>
                </a:cubicBezTo>
                <a:cubicBezTo>
                  <a:pt x="849161" y="1105004"/>
                  <a:pt x="846330" y="1100004"/>
                  <a:pt x="842963" y="1095375"/>
                </a:cubicBezTo>
                <a:cubicBezTo>
                  <a:pt x="833626" y="1082536"/>
                  <a:pt x="823194" y="1070484"/>
                  <a:pt x="814388" y="1057275"/>
                </a:cubicBezTo>
                <a:cubicBezTo>
                  <a:pt x="811213" y="1052512"/>
                  <a:pt x="808527" y="1047384"/>
                  <a:pt x="804863" y="1042987"/>
                </a:cubicBezTo>
                <a:cubicBezTo>
                  <a:pt x="800551" y="1037813"/>
                  <a:pt x="794958" y="1033814"/>
                  <a:pt x="790575" y="1028700"/>
                </a:cubicBezTo>
                <a:cubicBezTo>
                  <a:pt x="766944" y="1001131"/>
                  <a:pt x="787154" y="1016894"/>
                  <a:pt x="762000" y="1000125"/>
                </a:cubicBezTo>
                <a:cubicBezTo>
                  <a:pt x="758825" y="995362"/>
                  <a:pt x="755842" y="990466"/>
                  <a:pt x="752475" y="985837"/>
                </a:cubicBezTo>
                <a:cubicBezTo>
                  <a:pt x="743138" y="972998"/>
                  <a:pt x="732706" y="960946"/>
                  <a:pt x="723900" y="947737"/>
                </a:cubicBezTo>
                <a:cubicBezTo>
                  <a:pt x="717550" y="938212"/>
                  <a:pt x="711719" y="928320"/>
                  <a:pt x="704850" y="919162"/>
                </a:cubicBezTo>
                <a:cubicBezTo>
                  <a:pt x="660537" y="860077"/>
                  <a:pt x="700490" y="916455"/>
                  <a:pt x="661988" y="871537"/>
                </a:cubicBezTo>
                <a:cubicBezTo>
                  <a:pt x="642703" y="849038"/>
                  <a:pt x="662244" y="865228"/>
                  <a:pt x="642938" y="838200"/>
                </a:cubicBezTo>
                <a:cubicBezTo>
                  <a:pt x="639023" y="832719"/>
                  <a:pt x="633413" y="828675"/>
                  <a:pt x="628650" y="823912"/>
                </a:cubicBezTo>
                <a:cubicBezTo>
                  <a:pt x="609165" y="765457"/>
                  <a:pt x="630774" y="823398"/>
                  <a:pt x="604838" y="771525"/>
                </a:cubicBezTo>
                <a:cubicBezTo>
                  <a:pt x="602593" y="767035"/>
                  <a:pt x="602320" y="761727"/>
                  <a:pt x="600075" y="757237"/>
                </a:cubicBezTo>
                <a:cubicBezTo>
                  <a:pt x="595935" y="748958"/>
                  <a:pt x="589618" y="741852"/>
                  <a:pt x="585788" y="733425"/>
                </a:cubicBezTo>
                <a:cubicBezTo>
                  <a:pt x="562645" y="682510"/>
                  <a:pt x="591069" y="724591"/>
                  <a:pt x="561975" y="685800"/>
                </a:cubicBezTo>
                <a:cubicBezTo>
                  <a:pt x="558800" y="676275"/>
                  <a:pt x="556312" y="666493"/>
                  <a:pt x="552450" y="657225"/>
                </a:cubicBezTo>
                <a:cubicBezTo>
                  <a:pt x="548354" y="647395"/>
                  <a:pt x="540907" y="638940"/>
                  <a:pt x="538163" y="628650"/>
                </a:cubicBezTo>
                <a:cubicBezTo>
                  <a:pt x="508491" y="517380"/>
                  <a:pt x="552990" y="634761"/>
                  <a:pt x="523875" y="561975"/>
                </a:cubicBezTo>
                <a:cubicBezTo>
                  <a:pt x="522288" y="554037"/>
                  <a:pt x="521076" y="546015"/>
                  <a:pt x="519113" y="538162"/>
                </a:cubicBezTo>
                <a:cubicBezTo>
                  <a:pt x="517895" y="533292"/>
                  <a:pt x="515479" y="528766"/>
                  <a:pt x="514350" y="523875"/>
                </a:cubicBezTo>
                <a:cubicBezTo>
                  <a:pt x="507498" y="494183"/>
                  <a:pt x="504762" y="475875"/>
                  <a:pt x="500063" y="447675"/>
                </a:cubicBezTo>
                <a:cubicBezTo>
                  <a:pt x="501650" y="373062"/>
                  <a:pt x="501842" y="298407"/>
                  <a:pt x="504825" y="223837"/>
                </a:cubicBezTo>
                <a:cubicBezTo>
                  <a:pt x="505026" y="218821"/>
                  <a:pt x="508209" y="214377"/>
                  <a:pt x="509588" y="209550"/>
                </a:cubicBezTo>
                <a:cubicBezTo>
                  <a:pt x="511386" y="203256"/>
                  <a:pt x="511772" y="196516"/>
                  <a:pt x="514350" y="190500"/>
                </a:cubicBezTo>
                <a:cubicBezTo>
                  <a:pt x="516605" y="185239"/>
                  <a:pt x="521550" y="181443"/>
                  <a:pt x="523875" y="176212"/>
                </a:cubicBezTo>
                <a:cubicBezTo>
                  <a:pt x="527953" y="167037"/>
                  <a:pt x="530225" y="157162"/>
                  <a:pt x="533400" y="147637"/>
                </a:cubicBezTo>
                <a:cubicBezTo>
                  <a:pt x="534988" y="142875"/>
                  <a:pt x="536946" y="138220"/>
                  <a:pt x="538163" y="133350"/>
                </a:cubicBezTo>
                <a:cubicBezTo>
                  <a:pt x="539750" y="127000"/>
                  <a:pt x="540347" y="120316"/>
                  <a:pt x="542925" y="114300"/>
                </a:cubicBezTo>
                <a:cubicBezTo>
                  <a:pt x="545180" y="109039"/>
                  <a:pt x="549890" y="105132"/>
                  <a:pt x="552450" y="100012"/>
                </a:cubicBezTo>
                <a:cubicBezTo>
                  <a:pt x="572169" y="60576"/>
                  <a:pt x="539440" y="112386"/>
                  <a:pt x="566738" y="71437"/>
                </a:cubicBezTo>
                <a:cubicBezTo>
                  <a:pt x="568325" y="66675"/>
                  <a:pt x="569255" y="61640"/>
                  <a:pt x="571500" y="57150"/>
                </a:cubicBezTo>
                <a:cubicBezTo>
                  <a:pt x="574060" y="52030"/>
                  <a:pt x="578700" y="48093"/>
                  <a:pt x="581025" y="42862"/>
                </a:cubicBezTo>
                <a:cubicBezTo>
                  <a:pt x="585103" y="33687"/>
                  <a:pt x="587375" y="23812"/>
                  <a:pt x="590550" y="14287"/>
                </a:cubicBezTo>
                <a:lnTo>
                  <a:pt x="595313" y="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670654" y="3219450"/>
            <a:ext cx="1410684" cy="938213"/>
          </a:xfrm>
          <a:custGeom>
            <a:avLst/>
            <a:gdLst>
              <a:gd name="connsiteX0" fmla="*/ 1410684 w 1410684"/>
              <a:gd name="connsiteY0" fmla="*/ 938213 h 938213"/>
              <a:gd name="connsiteX1" fmla="*/ 1396396 w 1410684"/>
              <a:gd name="connsiteY1" fmla="*/ 928688 h 938213"/>
              <a:gd name="connsiteX2" fmla="*/ 1386871 w 1410684"/>
              <a:gd name="connsiteY2" fmla="*/ 909638 h 938213"/>
              <a:gd name="connsiteX3" fmla="*/ 1377346 w 1410684"/>
              <a:gd name="connsiteY3" fmla="*/ 895350 h 938213"/>
              <a:gd name="connsiteX4" fmla="*/ 1367821 w 1410684"/>
              <a:gd name="connsiteY4" fmla="*/ 871538 h 938213"/>
              <a:gd name="connsiteX5" fmla="*/ 1353534 w 1410684"/>
              <a:gd name="connsiteY5" fmla="*/ 857250 h 938213"/>
              <a:gd name="connsiteX6" fmla="*/ 1339246 w 1410684"/>
              <a:gd name="connsiteY6" fmla="*/ 838200 h 938213"/>
              <a:gd name="connsiteX7" fmla="*/ 1286859 w 1410684"/>
              <a:gd name="connsiteY7" fmla="*/ 766763 h 938213"/>
              <a:gd name="connsiteX8" fmla="*/ 1267809 w 1410684"/>
              <a:gd name="connsiteY8" fmla="*/ 747713 h 938213"/>
              <a:gd name="connsiteX9" fmla="*/ 1253521 w 1410684"/>
              <a:gd name="connsiteY9" fmla="*/ 723900 h 938213"/>
              <a:gd name="connsiteX10" fmla="*/ 1234471 w 1410684"/>
              <a:gd name="connsiteY10" fmla="*/ 714375 h 938213"/>
              <a:gd name="connsiteX11" fmla="*/ 1177321 w 1410684"/>
              <a:gd name="connsiteY11" fmla="*/ 666750 h 938213"/>
              <a:gd name="connsiteX12" fmla="*/ 1139221 w 1410684"/>
              <a:gd name="connsiteY12" fmla="*/ 638175 h 938213"/>
              <a:gd name="connsiteX13" fmla="*/ 1101121 w 1410684"/>
              <a:gd name="connsiteY13" fmla="*/ 623888 h 938213"/>
              <a:gd name="connsiteX14" fmla="*/ 1067784 w 1410684"/>
              <a:gd name="connsiteY14" fmla="*/ 600075 h 938213"/>
              <a:gd name="connsiteX15" fmla="*/ 1029684 w 1410684"/>
              <a:gd name="connsiteY15" fmla="*/ 581025 h 938213"/>
              <a:gd name="connsiteX16" fmla="*/ 1001109 w 1410684"/>
              <a:gd name="connsiteY16" fmla="*/ 561975 h 938213"/>
              <a:gd name="connsiteX17" fmla="*/ 972534 w 1410684"/>
              <a:gd name="connsiteY17" fmla="*/ 552450 h 938213"/>
              <a:gd name="connsiteX18" fmla="*/ 948721 w 1410684"/>
              <a:gd name="connsiteY18" fmla="*/ 538163 h 938213"/>
              <a:gd name="connsiteX19" fmla="*/ 929671 w 1410684"/>
              <a:gd name="connsiteY19" fmla="*/ 533400 h 938213"/>
              <a:gd name="connsiteX20" fmla="*/ 910621 w 1410684"/>
              <a:gd name="connsiteY20" fmla="*/ 523875 h 938213"/>
              <a:gd name="connsiteX21" fmla="*/ 848709 w 1410684"/>
              <a:gd name="connsiteY21" fmla="*/ 500063 h 938213"/>
              <a:gd name="connsiteX22" fmla="*/ 824896 w 1410684"/>
              <a:gd name="connsiteY22" fmla="*/ 490538 h 938213"/>
              <a:gd name="connsiteX23" fmla="*/ 777271 w 1410684"/>
              <a:gd name="connsiteY23" fmla="*/ 481013 h 938213"/>
              <a:gd name="connsiteX24" fmla="*/ 748696 w 1410684"/>
              <a:gd name="connsiteY24" fmla="*/ 471488 h 938213"/>
              <a:gd name="connsiteX25" fmla="*/ 686784 w 1410684"/>
              <a:gd name="connsiteY25" fmla="*/ 457200 h 938213"/>
              <a:gd name="connsiteX26" fmla="*/ 629634 w 1410684"/>
              <a:gd name="connsiteY26" fmla="*/ 442913 h 938213"/>
              <a:gd name="connsiteX27" fmla="*/ 548671 w 1410684"/>
              <a:gd name="connsiteY27" fmla="*/ 423863 h 938213"/>
              <a:gd name="connsiteX28" fmla="*/ 481996 w 1410684"/>
              <a:gd name="connsiteY28" fmla="*/ 409575 h 938213"/>
              <a:gd name="connsiteX29" fmla="*/ 420084 w 1410684"/>
              <a:gd name="connsiteY29" fmla="*/ 404813 h 938213"/>
              <a:gd name="connsiteX30" fmla="*/ 329596 w 1410684"/>
              <a:gd name="connsiteY30" fmla="*/ 390525 h 938213"/>
              <a:gd name="connsiteX31" fmla="*/ 310546 w 1410684"/>
              <a:gd name="connsiteY31" fmla="*/ 381000 h 938213"/>
              <a:gd name="connsiteX32" fmla="*/ 262921 w 1410684"/>
              <a:gd name="connsiteY32" fmla="*/ 366713 h 938213"/>
              <a:gd name="connsiteX33" fmla="*/ 248634 w 1410684"/>
              <a:gd name="connsiteY33" fmla="*/ 357188 h 938213"/>
              <a:gd name="connsiteX34" fmla="*/ 234346 w 1410684"/>
              <a:gd name="connsiteY34" fmla="*/ 352425 h 938213"/>
              <a:gd name="connsiteX35" fmla="*/ 181959 w 1410684"/>
              <a:gd name="connsiteY35" fmla="*/ 319088 h 938213"/>
              <a:gd name="connsiteX36" fmla="*/ 124809 w 1410684"/>
              <a:gd name="connsiteY36" fmla="*/ 266700 h 938213"/>
              <a:gd name="connsiteX37" fmla="*/ 96234 w 1410684"/>
              <a:gd name="connsiteY37" fmla="*/ 238125 h 938213"/>
              <a:gd name="connsiteX38" fmla="*/ 72421 w 1410684"/>
              <a:gd name="connsiteY38" fmla="*/ 204788 h 938213"/>
              <a:gd name="connsiteX39" fmla="*/ 62896 w 1410684"/>
              <a:gd name="connsiteY39" fmla="*/ 176213 h 938213"/>
              <a:gd name="connsiteX40" fmla="*/ 53371 w 1410684"/>
              <a:gd name="connsiteY40" fmla="*/ 157163 h 938213"/>
              <a:gd name="connsiteX41" fmla="*/ 43846 w 1410684"/>
              <a:gd name="connsiteY41" fmla="*/ 128588 h 938213"/>
              <a:gd name="connsiteX42" fmla="*/ 34321 w 1410684"/>
              <a:gd name="connsiteY42" fmla="*/ 109538 h 938213"/>
              <a:gd name="connsiteX43" fmla="*/ 24796 w 1410684"/>
              <a:gd name="connsiteY43" fmla="*/ 85725 h 938213"/>
              <a:gd name="connsiteX44" fmla="*/ 15271 w 1410684"/>
              <a:gd name="connsiteY44" fmla="*/ 57150 h 938213"/>
              <a:gd name="connsiteX45" fmla="*/ 984 w 1410684"/>
              <a:gd name="connsiteY45" fmla="*/ 23813 h 938213"/>
              <a:gd name="connsiteX46" fmla="*/ 984 w 1410684"/>
              <a:gd name="connsiteY46" fmla="*/ 0 h 93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10684" h="938213">
                <a:moveTo>
                  <a:pt x="1410684" y="938213"/>
                </a:moveTo>
                <a:cubicBezTo>
                  <a:pt x="1405921" y="935038"/>
                  <a:pt x="1400060" y="933085"/>
                  <a:pt x="1396396" y="928688"/>
                </a:cubicBezTo>
                <a:cubicBezTo>
                  <a:pt x="1391851" y="923234"/>
                  <a:pt x="1390393" y="915802"/>
                  <a:pt x="1386871" y="909638"/>
                </a:cubicBezTo>
                <a:cubicBezTo>
                  <a:pt x="1384031" y="904668"/>
                  <a:pt x="1379906" y="900470"/>
                  <a:pt x="1377346" y="895350"/>
                </a:cubicBezTo>
                <a:cubicBezTo>
                  <a:pt x="1373523" y="887704"/>
                  <a:pt x="1372352" y="878787"/>
                  <a:pt x="1367821" y="871538"/>
                </a:cubicBezTo>
                <a:cubicBezTo>
                  <a:pt x="1364251" y="865827"/>
                  <a:pt x="1357917" y="862364"/>
                  <a:pt x="1353534" y="857250"/>
                </a:cubicBezTo>
                <a:cubicBezTo>
                  <a:pt x="1348368" y="851223"/>
                  <a:pt x="1343798" y="844703"/>
                  <a:pt x="1339246" y="838200"/>
                </a:cubicBezTo>
                <a:cubicBezTo>
                  <a:pt x="1322327" y="814030"/>
                  <a:pt x="1307981" y="787885"/>
                  <a:pt x="1286859" y="766763"/>
                </a:cubicBezTo>
                <a:cubicBezTo>
                  <a:pt x="1280509" y="760413"/>
                  <a:pt x="1273322" y="754802"/>
                  <a:pt x="1267809" y="747713"/>
                </a:cubicBezTo>
                <a:cubicBezTo>
                  <a:pt x="1262126" y="740406"/>
                  <a:pt x="1260067" y="730446"/>
                  <a:pt x="1253521" y="723900"/>
                </a:cubicBezTo>
                <a:cubicBezTo>
                  <a:pt x="1248501" y="718880"/>
                  <a:pt x="1239925" y="718920"/>
                  <a:pt x="1234471" y="714375"/>
                </a:cubicBezTo>
                <a:cubicBezTo>
                  <a:pt x="1139679" y="635382"/>
                  <a:pt x="1232860" y="698487"/>
                  <a:pt x="1177321" y="666750"/>
                </a:cubicBezTo>
                <a:cubicBezTo>
                  <a:pt x="1155031" y="654013"/>
                  <a:pt x="1166696" y="656491"/>
                  <a:pt x="1139221" y="638175"/>
                </a:cubicBezTo>
                <a:cubicBezTo>
                  <a:pt x="1124277" y="628213"/>
                  <a:pt x="1117875" y="628076"/>
                  <a:pt x="1101121" y="623888"/>
                </a:cubicBezTo>
                <a:cubicBezTo>
                  <a:pt x="1094662" y="619043"/>
                  <a:pt x="1076295" y="604717"/>
                  <a:pt x="1067784" y="600075"/>
                </a:cubicBezTo>
                <a:cubicBezTo>
                  <a:pt x="1055319" y="593276"/>
                  <a:pt x="1041498" y="588901"/>
                  <a:pt x="1029684" y="581025"/>
                </a:cubicBezTo>
                <a:cubicBezTo>
                  <a:pt x="1020159" y="574675"/>
                  <a:pt x="1011348" y="567095"/>
                  <a:pt x="1001109" y="561975"/>
                </a:cubicBezTo>
                <a:cubicBezTo>
                  <a:pt x="992129" y="557485"/>
                  <a:pt x="981144" y="557615"/>
                  <a:pt x="972534" y="552450"/>
                </a:cubicBezTo>
                <a:cubicBezTo>
                  <a:pt x="964596" y="547688"/>
                  <a:pt x="957180" y="541922"/>
                  <a:pt x="948721" y="538163"/>
                </a:cubicBezTo>
                <a:cubicBezTo>
                  <a:pt x="942740" y="535505"/>
                  <a:pt x="935800" y="535698"/>
                  <a:pt x="929671" y="533400"/>
                </a:cubicBezTo>
                <a:cubicBezTo>
                  <a:pt x="923024" y="530907"/>
                  <a:pt x="917084" y="526813"/>
                  <a:pt x="910621" y="523875"/>
                </a:cubicBezTo>
                <a:cubicBezTo>
                  <a:pt x="864147" y="502751"/>
                  <a:pt x="891999" y="515805"/>
                  <a:pt x="848709" y="500063"/>
                </a:cubicBezTo>
                <a:cubicBezTo>
                  <a:pt x="840675" y="497141"/>
                  <a:pt x="833156" y="492741"/>
                  <a:pt x="824896" y="490538"/>
                </a:cubicBezTo>
                <a:cubicBezTo>
                  <a:pt x="809253" y="486367"/>
                  <a:pt x="792630" y="486133"/>
                  <a:pt x="777271" y="481013"/>
                </a:cubicBezTo>
                <a:cubicBezTo>
                  <a:pt x="767746" y="477838"/>
                  <a:pt x="758382" y="474130"/>
                  <a:pt x="748696" y="471488"/>
                </a:cubicBezTo>
                <a:cubicBezTo>
                  <a:pt x="682701" y="453489"/>
                  <a:pt x="780196" y="485942"/>
                  <a:pt x="686784" y="457200"/>
                </a:cubicBezTo>
                <a:cubicBezTo>
                  <a:pt x="633379" y="440768"/>
                  <a:pt x="696604" y="452479"/>
                  <a:pt x="629634" y="442913"/>
                </a:cubicBezTo>
                <a:cubicBezTo>
                  <a:pt x="576526" y="420152"/>
                  <a:pt x="615064" y="432715"/>
                  <a:pt x="548671" y="423863"/>
                </a:cubicBezTo>
                <a:cubicBezTo>
                  <a:pt x="526141" y="420859"/>
                  <a:pt x="504517" y="412646"/>
                  <a:pt x="481996" y="409575"/>
                </a:cubicBezTo>
                <a:cubicBezTo>
                  <a:pt x="461487" y="406778"/>
                  <a:pt x="440656" y="407099"/>
                  <a:pt x="420084" y="404813"/>
                </a:cubicBezTo>
                <a:cubicBezTo>
                  <a:pt x="372067" y="399478"/>
                  <a:pt x="365807" y="397768"/>
                  <a:pt x="329596" y="390525"/>
                </a:cubicBezTo>
                <a:cubicBezTo>
                  <a:pt x="323246" y="387350"/>
                  <a:pt x="317138" y="383637"/>
                  <a:pt x="310546" y="381000"/>
                </a:cubicBezTo>
                <a:cubicBezTo>
                  <a:pt x="291219" y="373269"/>
                  <a:pt x="281635" y="371391"/>
                  <a:pt x="262921" y="366713"/>
                </a:cubicBezTo>
                <a:cubicBezTo>
                  <a:pt x="258159" y="363538"/>
                  <a:pt x="253753" y="359748"/>
                  <a:pt x="248634" y="357188"/>
                </a:cubicBezTo>
                <a:cubicBezTo>
                  <a:pt x="244144" y="354943"/>
                  <a:pt x="238581" y="355120"/>
                  <a:pt x="234346" y="352425"/>
                </a:cubicBezTo>
                <a:cubicBezTo>
                  <a:pt x="176438" y="315575"/>
                  <a:pt x="216300" y="330534"/>
                  <a:pt x="181959" y="319088"/>
                </a:cubicBezTo>
                <a:cubicBezTo>
                  <a:pt x="143031" y="286647"/>
                  <a:pt x="162157" y="304047"/>
                  <a:pt x="124809" y="266700"/>
                </a:cubicBezTo>
                <a:lnTo>
                  <a:pt x="96234" y="238125"/>
                </a:lnTo>
                <a:cubicBezTo>
                  <a:pt x="82306" y="217234"/>
                  <a:pt x="90143" y="228417"/>
                  <a:pt x="72421" y="204788"/>
                </a:cubicBezTo>
                <a:cubicBezTo>
                  <a:pt x="69246" y="195263"/>
                  <a:pt x="67386" y="185193"/>
                  <a:pt x="62896" y="176213"/>
                </a:cubicBezTo>
                <a:cubicBezTo>
                  <a:pt x="59721" y="169863"/>
                  <a:pt x="56008" y="163755"/>
                  <a:pt x="53371" y="157163"/>
                </a:cubicBezTo>
                <a:cubicBezTo>
                  <a:pt x="49642" y="147841"/>
                  <a:pt x="48336" y="137568"/>
                  <a:pt x="43846" y="128588"/>
                </a:cubicBezTo>
                <a:cubicBezTo>
                  <a:pt x="40671" y="122238"/>
                  <a:pt x="37204" y="116026"/>
                  <a:pt x="34321" y="109538"/>
                </a:cubicBezTo>
                <a:cubicBezTo>
                  <a:pt x="30849" y="101726"/>
                  <a:pt x="27718" y="93759"/>
                  <a:pt x="24796" y="85725"/>
                </a:cubicBezTo>
                <a:cubicBezTo>
                  <a:pt x="21365" y="76289"/>
                  <a:pt x="19761" y="66130"/>
                  <a:pt x="15271" y="57150"/>
                </a:cubicBezTo>
                <a:cubicBezTo>
                  <a:pt x="11759" y="50126"/>
                  <a:pt x="2152" y="33157"/>
                  <a:pt x="984" y="23813"/>
                </a:cubicBezTo>
                <a:cubicBezTo>
                  <a:pt x="0" y="15937"/>
                  <a:pt x="984" y="7938"/>
                  <a:pt x="984" y="0"/>
                </a:cubicBez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371600" y="3471863"/>
            <a:ext cx="1247775" cy="1333500"/>
          </a:xfrm>
          <a:custGeom>
            <a:avLst/>
            <a:gdLst>
              <a:gd name="connsiteX0" fmla="*/ 1247775 w 1247775"/>
              <a:gd name="connsiteY0" fmla="*/ 1333500 h 1333500"/>
              <a:gd name="connsiteX1" fmla="*/ 1243013 w 1247775"/>
              <a:gd name="connsiteY1" fmla="*/ 1295400 h 1333500"/>
              <a:gd name="connsiteX2" fmla="*/ 1219200 w 1247775"/>
              <a:gd name="connsiteY2" fmla="*/ 1243012 h 1333500"/>
              <a:gd name="connsiteX3" fmla="*/ 1190625 w 1247775"/>
              <a:gd name="connsiteY3" fmla="*/ 1195387 h 1333500"/>
              <a:gd name="connsiteX4" fmla="*/ 1176338 w 1247775"/>
              <a:gd name="connsiteY4" fmla="*/ 1166812 h 1333500"/>
              <a:gd name="connsiteX5" fmla="*/ 1157288 w 1247775"/>
              <a:gd name="connsiteY5" fmla="*/ 1143000 h 1333500"/>
              <a:gd name="connsiteX6" fmla="*/ 1138238 w 1247775"/>
              <a:gd name="connsiteY6" fmla="*/ 1114425 h 1333500"/>
              <a:gd name="connsiteX7" fmla="*/ 1123950 w 1247775"/>
              <a:gd name="connsiteY7" fmla="*/ 1090612 h 1333500"/>
              <a:gd name="connsiteX8" fmla="*/ 1114425 w 1247775"/>
              <a:gd name="connsiteY8" fmla="*/ 1076325 h 1333500"/>
              <a:gd name="connsiteX9" fmla="*/ 1090613 w 1247775"/>
              <a:gd name="connsiteY9" fmla="*/ 1028700 h 1333500"/>
              <a:gd name="connsiteX10" fmla="*/ 1071563 w 1247775"/>
              <a:gd name="connsiteY10" fmla="*/ 1019175 h 1333500"/>
              <a:gd name="connsiteX11" fmla="*/ 1047750 w 1247775"/>
              <a:gd name="connsiteY11" fmla="*/ 990600 h 1333500"/>
              <a:gd name="connsiteX12" fmla="*/ 1033463 w 1247775"/>
              <a:gd name="connsiteY12" fmla="*/ 971550 h 1333500"/>
              <a:gd name="connsiteX13" fmla="*/ 976313 w 1247775"/>
              <a:gd name="connsiteY13" fmla="*/ 928687 h 1333500"/>
              <a:gd name="connsiteX14" fmla="*/ 957263 w 1247775"/>
              <a:gd name="connsiteY14" fmla="*/ 923925 h 1333500"/>
              <a:gd name="connsiteX15" fmla="*/ 928688 w 1247775"/>
              <a:gd name="connsiteY15" fmla="*/ 904875 h 1333500"/>
              <a:gd name="connsiteX16" fmla="*/ 914400 w 1247775"/>
              <a:gd name="connsiteY16" fmla="*/ 900112 h 1333500"/>
              <a:gd name="connsiteX17" fmla="*/ 866775 w 1247775"/>
              <a:gd name="connsiteY17" fmla="*/ 866775 h 1333500"/>
              <a:gd name="connsiteX18" fmla="*/ 852488 w 1247775"/>
              <a:gd name="connsiteY18" fmla="*/ 852487 h 1333500"/>
              <a:gd name="connsiteX19" fmla="*/ 838200 w 1247775"/>
              <a:gd name="connsiteY19" fmla="*/ 847725 h 1333500"/>
              <a:gd name="connsiteX20" fmla="*/ 814388 w 1247775"/>
              <a:gd name="connsiteY20" fmla="*/ 838200 h 1333500"/>
              <a:gd name="connsiteX21" fmla="*/ 790575 w 1247775"/>
              <a:gd name="connsiteY21" fmla="*/ 823912 h 1333500"/>
              <a:gd name="connsiteX22" fmla="*/ 776288 w 1247775"/>
              <a:gd name="connsiteY22" fmla="*/ 819150 h 1333500"/>
              <a:gd name="connsiteX23" fmla="*/ 747713 w 1247775"/>
              <a:gd name="connsiteY23" fmla="*/ 804862 h 1333500"/>
              <a:gd name="connsiteX24" fmla="*/ 709613 w 1247775"/>
              <a:gd name="connsiteY24" fmla="*/ 795337 h 1333500"/>
              <a:gd name="connsiteX25" fmla="*/ 690563 w 1247775"/>
              <a:gd name="connsiteY25" fmla="*/ 785812 h 1333500"/>
              <a:gd name="connsiteX26" fmla="*/ 676275 w 1247775"/>
              <a:gd name="connsiteY26" fmla="*/ 781050 h 1333500"/>
              <a:gd name="connsiteX27" fmla="*/ 628650 w 1247775"/>
              <a:gd name="connsiteY27" fmla="*/ 757237 h 1333500"/>
              <a:gd name="connsiteX28" fmla="*/ 595313 w 1247775"/>
              <a:gd name="connsiteY28" fmla="*/ 742950 h 1333500"/>
              <a:gd name="connsiteX29" fmla="*/ 566738 w 1247775"/>
              <a:gd name="connsiteY29" fmla="*/ 728662 h 1333500"/>
              <a:gd name="connsiteX30" fmla="*/ 519113 w 1247775"/>
              <a:gd name="connsiteY30" fmla="*/ 695325 h 1333500"/>
              <a:gd name="connsiteX31" fmla="*/ 495300 w 1247775"/>
              <a:gd name="connsiteY31" fmla="*/ 690562 h 1333500"/>
              <a:gd name="connsiteX32" fmla="*/ 404813 w 1247775"/>
              <a:gd name="connsiteY32" fmla="*/ 638175 h 1333500"/>
              <a:gd name="connsiteX33" fmla="*/ 357188 w 1247775"/>
              <a:gd name="connsiteY33" fmla="*/ 604837 h 1333500"/>
              <a:gd name="connsiteX34" fmla="*/ 333375 w 1247775"/>
              <a:gd name="connsiteY34" fmla="*/ 585787 h 1333500"/>
              <a:gd name="connsiteX35" fmla="*/ 319088 w 1247775"/>
              <a:gd name="connsiteY35" fmla="*/ 576262 h 1333500"/>
              <a:gd name="connsiteX36" fmla="*/ 271463 w 1247775"/>
              <a:gd name="connsiteY36" fmla="*/ 523875 h 1333500"/>
              <a:gd name="connsiteX37" fmla="*/ 257175 w 1247775"/>
              <a:gd name="connsiteY37" fmla="*/ 509587 h 1333500"/>
              <a:gd name="connsiteX38" fmla="*/ 228600 w 1247775"/>
              <a:gd name="connsiteY38" fmla="*/ 485775 h 1333500"/>
              <a:gd name="connsiteX39" fmla="*/ 204788 w 1247775"/>
              <a:gd name="connsiteY39" fmla="*/ 461962 h 1333500"/>
              <a:gd name="connsiteX40" fmla="*/ 157163 w 1247775"/>
              <a:gd name="connsiteY40" fmla="*/ 423862 h 1333500"/>
              <a:gd name="connsiteX41" fmla="*/ 123825 w 1247775"/>
              <a:gd name="connsiteY41" fmla="*/ 395287 h 1333500"/>
              <a:gd name="connsiteX42" fmla="*/ 76200 w 1247775"/>
              <a:gd name="connsiteY42" fmla="*/ 328612 h 1333500"/>
              <a:gd name="connsiteX43" fmla="*/ 57150 w 1247775"/>
              <a:gd name="connsiteY43" fmla="*/ 300037 h 1333500"/>
              <a:gd name="connsiteX44" fmla="*/ 52388 w 1247775"/>
              <a:gd name="connsiteY44" fmla="*/ 280987 h 1333500"/>
              <a:gd name="connsiteX45" fmla="*/ 38100 w 1247775"/>
              <a:gd name="connsiteY45" fmla="*/ 261937 h 1333500"/>
              <a:gd name="connsiteX46" fmla="*/ 33338 w 1247775"/>
              <a:gd name="connsiteY46" fmla="*/ 247650 h 1333500"/>
              <a:gd name="connsiteX47" fmla="*/ 28575 w 1247775"/>
              <a:gd name="connsiteY47" fmla="*/ 228600 h 1333500"/>
              <a:gd name="connsiteX48" fmla="*/ 19050 w 1247775"/>
              <a:gd name="connsiteY48" fmla="*/ 214312 h 1333500"/>
              <a:gd name="connsiteX49" fmla="*/ 14288 w 1247775"/>
              <a:gd name="connsiteY49" fmla="*/ 200025 h 1333500"/>
              <a:gd name="connsiteX50" fmla="*/ 4763 w 1247775"/>
              <a:gd name="connsiteY50" fmla="*/ 161925 h 1333500"/>
              <a:gd name="connsiteX51" fmla="*/ 0 w 1247775"/>
              <a:gd name="connsiteY51" fmla="*/ 114300 h 1333500"/>
              <a:gd name="connsiteX52" fmla="*/ 9525 w 1247775"/>
              <a:gd name="connsiteY52" fmla="*/ 61912 h 1333500"/>
              <a:gd name="connsiteX53" fmla="*/ 19050 w 1247775"/>
              <a:gd name="connsiteY53" fmla="*/ 42862 h 1333500"/>
              <a:gd name="connsiteX54" fmla="*/ 33338 w 1247775"/>
              <a:gd name="connsiteY54" fmla="*/ 14287 h 1333500"/>
              <a:gd name="connsiteX55" fmla="*/ 38100 w 1247775"/>
              <a:gd name="connsiteY55" fmla="*/ 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47775" h="1333500">
                <a:moveTo>
                  <a:pt x="1247775" y="1333500"/>
                </a:moveTo>
                <a:cubicBezTo>
                  <a:pt x="1246188" y="1320800"/>
                  <a:pt x="1245303" y="1307992"/>
                  <a:pt x="1243013" y="1295400"/>
                </a:cubicBezTo>
                <a:cubicBezTo>
                  <a:pt x="1240370" y="1280862"/>
                  <a:pt x="1221800" y="1248211"/>
                  <a:pt x="1219200" y="1243012"/>
                </a:cubicBezTo>
                <a:cubicBezTo>
                  <a:pt x="1173618" y="1151847"/>
                  <a:pt x="1231983" y="1264317"/>
                  <a:pt x="1190625" y="1195387"/>
                </a:cubicBezTo>
                <a:cubicBezTo>
                  <a:pt x="1185146" y="1186255"/>
                  <a:pt x="1182055" y="1175796"/>
                  <a:pt x="1176338" y="1166812"/>
                </a:cubicBezTo>
                <a:cubicBezTo>
                  <a:pt x="1170881" y="1158236"/>
                  <a:pt x="1163267" y="1151221"/>
                  <a:pt x="1157288" y="1143000"/>
                </a:cubicBezTo>
                <a:cubicBezTo>
                  <a:pt x="1150555" y="1133742"/>
                  <a:pt x="1144384" y="1124083"/>
                  <a:pt x="1138238" y="1114425"/>
                </a:cubicBezTo>
                <a:cubicBezTo>
                  <a:pt x="1133268" y="1106615"/>
                  <a:pt x="1128856" y="1098462"/>
                  <a:pt x="1123950" y="1090612"/>
                </a:cubicBezTo>
                <a:cubicBezTo>
                  <a:pt x="1120916" y="1085758"/>
                  <a:pt x="1116985" y="1081444"/>
                  <a:pt x="1114425" y="1076325"/>
                </a:cubicBezTo>
                <a:cubicBezTo>
                  <a:pt x="1106486" y="1060447"/>
                  <a:pt x="1103859" y="1041946"/>
                  <a:pt x="1090613" y="1028700"/>
                </a:cubicBezTo>
                <a:cubicBezTo>
                  <a:pt x="1085593" y="1023680"/>
                  <a:pt x="1077913" y="1022350"/>
                  <a:pt x="1071563" y="1019175"/>
                </a:cubicBezTo>
                <a:cubicBezTo>
                  <a:pt x="1051128" y="978305"/>
                  <a:pt x="1074677" y="1017527"/>
                  <a:pt x="1047750" y="990600"/>
                </a:cubicBezTo>
                <a:cubicBezTo>
                  <a:pt x="1042137" y="984987"/>
                  <a:pt x="1039076" y="977163"/>
                  <a:pt x="1033463" y="971550"/>
                </a:cubicBezTo>
                <a:cubicBezTo>
                  <a:pt x="1025663" y="963750"/>
                  <a:pt x="982083" y="931834"/>
                  <a:pt x="976313" y="928687"/>
                </a:cubicBezTo>
                <a:cubicBezTo>
                  <a:pt x="970567" y="925553"/>
                  <a:pt x="963613" y="925512"/>
                  <a:pt x="957263" y="923925"/>
                </a:cubicBezTo>
                <a:cubicBezTo>
                  <a:pt x="947738" y="917575"/>
                  <a:pt x="938695" y="910434"/>
                  <a:pt x="928688" y="904875"/>
                </a:cubicBezTo>
                <a:cubicBezTo>
                  <a:pt x="924299" y="902437"/>
                  <a:pt x="918485" y="903030"/>
                  <a:pt x="914400" y="900112"/>
                </a:cubicBezTo>
                <a:cubicBezTo>
                  <a:pt x="852384" y="855814"/>
                  <a:pt x="945404" y="906088"/>
                  <a:pt x="866775" y="866775"/>
                </a:cubicBezTo>
                <a:cubicBezTo>
                  <a:pt x="862013" y="862012"/>
                  <a:pt x="858092" y="856223"/>
                  <a:pt x="852488" y="852487"/>
                </a:cubicBezTo>
                <a:cubicBezTo>
                  <a:pt x="848311" y="849702"/>
                  <a:pt x="842901" y="849488"/>
                  <a:pt x="838200" y="847725"/>
                </a:cubicBezTo>
                <a:cubicBezTo>
                  <a:pt x="830195" y="844723"/>
                  <a:pt x="822034" y="842023"/>
                  <a:pt x="814388" y="838200"/>
                </a:cubicBezTo>
                <a:cubicBezTo>
                  <a:pt x="806108" y="834060"/>
                  <a:pt x="798855" y="828052"/>
                  <a:pt x="790575" y="823912"/>
                </a:cubicBezTo>
                <a:cubicBezTo>
                  <a:pt x="786085" y="821667"/>
                  <a:pt x="780875" y="821189"/>
                  <a:pt x="776288" y="819150"/>
                </a:cubicBezTo>
                <a:cubicBezTo>
                  <a:pt x="766557" y="814825"/>
                  <a:pt x="757721" y="808501"/>
                  <a:pt x="747713" y="804862"/>
                </a:cubicBezTo>
                <a:cubicBezTo>
                  <a:pt x="698499" y="786966"/>
                  <a:pt x="744279" y="810195"/>
                  <a:pt x="709613" y="795337"/>
                </a:cubicBezTo>
                <a:cubicBezTo>
                  <a:pt x="703088" y="792540"/>
                  <a:pt x="697089" y="788609"/>
                  <a:pt x="690563" y="785812"/>
                </a:cubicBezTo>
                <a:cubicBezTo>
                  <a:pt x="685949" y="783835"/>
                  <a:pt x="680833" y="783154"/>
                  <a:pt x="676275" y="781050"/>
                </a:cubicBezTo>
                <a:cubicBezTo>
                  <a:pt x="660160" y="773612"/>
                  <a:pt x="644964" y="764229"/>
                  <a:pt x="628650" y="757237"/>
                </a:cubicBezTo>
                <a:cubicBezTo>
                  <a:pt x="617538" y="752475"/>
                  <a:pt x="606290" y="748016"/>
                  <a:pt x="595313" y="742950"/>
                </a:cubicBezTo>
                <a:cubicBezTo>
                  <a:pt x="585644" y="738487"/>
                  <a:pt x="575870" y="734141"/>
                  <a:pt x="566738" y="728662"/>
                </a:cubicBezTo>
                <a:cubicBezTo>
                  <a:pt x="545016" y="715629"/>
                  <a:pt x="544937" y="707063"/>
                  <a:pt x="519113" y="695325"/>
                </a:cubicBezTo>
                <a:cubicBezTo>
                  <a:pt x="511744" y="691975"/>
                  <a:pt x="503238" y="692150"/>
                  <a:pt x="495300" y="690562"/>
                </a:cubicBezTo>
                <a:cubicBezTo>
                  <a:pt x="425133" y="641985"/>
                  <a:pt x="457200" y="655637"/>
                  <a:pt x="404813" y="638175"/>
                </a:cubicBezTo>
                <a:cubicBezTo>
                  <a:pt x="366658" y="600020"/>
                  <a:pt x="407522" y="636868"/>
                  <a:pt x="357188" y="604837"/>
                </a:cubicBezTo>
                <a:cubicBezTo>
                  <a:pt x="348612" y="599380"/>
                  <a:pt x="341507" y="591886"/>
                  <a:pt x="333375" y="585787"/>
                </a:cubicBezTo>
                <a:cubicBezTo>
                  <a:pt x="328796" y="582353"/>
                  <a:pt x="323850" y="579437"/>
                  <a:pt x="319088" y="576262"/>
                </a:cubicBezTo>
                <a:cubicBezTo>
                  <a:pt x="299600" y="547031"/>
                  <a:pt x="313610" y="566022"/>
                  <a:pt x="271463" y="523875"/>
                </a:cubicBezTo>
                <a:cubicBezTo>
                  <a:pt x="266700" y="519112"/>
                  <a:pt x="262349" y="513899"/>
                  <a:pt x="257175" y="509587"/>
                </a:cubicBezTo>
                <a:cubicBezTo>
                  <a:pt x="247650" y="501650"/>
                  <a:pt x="237774" y="494115"/>
                  <a:pt x="228600" y="485775"/>
                </a:cubicBezTo>
                <a:cubicBezTo>
                  <a:pt x="220294" y="478224"/>
                  <a:pt x="213271" y="469314"/>
                  <a:pt x="204788" y="461962"/>
                </a:cubicBezTo>
                <a:cubicBezTo>
                  <a:pt x="189425" y="448647"/>
                  <a:pt x="171538" y="438237"/>
                  <a:pt x="157163" y="423862"/>
                </a:cubicBezTo>
                <a:cubicBezTo>
                  <a:pt x="134066" y="400765"/>
                  <a:pt x="145585" y="409793"/>
                  <a:pt x="123825" y="395287"/>
                </a:cubicBezTo>
                <a:cubicBezTo>
                  <a:pt x="88381" y="348029"/>
                  <a:pt x="104056" y="370396"/>
                  <a:pt x="76200" y="328612"/>
                </a:cubicBezTo>
                <a:cubicBezTo>
                  <a:pt x="61332" y="284006"/>
                  <a:pt x="85689" y="349981"/>
                  <a:pt x="57150" y="300037"/>
                </a:cubicBezTo>
                <a:cubicBezTo>
                  <a:pt x="53903" y="294354"/>
                  <a:pt x="55315" y="286841"/>
                  <a:pt x="52388" y="280987"/>
                </a:cubicBezTo>
                <a:cubicBezTo>
                  <a:pt x="48838" y="273887"/>
                  <a:pt x="42863" y="268287"/>
                  <a:pt x="38100" y="261937"/>
                </a:cubicBezTo>
                <a:cubicBezTo>
                  <a:pt x="36513" y="257175"/>
                  <a:pt x="34717" y="252477"/>
                  <a:pt x="33338" y="247650"/>
                </a:cubicBezTo>
                <a:cubicBezTo>
                  <a:pt x="31540" y="241356"/>
                  <a:pt x="31153" y="234616"/>
                  <a:pt x="28575" y="228600"/>
                </a:cubicBezTo>
                <a:cubicBezTo>
                  <a:pt x="26320" y="223339"/>
                  <a:pt x="22225" y="219075"/>
                  <a:pt x="19050" y="214312"/>
                </a:cubicBezTo>
                <a:cubicBezTo>
                  <a:pt x="17463" y="209550"/>
                  <a:pt x="15609" y="204868"/>
                  <a:pt x="14288" y="200025"/>
                </a:cubicBezTo>
                <a:cubicBezTo>
                  <a:pt x="10844" y="187395"/>
                  <a:pt x="4763" y="161925"/>
                  <a:pt x="4763" y="161925"/>
                </a:cubicBezTo>
                <a:cubicBezTo>
                  <a:pt x="3175" y="146050"/>
                  <a:pt x="0" y="130254"/>
                  <a:pt x="0" y="114300"/>
                </a:cubicBezTo>
                <a:cubicBezTo>
                  <a:pt x="0" y="98765"/>
                  <a:pt x="2829" y="77538"/>
                  <a:pt x="9525" y="61912"/>
                </a:cubicBezTo>
                <a:cubicBezTo>
                  <a:pt x="12322" y="55386"/>
                  <a:pt x="16253" y="49387"/>
                  <a:pt x="19050" y="42862"/>
                </a:cubicBezTo>
                <a:cubicBezTo>
                  <a:pt x="30881" y="15259"/>
                  <a:pt x="15034" y="41744"/>
                  <a:pt x="33338" y="14287"/>
                </a:cubicBezTo>
                <a:lnTo>
                  <a:pt x="38100" y="0"/>
                </a:ln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4886325" y="1600200"/>
            <a:ext cx="1794001" cy="4114800"/>
          </a:xfrm>
          <a:custGeom>
            <a:avLst/>
            <a:gdLst>
              <a:gd name="connsiteX0" fmla="*/ 0 w 1794001"/>
              <a:gd name="connsiteY0" fmla="*/ 4114800 h 4114800"/>
              <a:gd name="connsiteX1" fmla="*/ 9525 w 1794001"/>
              <a:gd name="connsiteY1" fmla="*/ 4057650 h 4114800"/>
              <a:gd name="connsiteX2" fmla="*/ 85725 w 1794001"/>
              <a:gd name="connsiteY2" fmla="*/ 3990975 h 4114800"/>
              <a:gd name="connsiteX3" fmla="*/ 171450 w 1794001"/>
              <a:gd name="connsiteY3" fmla="*/ 3952875 h 4114800"/>
              <a:gd name="connsiteX4" fmla="*/ 247650 w 1794001"/>
              <a:gd name="connsiteY4" fmla="*/ 3924300 h 4114800"/>
              <a:gd name="connsiteX5" fmla="*/ 333375 w 1794001"/>
              <a:gd name="connsiteY5" fmla="*/ 3876675 h 4114800"/>
              <a:gd name="connsiteX6" fmla="*/ 381000 w 1794001"/>
              <a:gd name="connsiteY6" fmla="*/ 3867150 h 4114800"/>
              <a:gd name="connsiteX7" fmla="*/ 419100 w 1794001"/>
              <a:gd name="connsiteY7" fmla="*/ 3848100 h 4114800"/>
              <a:gd name="connsiteX8" fmla="*/ 590550 w 1794001"/>
              <a:gd name="connsiteY8" fmla="*/ 3781425 h 4114800"/>
              <a:gd name="connsiteX9" fmla="*/ 676275 w 1794001"/>
              <a:gd name="connsiteY9" fmla="*/ 3733800 h 4114800"/>
              <a:gd name="connsiteX10" fmla="*/ 723900 w 1794001"/>
              <a:gd name="connsiteY10" fmla="*/ 3714750 h 4114800"/>
              <a:gd name="connsiteX11" fmla="*/ 828675 w 1794001"/>
              <a:gd name="connsiteY11" fmla="*/ 3667125 h 4114800"/>
              <a:gd name="connsiteX12" fmla="*/ 876300 w 1794001"/>
              <a:gd name="connsiteY12" fmla="*/ 3638550 h 4114800"/>
              <a:gd name="connsiteX13" fmla="*/ 904875 w 1794001"/>
              <a:gd name="connsiteY13" fmla="*/ 3619500 h 4114800"/>
              <a:gd name="connsiteX14" fmla="*/ 942975 w 1794001"/>
              <a:gd name="connsiteY14" fmla="*/ 3600450 h 4114800"/>
              <a:gd name="connsiteX15" fmla="*/ 1019175 w 1794001"/>
              <a:gd name="connsiteY15" fmla="*/ 3552825 h 4114800"/>
              <a:gd name="connsiteX16" fmla="*/ 1047750 w 1794001"/>
              <a:gd name="connsiteY16" fmla="*/ 3533775 h 4114800"/>
              <a:gd name="connsiteX17" fmla="*/ 1095375 w 1794001"/>
              <a:gd name="connsiteY17" fmla="*/ 3514725 h 4114800"/>
              <a:gd name="connsiteX18" fmla="*/ 1200150 w 1794001"/>
              <a:gd name="connsiteY18" fmla="*/ 3419475 h 4114800"/>
              <a:gd name="connsiteX19" fmla="*/ 1247775 w 1794001"/>
              <a:gd name="connsiteY19" fmla="*/ 3390900 h 4114800"/>
              <a:gd name="connsiteX20" fmla="*/ 1333500 w 1794001"/>
              <a:gd name="connsiteY20" fmla="*/ 3314700 h 4114800"/>
              <a:gd name="connsiteX21" fmla="*/ 1419225 w 1794001"/>
              <a:gd name="connsiteY21" fmla="*/ 3248025 h 4114800"/>
              <a:gd name="connsiteX22" fmla="*/ 1457325 w 1794001"/>
              <a:gd name="connsiteY22" fmla="*/ 3219450 h 4114800"/>
              <a:gd name="connsiteX23" fmla="*/ 1552575 w 1794001"/>
              <a:gd name="connsiteY23" fmla="*/ 3124200 h 4114800"/>
              <a:gd name="connsiteX24" fmla="*/ 1619250 w 1794001"/>
              <a:gd name="connsiteY24" fmla="*/ 3038475 h 4114800"/>
              <a:gd name="connsiteX25" fmla="*/ 1657350 w 1794001"/>
              <a:gd name="connsiteY25" fmla="*/ 2962275 h 4114800"/>
              <a:gd name="connsiteX26" fmla="*/ 1666875 w 1794001"/>
              <a:gd name="connsiteY26" fmla="*/ 2933700 h 4114800"/>
              <a:gd name="connsiteX27" fmla="*/ 1695450 w 1794001"/>
              <a:gd name="connsiteY27" fmla="*/ 2876550 h 4114800"/>
              <a:gd name="connsiteX28" fmla="*/ 1714500 w 1794001"/>
              <a:gd name="connsiteY28" fmla="*/ 2828925 h 4114800"/>
              <a:gd name="connsiteX29" fmla="*/ 1733550 w 1794001"/>
              <a:gd name="connsiteY29" fmla="*/ 2800350 h 4114800"/>
              <a:gd name="connsiteX30" fmla="*/ 1762125 w 1794001"/>
              <a:gd name="connsiteY30" fmla="*/ 2705100 h 4114800"/>
              <a:gd name="connsiteX31" fmla="*/ 1771650 w 1794001"/>
              <a:gd name="connsiteY31" fmla="*/ 2676525 h 4114800"/>
              <a:gd name="connsiteX32" fmla="*/ 1790700 w 1794001"/>
              <a:gd name="connsiteY32" fmla="*/ 2590800 h 4114800"/>
              <a:gd name="connsiteX33" fmla="*/ 1762125 w 1794001"/>
              <a:gd name="connsiteY33" fmla="*/ 2162175 h 4114800"/>
              <a:gd name="connsiteX34" fmla="*/ 1752600 w 1794001"/>
              <a:gd name="connsiteY34" fmla="*/ 2105025 h 4114800"/>
              <a:gd name="connsiteX35" fmla="*/ 1714500 w 1794001"/>
              <a:gd name="connsiteY35" fmla="*/ 2019300 h 4114800"/>
              <a:gd name="connsiteX36" fmla="*/ 1704975 w 1794001"/>
              <a:gd name="connsiteY36" fmla="*/ 1990725 h 4114800"/>
              <a:gd name="connsiteX37" fmla="*/ 1676400 w 1794001"/>
              <a:gd name="connsiteY37" fmla="*/ 1943100 h 4114800"/>
              <a:gd name="connsiteX38" fmla="*/ 1666875 w 1794001"/>
              <a:gd name="connsiteY38" fmla="*/ 1914525 h 4114800"/>
              <a:gd name="connsiteX39" fmla="*/ 1647825 w 1794001"/>
              <a:gd name="connsiteY39" fmla="*/ 1885950 h 4114800"/>
              <a:gd name="connsiteX40" fmla="*/ 1600200 w 1794001"/>
              <a:gd name="connsiteY40" fmla="*/ 1800225 h 4114800"/>
              <a:gd name="connsiteX41" fmla="*/ 1571625 w 1794001"/>
              <a:gd name="connsiteY41" fmla="*/ 1752600 h 4114800"/>
              <a:gd name="connsiteX42" fmla="*/ 1552575 w 1794001"/>
              <a:gd name="connsiteY42" fmla="*/ 1714500 h 4114800"/>
              <a:gd name="connsiteX43" fmla="*/ 1524000 w 1794001"/>
              <a:gd name="connsiteY43" fmla="*/ 1685925 h 4114800"/>
              <a:gd name="connsiteX44" fmla="*/ 1514475 w 1794001"/>
              <a:gd name="connsiteY44" fmla="*/ 1647825 h 4114800"/>
              <a:gd name="connsiteX45" fmla="*/ 1457325 w 1794001"/>
              <a:gd name="connsiteY45" fmla="*/ 1600200 h 4114800"/>
              <a:gd name="connsiteX46" fmla="*/ 1447800 w 1794001"/>
              <a:gd name="connsiteY46" fmla="*/ 1571625 h 4114800"/>
              <a:gd name="connsiteX47" fmla="*/ 1381125 w 1794001"/>
              <a:gd name="connsiteY47" fmla="*/ 1514475 h 4114800"/>
              <a:gd name="connsiteX48" fmla="*/ 1314450 w 1794001"/>
              <a:gd name="connsiteY48" fmla="*/ 1466850 h 4114800"/>
              <a:gd name="connsiteX49" fmla="*/ 1238250 w 1794001"/>
              <a:gd name="connsiteY49" fmla="*/ 1400175 h 4114800"/>
              <a:gd name="connsiteX50" fmla="*/ 1209675 w 1794001"/>
              <a:gd name="connsiteY50" fmla="*/ 1390650 h 4114800"/>
              <a:gd name="connsiteX51" fmla="*/ 1190625 w 1794001"/>
              <a:gd name="connsiteY51" fmla="*/ 1362075 h 4114800"/>
              <a:gd name="connsiteX52" fmla="*/ 1104900 w 1794001"/>
              <a:gd name="connsiteY52" fmla="*/ 1314450 h 4114800"/>
              <a:gd name="connsiteX53" fmla="*/ 1038225 w 1794001"/>
              <a:gd name="connsiteY53" fmla="*/ 1266825 h 4114800"/>
              <a:gd name="connsiteX54" fmla="*/ 1000125 w 1794001"/>
              <a:gd name="connsiteY54" fmla="*/ 1228725 h 4114800"/>
              <a:gd name="connsiteX55" fmla="*/ 971550 w 1794001"/>
              <a:gd name="connsiteY55" fmla="*/ 1209675 h 4114800"/>
              <a:gd name="connsiteX56" fmla="*/ 933450 w 1794001"/>
              <a:gd name="connsiteY56" fmla="*/ 1181100 h 4114800"/>
              <a:gd name="connsiteX57" fmla="*/ 876300 w 1794001"/>
              <a:gd name="connsiteY57" fmla="*/ 1143000 h 4114800"/>
              <a:gd name="connsiteX58" fmla="*/ 838200 w 1794001"/>
              <a:gd name="connsiteY58" fmla="*/ 1095375 h 4114800"/>
              <a:gd name="connsiteX59" fmla="*/ 809625 w 1794001"/>
              <a:gd name="connsiteY59" fmla="*/ 1076325 h 4114800"/>
              <a:gd name="connsiteX60" fmla="*/ 762000 w 1794001"/>
              <a:gd name="connsiteY60" fmla="*/ 1028700 h 4114800"/>
              <a:gd name="connsiteX61" fmla="*/ 742950 w 1794001"/>
              <a:gd name="connsiteY61" fmla="*/ 1000125 h 4114800"/>
              <a:gd name="connsiteX62" fmla="*/ 714375 w 1794001"/>
              <a:gd name="connsiteY62" fmla="*/ 981075 h 4114800"/>
              <a:gd name="connsiteX63" fmla="*/ 638175 w 1794001"/>
              <a:gd name="connsiteY63" fmla="*/ 876300 h 4114800"/>
              <a:gd name="connsiteX64" fmla="*/ 600075 w 1794001"/>
              <a:gd name="connsiteY64" fmla="*/ 819150 h 4114800"/>
              <a:gd name="connsiteX65" fmla="*/ 523875 w 1794001"/>
              <a:gd name="connsiteY65" fmla="*/ 714375 h 4114800"/>
              <a:gd name="connsiteX66" fmla="*/ 514350 w 1794001"/>
              <a:gd name="connsiteY66" fmla="*/ 685800 h 4114800"/>
              <a:gd name="connsiteX67" fmla="*/ 495300 w 1794001"/>
              <a:gd name="connsiteY67" fmla="*/ 647700 h 4114800"/>
              <a:gd name="connsiteX68" fmla="*/ 476250 w 1794001"/>
              <a:gd name="connsiteY68" fmla="*/ 571500 h 4114800"/>
              <a:gd name="connsiteX69" fmla="*/ 457200 w 1794001"/>
              <a:gd name="connsiteY69" fmla="*/ 523875 h 4114800"/>
              <a:gd name="connsiteX70" fmla="*/ 438150 w 1794001"/>
              <a:gd name="connsiteY70" fmla="*/ 438150 h 4114800"/>
              <a:gd name="connsiteX71" fmla="*/ 419100 w 1794001"/>
              <a:gd name="connsiteY71" fmla="*/ 390525 h 4114800"/>
              <a:gd name="connsiteX72" fmla="*/ 409575 w 1794001"/>
              <a:gd name="connsiteY72" fmla="*/ 285750 h 4114800"/>
              <a:gd name="connsiteX73" fmla="*/ 400050 w 1794001"/>
              <a:gd name="connsiteY73" fmla="*/ 238125 h 4114800"/>
              <a:gd name="connsiteX74" fmla="*/ 390525 w 1794001"/>
              <a:gd name="connsiteY74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794001" h="4114800">
                <a:moveTo>
                  <a:pt x="0" y="4114800"/>
                </a:moveTo>
                <a:cubicBezTo>
                  <a:pt x="3175" y="4095750"/>
                  <a:pt x="3418" y="4075972"/>
                  <a:pt x="9525" y="4057650"/>
                </a:cubicBezTo>
                <a:cubicBezTo>
                  <a:pt x="20505" y="4024709"/>
                  <a:pt x="60590" y="4006056"/>
                  <a:pt x="85725" y="3990975"/>
                </a:cubicBezTo>
                <a:cubicBezTo>
                  <a:pt x="119222" y="3970877"/>
                  <a:pt x="134599" y="3969253"/>
                  <a:pt x="171450" y="3952875"/>
                </a:cubicBezTo>
                <a:cubicBezTo>
                  <a:pt x="235490" y="3924413"/>
                  <a:pt x="182654" y="3940549"/>
                  <a:pt x="247650" y="3924300"/>
                </a:cubicBezTo>
                <a:cubicBezTo>
                  <a:pt x="262909" y="3915145"/>
                  <a:pt x="312878" y="3883507"/>
                  <a:pt x="333375" y="3876675"/>
                </a:cubicBezTo>
                <a:cubicBezTo>
                  <a:pt x="348734" y="3871555"/>
                  <a:pt x="365125" y="3870325"/>
                  <a:pt x="381000" y="3867150"/>
                </a:cubicBezTo>
                <a:cubicBezTo>
                  <a:pt x="393700" y="3860800"/>
                  <a:pt x="405917" y="3853373"/>
                  <a:pt x="419100" y="3848100"/>
                </a:cubicBezTo>
                <a:cubicBezTo>
                  <a:pt x="488269" y="3820432"/>
                  <a:pt x="513495" y="3827658"/>
                  <a:pt x="590550" y="3781425"/>
                </a:cubicBezTo>
                <a:cubicBezTo>
                  <a:pt x="624898" y="3760816"/>
                  <a:pt x="641137" y="3749417"/>
                  <a:pt x="676275" y="3733800"/>
                </a:cubicBezTo>
                <a:cubicBezTo>
                  <a:pt x="691899" y="3726856"/>
                  <a:pt x="708607" y="3722396"/>
                  <a:pt x="723900" y="3714750"/>
                </a:cubicBezTo>
                <a:cubicBezTo>
                  <a:pt x="824238" y="3664581"/>
                  <a:pt x="754339" y="3685709"/>
                  <a:pt x="828675" y="3667125"/>
                </a:cubicBezTo>
                <a:cubicBezTo>
                  <a:pt x="844550" y="3657600"/>
                  <a:pt x="860601" y="3648362"/>
                  <a:pt x="876300" y="3638550"/>
                </a:cubicBezTo>
                <a:cubicBezTo>
                  <a:pt x="886008" y="3632483"/>
                  <a:pt x="894936" y="3625180"/>
                  <a:pt x="904875" y="3619500"/>
                </a:cubicBezTo>
                <a:cubicBezTo>
                  <a:pt x="917203" y="3612455"/>
                  <a:pt x="930710" y="3607604"/>
                  <a:pt x="942975" y="3600450"/>
                </a:cubicBezTo>
                <a:cubicBezTo>
                  <a:pt x="968848" y="3585358"/>
                  <a:pt x="994253" y="3569440"/>
                  <a:pt x="1019175" y="3552825"/>
                </a:cubicBezTo>
                <a:cubicBezTo>
                  <a:pt x="1028700" y="3546475"/>
                  <a:pt x="1037511" y="3538895"/>
                  <a:pt x="1047750" y="3533775"/>
                </a:cubicBezTo>
                <a:cubicBezTo>
                  <a:pt x="1063043" y="3526129"/>
                  <a:pt x="1079500" y="3521075"/>
                  <a:pt x="1095375" y="3514725"/>
                </a:cubicBezTo>
                <a:cubicBezTo>
                  <a:pt x="1134341" y="3475759"/>
                  <a:pt x="1154685" y="3452540"/>
                  <a:pt x="1200150" y="3419475"/>
                </a:cubicBezTo>
                <a:cubicBezTo>
                  <a:pt x="1215122" y="3408586"/>
                  <a:pt x="1232608" y="3401517"/>
                  <a:pt x="1247775" y="3390900"/>
                </a:cubicBezTo>
                <a:cubicBezTo>
                  <a:pt x="1329768" y="3333505"/>
                  <a:pt x="1263053" y="3374309"/>
                  <a:pt x="1333500" y="3314700"/>
                </a:cubicBezTo>
                <a:cubicBezTo>
                  <a:pt x="1361135" y="3291317"/>
                  <a:pt x="1390532" y="3270097"/>
                  <a:pt x="1419225" y="3248025"/>
                </a:cubicBezTo>
                <a:cubicBezTo>
                  <a:pt x="1431808" y="3238346"/>
                  <a:pt x="1446100" y="3230675"/>
                  <a:pt x="1457325" y="3219450"/>
                </a:cubicBezTo>
                <a:cubicBezTo>
                  <a:pt x="1489075" y="3187700"/>
                  <a:pt x="1525008" y="3159643"/>
                  <a:pt x="1552575" y="3124200"/>
                </a:cubicBezTo>
                <a:lnTo>
                  <a:pt x="1619250" y="3038475"/>
                </a:lnTo>
                <a:cubicBezTo>
                  <a:pt x="1640729" y="2974038"/>
                  <a:pt x="1612362" y="3052250"/>
                  <a:pt x="1657350" y="2962275"/>
                </a:cubicBezTo>
                <a:cubicBezTo>
                  <a:pt x="1661840" y="2953295"/>
                  <a:pt x="1662797" y="2942875"/>
                  <a:pt x="1666875" y="2933700"/>
                </a:cubicBezTo>
                <a:cubicBezTo>
                  <a:pt x="1675525" y="2914237"/>
                  <a:pt x="1686637" y="2895939"/>
                  <a:pt x="1695450" y="2876550"/>
                </a:cubicBezTo>
                <a:cubicBezTo>
                  <a:pt x="1702525" y="2860985"/>
                  <a:pt x="1706854" y="2844218"/>
                  <a:pt x="1714500" y="2828925"/>
                </a:cubicBezTo>
                <a:cubicBezTo>
                  <a:pt x="1719620" y="2818686"/>
                  <a:pt x="1728901" y="2810811"/>
                  <a:pt x="1733550" y="2800350"/>
                </a:cubicBezTo>
                <a:cubicBezTo>
                  <a:pt x="1751658" y="2759606"/>
                  <a:pt x="1751042" y="2743889"/>
                  <a:pt x="1762125" y="2705100"/>
                </a:cubicBezTo>
                <a:cubicBezTo>
                  <a:pt x="1764883" y="2695446"/>
                  <a:pt x="1769472" y="2686326"/>
                  <a:pt x="1771650" y="2676525"/>
                </a:cubicBezTo>
                <a:cubicBezTo>
                  <a:pt x="1794001" y="2575945"/>
                  <a:pt x="1769258" y="2655126"/>
                  <a:pt x="1790700" y="2590800"/>
                </a:cubicBezTo>
                <a:cubicBezTo>
                  <a:pt x="1781175" y="2447925"/>
                  <a:pt x="1773321" y="2304929"/>
                  <a:pt x="1762125" y="2162175"/>
                </a:cubicBezTo>
                <a:cubicBezTo>
                  <a:pt x="1760615" y="2142921"/>
                  <a:pt x="1756790" y="2123878"/>
                  <a:pt x="1752600" y="2105025"/>
                </a:cubicBezTo>
                <a:cubicBezTo>
                  <a:pt x="1745448" y="2072841"/>
                  <a:pt x="1728244" y="2050223"/>
                  <a:pt x="1714500" y="2019300"/>
                </a:cubicBezTo>
                <a:cubicBezTo>
                  <a:pt x="1710422" y="2010125"/>
                  <a:pt x="1709465" y="1999705"/>
                  <a:pt x="1704975" y="1990725"/>
                </a:cubicBezTo>
                <a:cubicBezTo>
                  <a:pt x="1696696" y="1974166"/>
                  <a:pt x="1684679" y="1959659"/>
                  <a:pt x="1676400" y="1943100"/>
                </a:cubicBezTo>
                <a:cubicBezTo>
                  <a:pt x="1671910" y="1934120"/>
                  <a:pt x="1671365" y="1923505"/>
                  <a:pt x="1666875" y="1914525"/>
                </a:cubicBezTo>
                <a:cubicBezTo>
                  <a:pt x="1661755" y="1904286"/>
                  <a:pt x="1653384" y="1895957"/>
                  <a:pt x="1647825" y="1885950"/>
                </a:cubicBezTo>
                <a:cubicBezTo>
                  <a:pt x="1551724" y="1712968"/>
                  <a:pt x="1664607" y="1903276"/>
                  <a:pt x="1600200" y="1800225"/>
                </a:cubicBezTo>
                <a:cubicBezTo>
                  <a:pt x="1590388" y="1784526"/>
                  <a:pt x="1580616" y="1768784"/>
                  <a:pt x="1571625" y="1752600"/>
                </a:cubicBezTo>
                <a:cubicBezTo>
                  <a:pt x="1564729" y="1740188"/>
                  <a:pt x="1560828" y="1726054"/>
                  <a:pt x="1552575" y="1714500"/>
                </a:cubicBezTo>
                <a:cubicBezTo>
                  <a:pt x="1544745" y="1703539"/>
                  <a:pt x="1533525" y="1695450"/>
                  <a:pt x="1524000" y="1685925"/>
                </a:cubicBezTo>
                <a:cubicBezTo>
                  <a:pt x="1520825" y="1673225"/>
                  <a:pt x="1520970" y="1659191"/>
                  <a:pt x="1514475" y="1647825"/>
                </a:cubicBezTo>
                <a:cubicBezTo>
                  <a:pt x="1503192" y="1628080"/>
                  <a:pt x="1475533" y="1612339"/>
                  <a:pt x="1457325" y="1600200"/>
                </a:cubicBezTo>
                <a:cubicBezTo>
                  <a:pt x="1454150" y="1590675"/>
                  <a:pt x="1453369" y="1579979"/>
                  <a:pt x="1447800" y="1571625"/>
                </a:cubicBezTo>
                <a:cubicBezTo>
                  <a:pt x="1431545" y="1547243"/>
                  <a:pt x="1402252" y="1532962"/>
                  <a:pt x="1381125" y="1514475"/>
                </a:cubicBezTo>
                <a:cubicBezTo>
                  <a:pt x="1325495" y="1465799"/>
                  <a:pt x="1365895" y="1483998"/>
                  <a:pt x="1314450" y="1466850"/>
                </a:cubicBezTo>
                <a:cubicBezTo>
                  <a:pt x="1289478" y="1441878"/>
                  <a:pt x="1269260" y="1419556"/>
                  <a:pt x="1238250" y="1400175"/>
                </a:cubicBezTo>
                <a:cubicBezTo>
                  <a:pt x="1229736" y="1394854"/>
                  <a:pt x="1219200" y="1393825"/>
                  <a:pt x="1209675" y="1390650"/>
                </a:cubicBezTo>
                <a:cubicBezTo>
                  <a:pt x="1203325" y="1381125"/>
                  <a:pt x="1199317" y="1369525"/>
                  <a:pt x="1190625" y="1362075"/>
                </a:cubicBezTo>
                <a:cubicBezTo>
                  <a:pt x="1108058" y="1291303"/>
                  <a:pt x="1177020" y="1368540"/>
                  <a:pt x="1104900" y="1314450"/>
                </a:cubicBezTo>
                <a:cubicBezTo>
                  <a:pt x="1032581" y="1260211"/>
                  <a:pt x="1098999" y="1287083"/>
                  <a:pt x="1038225" y="1266825"/>
                </a:cubicBezTo>
                <a:cubicBezTo>
                  <a:pt x="1025525" y="1254125"/>
                  <a:pt x="1013762" y="1240414"/>
                  <a:pt x="1000125" y="1228725"/>
                </a:cubicBezTo>
                <a:cubicBezTo>
                  <a:pt x="991433" y="1221275"/>
                  <a:pt x="980865" y="1216329"/>
                  <a:pt x="971550" y="1209675"/>
                </a:cubicBezTo>
                <a:cubicBezTo>
                  <a:pt x="958632" y="1200448"/>
                  <a:pt x="946455" y="1190204"/>
                  <a:pt x="933450" y="1181100"/>
                </a:cubicBezTo>
                <a:cubicBezTo>
                  <a:pt x="914693" y="1167970"/>
                  <a:pt x="893318" y="1158316"/>
                  <a:pt x="876300" y="1143000"/>
                </a:cubicBezTo>
                <a:cubicBezTo>
                  <a:pt x="861189" y="1129400"/>
                  <a:pt x="852575" y="1109750"/>
                  <a:pt x="838200" y="1095375"/>
                </a:cubicBezTo>
                <a:cubicBezTo>
                  <a:pt x="830105" y="1087280"/>
                  <a:pt x="818240" y="1083863"/>
                  <a:pt x="809625" y="1076325"/>
                </a:cubicBezTo>
                <a:cubicBezTo>
                  <a:pt x="792729" y="1061541"/>
                  <a:pt x="776784" y="1045596"/>
                  <a:pt x="762000" y="1028700"/>
                </a:cubicBezTo>
                <a:cubicBezTo>
                  <a:pt x="754462" y="1020085"/>
                  <a:pt x="751045" y="1008220"/>
                  <a:pt x="742950" y="1000125"/>
                </a:cubicBezTo>
                <a:cubicBezTo>
                  <a:pt x="734855" y="992030"/>
                  <a:pt x="723900" y="987425"/>
                  <a:pt x="714375" y="981075"/>
                </a:cubicBezTo>
                <a:cubicBezTo>
                  <a:pt x="655280" y="882584"/>
                  <a:pt x="721443" y="987324"/>
                  <a:pt x="638175" y="876300"/>
                </a:cubicBezTo>
                <a:cubicBezTo>
                  <a:pt x="624438" y="857984"/>
                  <a:pt x="614378" y="837028"/>
                  <a:pt x="600075" y="819150"/>
                </a:cubicBezTo>
                <a:cubicBezTo>
                  <a:pt x="585253" y="800623"/>
                  <a:pt x="530929" y="735537"/>
                  <a:pt x="523875" y="714375"/>
                </a:cubicBezTo>
                <a:cubicBezTo>
                  <a:pt x="520700" y="704850"/>
                  <a:pt x="518305" y="695028"/>
                  <a:pt x="514350" y="685800"/>
                </a:cubicBezTo>
                <a:cubicBezTo>
                  <a:pt x="508757" y="672749"/>
                  <a:pt x="499790" y="661170"/>
                  <a:pt x="495300" y="647700"/>
                </a:cubicBezTo>
                <a:cubicBezTo>
                  <a:pt x="487021" y="622862"/>
                  <a:pt x="485974" y="595809"/>
                  <a:pt x="476250" y="571500"/>
                </a:cubicBezTo>
                <a:cubicBezTo>
                  <a:pt x="469900" y="555625"/>
                  <a:pt x="462113" y="540252"/>
                  <a:pt x="457200" y="523875"/>
                </a:cubicBezTo>
                <a:cubicBezTo>
                  <a:pt x="434552" y="448382"/>
                  <a:pt x="460137" y="504110"/>
                  <a:pt x="438150" y="438150"/>
                </a:cubicBezTo>
                <a:cubicBezTo>
                  <a:pt x="432743" y="421930"/>
                  <a:pt x="425450" y="406400"/>
                  <a:pt x="419100" y="390525"/>
                </a:cubicBezTo>
                <a:cubicBezTo>
                  <a:pt x="415925" y="355600"/>
                  <a:pt x="413925" y="320548"/>
                  <a:pt x="409575" y="285750"/>
                </a:cubicBezTo>
                <a:cubicBezTo>
                  <a:pt x="407567" y="269686"/>
                  <a:pt x="401164" y="254276"/>
                  <a:pt x="400050" y="238125"/>
                </a:cubicBezTo>
                <a:cubicBezTo>
                  <a:pt x="390393" y="98096"/>
                  <a:pt x="390525" y="81972"/>
                  <a:pt x="390525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71414"/>
            <a:ext cx="6898812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*Spring Container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&lt;bean id=“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” class=“</a:t>
            </a:r>
            <a:r>
              <a:rPr lang="ko-KR" altLang="en-US" sz="1400" dirty="0" err="1" smtClean="0"/>
              <a:t>패키지명</a:t>
            </a:r>
            <a:r>
              <a:rPr lang="en-US" altLang="ko-KR" sz="1400" dirty="0" smtClean="0"/>
              <a:t>.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” scope=“singleton”/&gt;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-Scope</a:t>
            </a:r>
            <a:r>
              <a:rPr lang="ko-KR" altLang="en-US" sz="1400" dirty="0" smtClean="0"/>
              <a:t>속성은 객체가 사용될 때마다 생성하는 </a:t>
            </a:r>
            <a:r>
              <a:rPr lang="en-US" altLang="ko-KR" sz="1400" dirty="0" smtClean="0"/>
              <a:t>prototype</a:t>
            </a:r>
            <a:r>
              <a:rPr lang="ko-KR" altLang="en-US" sz="1400" dirty="0" smtClean="0"/>
              <a:t>과 하나의 객체를 생성하고</a:t>
            </a:r>
            <a:endParaRPr lang="en-US" altLang="ko-KR" sz="1400" dirty="0" smtClean="0"/>
          </a:p>
          <a:p>
            <a:r>
              <a:rPr lang="ko-KR" altLang="en-US" sz="1400" dirty="0" smtClean="0"/>
              <a:t> 사용하는 </a:t>
            </a:r>
            <a:r>
              <a:rPr lang="en-US" altLang="ko-KR" sz="1400" dirty="0" smtClean="0"/>
              <a:t>singleton </a:t>
            </a:r>
            <a:r>
              <a:rPr lang="ko-KR" altLang="en-US" sz="1400" dirty="0" smtClean="0"/>
              <a:t>속성이 존재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*bean</a:t>
            </a:r>
            <a:r>
              <a:rPr lang="ko-KR" altLang="en-US" sz="1400" dirty="0" smtClean="0"/>
              <a:t>으로 등록된 객체들은 </a:t>
            </a:r>
            <a:r>
              <a:rPr lang="en-US" altLang="ko-KR" sz="1400" dirty="0" smtClean="0"/>
              <a:t>Container</a:t>
            </a:r>
            <a:r>
              <a:rPr lang="ko-KR" altLang="en-US" sz="1400" dirty="0" smtClean="0"/>
              <a:t>가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찾아서 반환을 한다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문법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 </a:t>
            </a:r>
            <a:r>
              <a:rPr lang="en-US" altLang="ko-KR" sz="1400" dirty="0" err="1" smtClean="0"/>
              <a:t>ApplicationContext</a:t>
            </a:r>
            <a:r>
              <a:rPr lang="en-US" altLang="ko-KR" sz="1400" dirty="0" smtClean="0"/>
              <a:t> ac=new </a:t>
            </a:r>
            <a:r>
              <a:rPr lang="en-US" altLang="ko-KR" sz="1400" dirty="0" err="1" smtClean="0"/>
              <a:t>ClassPathXmlAppliactionContext</a:t>
            </a:r>
            <a:r>
              <a:rPr lang="en-US" altLang="ko-KR" sz="1400" dirty="0" smtClean="0"/>
              <a:t>( {“</a:t>
            </a:r>
            <a:r>
              <a:rPr lang="ko-KR" altLang="en-US" sz="1400" dirty="0" smtClean="0"/>
              <a:t>설정파일</a:t>
            </a:r>
            <a:r>
              <a:rPr lang="en-US" altLang="ko-KR" sz="1400" dirty="0" smtClean="0"/>
              <a:t>”,,,,} );</a:t>
            </a:r>
          </a:p>
          <a:p>
            <a:endParaRPr lang="en-US" altLang="ko-KR" sz="1400" dirty="0"/>
          </a:p>
          <a:p>
            <a:r>
              <a:rPr lang="en-US" altLang="ko-KR" sz="1400" b="1" dirty="0" smtClean="0"/>
              <a:t>  spring 2.5.3</a:t>
            </a:r>
            <a:r>
              <a:rPr lang="ko-KR" altLang="en-US" sz="1400" b="1" dirty="0" smtClean="0"/>
              <a:t>이하</a:t>
            </a:r>
            <a:r>
              <a:rPr lang="en-US" altLang="ko-KR" sz="1400" b="1" dirty="0" smtClean="0"/>
              <a:t>) – </a:t>
            </a:r>
            <a:r>
              <a:rPr lang="ko-KR" altLang="en-US" sz="1400" b="1" dirty="0" smtClean="0"/>
              <a:t>권장하지 않</a:t>
            </a:r>
            <a:r>
              <a:rPr lang="ko-KR" altLang="en-US" sz="1400" b="1" dirty="0"/>
              <a:t>음</a:t>
            </a:r>
            <a:endParaRPr lang="en-US" altLang="ko-KR" sz="1400" b="1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클래스</a:t>
            </a:r>
            <a:r>
              <a:rPr lang="ko-KR" altLang="en-US" sz="1400" dirty="0" err="1"/>
              <a:t>명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 =(Casting)</a:t>
            </a:r>
            <a:r>
              <a:rPr lang="en-US" altLang="ko-KR" sz="1400" dirty="0" err="1" smtClean="0"/>
              <a:t>ac.getBean</a:t>
            </a:r>
            <a:r>
              <a:rPr lang="en-US" altLang="ko-KR" sz="1400" dirty="0" smtClean="0"/>
              <a:t>(“</a:t>
            </a:r>
            <a:r>
              <a:rPr lang="ko-KR" altLang="en-US" sz="1400" dirty="0" err="1" smtClean="0"/>
              <a:t>찾아낼객체의</a:t>
            </a:r>
            <a:r>
              <a:rPr lang="en-US" altLang="ko-KR" sz="1400" dirty="0" smtClean="0"/>
              <a:t>id”)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spring 2.5.3</a:t>
            </a:r>
            <a:r>
              <a:rPr lang="ko-KR" altLang="en-US" sz="1400" dirty="0" smtClean="0"/>
              <a:t>이상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ac.getBean</a:t>
            </a:r>
            <a:r>
              <a:rPr lang="en-US" altLang="ko-KR" sz="1400" dirty="0" smtClean="0"/>
              <a:t>( </a:t>
            </a:r>
            <a:r>
              <a:rPr lang="ko-KR" altLang="en-US" sz="1400" dirty="0" err="1" smtClean="0"/>
              <a:t>찾아낼클래스명</a:t>
            </a:r>
            <a:r>
              <a:rPr lang="en-US" altLang="ko-KR" sz="1400" dirty="0" smtClean="0"/>
              <a:t>.class );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</a:t>
            </a:r>
            <a:r>
              <a:rPr lang="ko-KR" altLang="en-US" sz="1400" dirty="0" smtClean="0"/>
              <a:t>같은 이름의 클래스가 다른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로 등록되어있을 때에는 위의 문법은 </a:t>
            </a:r>
            <a:r>
              <a:rPr lang="en-US" altLang="ko-KR" sz="1400" dirty="0" smtClean="0"/>
              <a:t>error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&lt;bean id=“</a:t>
            </a:r>
            <a:r>
              <a:rPr lang="en-US" altLang="ko-KR" sz="1400" b="1" dirty="0" err="1" smtClean="0"/>
              <a:t>ti</a:t>
            </a:r>
            <a:r>
              <a:rPr lang="en-US" altLang="ko-KR" sz="1400" dirty="0" smtClean="0"/>
              <a:t>” class=“day1205.Test” scope=“singleton”/&gt;</a:t>
            </a:r>
          </a:p>
          <a:p>
            <a:r>
              <a:rPr lang="en-US" altLang="ko-KR" sz="1400" dirty="0" smtClean="0"/>
              <a:t>    &lt;bean id=“</a:t>
            </a:r>
            <a:r>
              <a:rPr lang="en-US" altLang="ko-KR" sz="1400" b="1" dirty="0" smtClean="0"/>
              <a:t>ti2</a:t>
            </a:r>
            <a:r>
              <a:rPr lang="en-US" altLang="ko-KR" sz="1400" dirty="0" smtClean="0"/>
              <a:t>” class=“day1205.Test” scope=“singleton”/&gt;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-id</a:t>
            </a:r>
            <a:r>
              <a:rPr lang="ko-KR" altLang="en-US" sz="1400" dirty="0" smtClean="0"/>
              <a:t>를 입력하여 식별하여 사용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ko-KR" altLang="en-US" sz="1400" dirty="0" smtClean="0"/>
              <a:t>   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ac.getBean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”</a:t>
            </a:r>
            <a:r>
              <a:rPr lang="ko-KR" altLang="en-US" sz="1400" b="1" dirty="0" smtClean="0"/>
              <a:t>아이디</a:t>
            </a:r>
            <a:r>
              <a:rPr lang="en-US" altLang="ko-KR" sz="1400" b="1" dirty="0" smtClean="0"/>
              <a:t>”</a:t>
            </a:r>
            <a:r>
              <a:rPr lang="en-US" altLang="ko-KR" sz="1400" dirty="0" smtClean="0"/>
              <a:t> ,</a:t>
            </a:r>
            <a:r>
              <a:rPr lang="ko-KR" altLang="en-US" sz="1400" dirty="0" err="1" smtClean="0"/>
              <a:t>찾아낼클래스명</a:t>
            </a:r>
            <a:r>
              <a:rPr lang="en-US" altLang="ko-KR" sz="1400" dirty="0" smtClean="0"/>
              <a:t>.class);</a:t>
            </a:r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6" name="자유형 5"/>
          <p:cNvSpPr/>
          <p:nvPr/>
        </p:nvSpPr>
        <p:spPr>
          <a:xfrm>
            <a:off x="1775409" y="842963"/>
            <a:ext cx="2317119" cy="2124518"/>
          </a:xfrm>
          <a:custGeom>
            <a:avLst/>
            <a:gdLst>
              <a:gd name="connsiteX0" fmla="*/ 2315579 w 2317119"/>
              <a:gd name="connsiteY0" fmla="*/ 2124075 h 2124518"/>
              <a:gd name="connsiteX1" fmla="*/ 2301291 w 2317119"/>
              <a:gd name="connsiteY1" fmla="*/ 2095500 h 2124518"/>
              <a:gd name="connsiteX2" fmla="*/ 2282241 w 2317119"/>
              <a:gd name="connsiteY2" fmla="*/ 2057400 h 2124518"/>
              <a:gd name="connsiteX3" fmla="*/ 2239379 w 2317119"/>
              <a:gd name="connsiteY3" fmla="*/ 1995487 h 2124518"/>
              <a:gd name="connsiteX4" fmla="*/ 2163179 w 2317119"/>
              <a:gd name="connsiteY4" fmla="*/ 1900237 h 2124518"/>
              <a:gd name="connsiteX5" fmla="*/ 2134604 w 2317119"/>
              <a:gd name="connsiteY5" fmla="*/ 1881187 h 2124518"/>
              <a:gd name="connsiteX6" fmla="*/ 2110791 w 2317119"/>
              <a:gd name="connsiteY6" fmla="*/ 1862137 h 2124518"/>
              <a:gd name="connsiteX7" fmla="*/ 2082216 w 2317119"/>
              <a:gd name="connsiteY7" fmla="*/ 1847850 h 2124518"/>
              <a:gd name="connsiteX8" fmla="*/ 2039354 w 2317119"/>
              <a:gd name="connsiteY8" fmla="*/ 1824037 h 2124518"/>
              <a:gd name="connsiteX9" fmla="*/ 2006016 w 2317119"/>
              <a:gd name="connsiteY9" fmla="*/ 1800225 h 2124518"/>
              <a:gd name="connsiteX10" fmla="*/ 1906004 w 2317119"/>
              <a:gd name="connsiteY10" fmla="*/ 1747837 h 2124518"/>
              <a:gd name="connsiteX11" fmla="*/ 1825041 w 2317119"/>
              <a:gd name="connsiteY11" fmla="*/ 1695450 h 2124518"/>
              <a:gd name="connsiteX12" fmla="*/ 1772654 w 2317119"/>
              <a:gd name="connsiteY12" fmla="*/ 1671637 h 2124518"/>
              <a:gd name="connsiteX13" fmla="*/ 1701216 w 2317119"/>
              <a:gd name="connsiteY13" fmla="*/ 1624012 h 2124518"/>
              <a:gd name="connsiteX14" fmla="*/ 1644066 w 2317119"/>
              <a:gd name="connsiteY14" fmla="*/ 1576387 h 2124518"/>
              <a:gd name="connsiteX15" fmla="*/ 1610729 w 2317119"/>
              <a:gd name="connsiteY15" fmla="*/ 1552575 h 2124518"/>
              <a:gd name="connsiteX16" fmla="*/ 1572629 w 2317119"/>
              <a:gd name="connsiteY16" fmla="*/ 1528762 h 2124518"/>
              <a:gd name="connsiteX17" fmla="*/ 1539291 w 2317119"/>
              <a:gd name="connsiteY17" fmla="*/ 1495425 h 2124518"/>
              <a:gd name="connsiteX18" fmla="*/ 1434516 w 2317119"/>
              <a:gd name="connsiteY18" fmla="*/ 1433512 h 2124518"/>
              <a:gd name="connsiteX19" fmla="*/ 1386891 w 2317119"/>
              <a:gd name="connsiteY19" fmla="*/ 1404937 h 2124518"/>
              <a:gd name="connsiteX20" fmla="*/ 1324979 w 2317119"/>
              <a:gd name="connsiteY20" fmla="*/ 1371600 h 2124518"/>
              <a:gd name="connsiteX21" fmla="*/ 1282116 w 2317119"/>
              <a:gd name="connsiteY21" fmla="*/ 1347787 h 2124518"/>
              <a:gd name="connsiteX22" fmla="*/ 1253541 w 2317119"/>
              <a:gd name="connsiteY22" fmla="*/ 1323975 h 2124518"/>
              <a:gd name="connsiteX23" fmla="*/ 1172579 w 2317119"/>
              <a:gd name="connsiteY23" fmla="*/ 1266825 h 2124518"/>
              <a:gd name="connsiteX24" fmla="*/ 1072566 w 2317119"/>
              <a:gd name="connsiteY24" fmla="*/ 1171575 h 2124518"/>
              <a:gd name="connsiteX25" fmla="*/ 1005891 w 2317119"/>
              <a:gd name="connsiteY25" fmla="*/ 1114425 h 2124518"/>
              <a:gd name="connsiteX26" fmla="*/ 977316 w 2317119"/>
              <a:gd name="connsiteY26" fmla="*/ 1090612 h 2124518"/>
              <a:gd name="connsiteX27" fmla="*/ 839204 w 2317119"/>
              <a:gd name="connsiteY27" fmla="*/ 995362 h 2124518"/>
              <a:gd name="connsiteX28" fmla="*/ 786816 w 2317119"/>
              <a:gd name="connsiteY28" fmla="*/ 952500 h 2124518"/>
              <a:gd name="connsiteX29" fmla="*/ 710616 w 2317119"/>
              <a:gd name="connsiteY29" fmla="*/ 895350 h 2124518"/>
              <a:gd name="connsiteX30" fmla="*/ 629654 w 2317119"/>
              <a:gd name="connsiteY30" fmla="*/ 804862 h 2124518"/>
              <a:gd name="connsiteX31" fmla="*/ 591554 w 2317119"/>
              <a:gd name="connsiteY31" fmla="*/ 776287 h 2124518"/>
              <a:gd name="connsiteX32" fmla="*/ 539166 w 2317119"/>
              <a:gd name="connsiteY32" fmla="*/ 723900 h 2124518"/>
              <a:gd name="connsiteX33" fmla="*/ 515354 w 2317119"/>
              <a:gd name="connsiteY33" fmla="*/ 700087 h 2124518"/>
              <a:gd name="connsiteX34" fmla="*/ 491541 w 2317119"/>
              <a:gd name="connsiteY34" fmla="*/ 676275 h 2124518"/>
              <a:gd name="connsiteX35" fmla="*/ 443916 w 2317119"/>
              <a:gd name="connsiteY35" fmla="*/ 619125 h 2124518"/>
              <a:gd name="connsiteX36" fmla="*/ 401054 w 2317119"/>
              <a:gd name="connsiteY36" fmla="*/ 561975 h 2124518"/>
              <a:gd name="connsiteX37" fmla="*/ 377241 w 2317119"/>
              <a:gd name="connsiteY37" fmla="*/ 538162 h 2124518"/>
              <a:gd name="connsiteX38" fmla="*/ 348666 w 2317119"/>
              <a:gd name="connsiteY38" fmla="*/ 500062 h 2124518"/>
              <a:gd name="connsiteX39" fmla="*/ 324854 w 2317119"/>
              <a:gd name="connsiteY39" fmla="*/ 476250 h 2124518"/>
              <a:gd name="connsiteX40" fmla="*/ 296279 w 2317119"/>
              <a:gd name="connsiteY40" fmla="*/ 433387 h 2124518"/>
              <a:gd name="connsiteX41" fmla="*/ 272466 w 2317119"/>
              <a:gd name="connsiteY41" fmla="*/ 395287 h 2124518"/>
              <a:gd name="connsiteX42" fmla="*/ 248654 w 2317119"/>
              <a:gd name="connsiteY42" fmla="*/ 366712 h 2124518"/>
              <a:gd name="connsiteX43" fmla="*/ 215316 w 2317119"/>
              <a:gd name="connsiteY43" fmla="*/ 323850 h 2124518"/>
              <a:gd name="connsiteX44" fmla="*/ 210554 w 2317119"/>
              <a:gd name="connsiteY44" fmla="*/ 304800 h 2124518"/>
              <a:gd name="connsiteX45" fmla="*/ 191504 w 2317119"/>
              <a:gd name="connsiteY45" fmla="*/ 285750 h 2124518"/>
              <a:gd name="connsiteX46" fmla="*/ 172454 w 2317119"/>
              <a:gd name="connsiteY46" fmla="*/ 261937 h 2124518"/>
              <a:gd name="connsiteX47" fmla="*/ 162929 w 2317119"/>
              <a:gd name="connsiteY47" fmla="*/ 242887 h 2124518"/>
              <a:gd name="connsiteX48" fmla="*/ 129591 w 2317119"/>
              <a:gd name="connsiteY48" fmla="*/ 200025 h 2124518"/>
              <a:gd name="connsiteX49" fmla="*/ 115304 w 2317119"/>
              <a:gd name="connsiteY49" fmla="*/ 180975 h 2124518"/>
              <a:gd name="connsiteX50" fmla="*/ 86729 w 2317119"/>
              <a:gd name="connsiteY50" fmla="*/ 138112 h 2124518"/>
              <a:gd name="connsiteX51" fmla="*/ 72441 w 2317119"/>
              <a:gd name="connsiteY51" fmla="*/ 123825 h 2124518"/>
              <a:gd name="connsiteX52" fmla="*/ 62916 w 2317119"/>
              <a:gd name="connsiteY52" fmla="*/ 100012 h 2124518"/>
              <a:gd name="connsiteX53" fmla="*/ 43866 w 2317119"/>
              <a:gd name="connsiteY53" fmla="*/ 80962 h 2124518"/>
              <a:gd name="connsiteX54" fmla="*/ 20054 w 2317119"/>
              <a:gd name="connsiteY54" fmla="*/ 52387 h 2124518"/>
              <a:gd name="connsiteX55" fmla="*/ 15291 w 2317119"/>
              <a:gd name="connsiteY55" fmla="*/ 38100 h 2124518"/>
              <a:gd name="connsiteX56" fmla="*/ 5766 w 2317119"/>
              <a:gd name="connsiteY56" fmla="*/ 23812 h 2124518"/>
              <a:gd name="connsiteX57" fmla="*/ 1004 w 2317119"/>
              <a:gd name="connsiteY57" fmla="*/ 0 h 212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317119" h="2124518">
                <a:moveTo>
                  <a:pt x="2315579" y="2124075"/>
                </a:moveTo>
                <a:cubicBezTo>
                  <a:pt x="2305920" y="2095101"/>
                  <a:pt x="2317119" y="2124518"/>
                  <a:pt x="2301291" y="2095500"/>
                </a:cubicBezTo>
                <a:cubicBezTo>
                  <a:pt x="2294492" y="2083035"/>
                  <a:pt x="2290323" y="2069074"/>
                  <a:pt x="2282241" y="2057400"/>
                </a:cubicBezTo>
                <a:cubicBezTo>
                  <a:pt x="2267954" y="2036762"/>
                  <a:pt x="2252294" y="2017010"/>
                  <a:pt x="2239379" y="1995487"/>
                </a:cubicBezTo>
                <a:cubicBezTo>
                  <a:pt x="2218607" y="1960869"/>
                  <a:pt x="2198033" y="1923473"/>
                  <a:pt x="2163179" y="1900237"/>
                </a:cubicBezTo>
                <a:cubicBezTo>
                  <a:pt x="2153654" y="1893887"/>
                  <a:pt x="2143862" y="1887920"/>
                  <a:pt x="2134604" y="1881187"/>
                </a:cubicBezTo>
                <a:cubicBezTo>
                  <a:pt x="2126383" y="1875208"/>
                  <a:pt x="2119367" y="1867594"/>
                  <a:pt x="2110791" y="1862137"/>
                </a:cubicBezTo>
                <a:cubicBezTo>
                  <a:pt x="2101807" y="1856420"/>
                  <a:pt x="2091612" y="1852861"/>
                  <a:pt x="2082216" y="1847850"/>
                </a:cubicBezTo>
                <a:cubicBezTo>
                  <a:pt x="2067795" y="1840159"/>
                  <a:pt x="2053214" y="1832699"/>
                  <a:pt x="2039354" y="1824037"/>
                </a:cubicBezTo>
                <a:cubicBezTo>
                  <a:pt x="2027774" y="1816799"/>
                  <a:pt x="2017873" y="1807000"/>
                  <a:pt x="2006016" y="1800225"/>
                </a:cubicBezTo>
                <a:cubicBezTo>
                  <a:pt x="1973340" y="1781553"/>
                  <a:pt x="1936628" y="1769711"/>
                  <a:pt x="1906004" y="1747837"/>
                </a:cubicBezTo>
                <a:cubicBezTo>
                  <a:pt x="1875110" y="1725770"/>
                  <a:pt x="1860640" y="1714098"/>
                  <a:pt x="1825041" y="1695450"/>
                </a:cubicBezTo>
                <a:cubicBezTo>
                  <a:pt x="1808049" y="1686549"/>
                  <a:pt x="1789811" y="1680215"/>
                  <a:pt x="1772654" y="1671637"/>
                </a:cubicBezTo>
                <a:cubicBezTo>
                  <a:pt x="1743246" y="1656933"/>
                  <a:pt x="1727585" y="1645107"/>
                  <a:pt x="1701216" y="1624012"/>
                </a:cubicBezTo>
                <a:cubicBezTo>
                  <a:pt x="1681852" y="1608521"/>
                  <a:pt x="1664245" y="1590800"/>
                  <a:pt x="1644066" y="1576387"/>
                </a:cubicBezTo>
                <a:cubicBezTo>
                  <a:pt x="1632954" y="1568450"/>
                  <a:pt x="1622091" y="1560150"/>
                  <a:pt x="1610729" y="1552575"/>
                </a:cubicBezTo>
                <a:cubicBezTo>
                  <a:pt x="1598268" y="1544267"/>
                  <a:pt x="1584324" y="1538118"/>
                  <a:pt x="1572629" y="1528762"/>
                </a:cubicBezTo>
                <a:cubicBezTo>
                  <a:pt x="1560357" y="1518945"/>
                  <a:pt x="1552001" y="1504668"/>
                  <a:pt x="1539291" y="1495425"/>
                </a:cubicBezTo>
                <a:cubicBezTo>
                  <a:pt x="1517238" y="1479386"/>
                  <a:pt x="1464146" y="1450941"/>
                  <a:pt x="1434516" y="1433512"/>
                </a:cubicBezTo>
                <a:cubicBezTo>
                  <a:pt x="1418559" y="1424125"/>
                  <a:pt x="1403907" y="1412230"/>
                  <a:pt x="1386891" y="1404937"/>
                </a:cubicBezTo>
                <a:cubicBezTo>
                  <a:pt x="1327166" y="1379341"/>
                  <a:pt x="1378636" y="1403794"/>
                  <a:pt x="1324979" y="1371600"/>
                </a:cubicBezTo>
                <a:cubicBezTo>
                  <a:pt x="1310964" y="1363191"/>
                  <a:pt x="1295716" y="1356853"/>
                  <a:pt x="1282116" y="1347787"/>
                </a:cubicBezTo>
                <a:cubicBezTo>
                  <a:pt x="1271800" y="1340909"/>
                  <a:pt x="1263512" y="1331345"/>
                  <a:pt x="1253541" y="1323975"/>
                </a:cubicBezTo>
                <a:cubicBezTo>
                  <a:pt x="1226976" y="1304340"/>
                  <a:pt x="1194332" y="1291685"/>
                  <a:pt x="1172579" y="1266825"/>
                </a:cubicBezTo>
                <a:cubicBezTo>
                  <a:pt x="1118898" y="1205477"/>
                  <a:pt x="1153904" y="1241822"/>
                  <a:pt x="1072566" y="1171575"/>
                </a:cubicBezTo>
                <a:cubicBezTo>
                  <a:pt x="1007306" y="1115213"/>
                  <a:pt x="1060530" y="1159957"/>
                  <a:pt x="1005891" y="1114425"/>
                </a:cubicBezTo>
                <a:cubicBezTo>
                  <a:pt x="996366" y="1106487"/>
                  <a:pt x="987830" y="1097183"/>
                  <a:pt x="977316" y="1090612"/>
                </a:cubicBezTo>
                <a:cubicBezTo>
                  <a:pt x="891160" y="1036765"/>
                  <a:pt x="914319" y="1054663"/>
                  <a:pt x="839204" y="995362"/>
                </a:cubicBezTo>
                <a:cubicBezTo>
                  <a:pt x="837521" y="994033"/>
                  <a:pt x="791861" y="955527"/>
                  <a:pt x="786816" y="952500"/>
                </a:cubicBezTo>
                <a:cubicBezTo>
                  <a:pt x="758929" y="935767"/>
                  <a:pt x="732943" y="921737"/>
                  <a:pt x="710616" y="895350"/>
                </a:cubicBezTo>
                <a:cubicBezTo>
                  <a:pt x="691639" y="872922"/>
                  <a:pt x="656362" y="827755"/>
                  <a:pt x="629654" y="804862"/>
                </a:cubicBezTo>
                <a:cubicBezTo>
                  <a:pt x="617601" y="794531"/>
                  <a:pt x="603385" y="786872"/>
                  <a:pt x="591554" y="776287"/>
                </a:cubicBezTo>
                <a:cubicBezTo>
                  <a:pt x="573150" y="759820"/>
                  <a:pt x="556629" y="741363"/>
                  <a:pt x="539166" y="723900"/>
                </a:cubicBezTo>
                <a:lnTo>
                  <a:pt x="515354" y="700087"/>
                </a:lnTo>
                <a:cubicBezTo>
                  <a:pt x="507416" y="692149"/>
                  <a:pt x="498727" y="684899"/>
                  <a:pt x="491541" y="676275"/>
                </a:cubicBezTo>
                <a:cubicBezTo>
                  <a:pt x="475666" y="657225"/>
                  <a:pt x="457671" y="639758"/>
                  <a:pt x="443916" y="619125"/>
                </a:cubicBezTo>
                <a:cubicBezTo>
                  <a:pt x="425178" y="591018"/>
                  <a:pt x="424408" y="587665"/>
                  <a:pt x="401054" y="561975"/>
                </a:cubicBezTo>
                <a:cubicBezTo>
                  <a:pt x="393503" y="553669"/>
                  <a:pt x="384492" y="546731"/>
                  <a:pt x="377241" y="538162"/>
                </a:cubicBezTo>
                <a:cubicBezTo>
                  <a:pt x="366987" y="526043"/>
                  <a:pt x="358920" y="512181"/>
                  <a:pt x="348666" y="500062"/>
                </a:cubicBezTo>
                <a:cubicBezTo>
                  <a:pt x="341415" y="491493"/>
                  <a:pt x="331789" y="485077"/>
                  <a:pt x="324854" y="476250"/>
                </a:cubicBezTo>
                <a:cubicBezTo>
                  <a:pt x="314245" y="462748"/>
                  <a:pt x="305608" y="447804"/>
                  <a:pt x="296279" y="433387"/>
                </a:cubicBezTo>
                <a:cubicBezTo>
                  <a:pt x="288143" y="420813"/>
                  <a:pt x="282054" y="406792"/>
                  <a:pt x="272466" y="395287"/>
                </a:cubicBezTo>
                <a:cubicBezTo>
                  <a:pt x="264529" y="385762"/>
                  <a:pt x="255947" y="376739"/>
                  <a:pt x="248654" y="366712"/>
                </a:cubicBezTo>
                <a:cubicBezTo>
                  <a:pt x="215042" y="320497"/>
                  <a:pt x="255176" y="363710"/>
                  <a:pt x="215316" y="323850"/>
                </a:cubicBezTo>
                <a:cubicBezTo>
                  <a:pt x="213729" y="317500"/>
                  <a:pt x="214023" y="310351"/>
                  <a:pt x="210554" y="304800"/>
                </a:cubicBezTo>
                <a:cubicBezTo>
                  <a:pt x="205795" y="297185"/>
                  <a:pt x="197470" y="292462"/>
                  <a:pt x="191504" y="285750"/>
                </a:cubicBezTo>
                <a:cubicBezTo>
                  <a:pt x="184751" y="278152"/>
                  <a:pt x="178093" y="270395"/>
                  <a:pt x="172454" y="261937"/>
                </a:cubicBezTo>
                <a:cubicBezTo>
                  <a:pt x="168516" y="256030"/>
                  <a:pt x="166970" y="248724"/>
                  <a:pt x="162929" y="242887"/>
                </a:cubicBezTo>
                <a:cubicBezTo>
                  <a:pt x="152626" y="228005"/>
                  <a:pt x="140627" y="214372"/>
                  <a:pt x="129591" y="200025"/>
                </a:cubicBezTo>
                <a:cubicBezTo>
                  <a:pt x="124751" y="193734"/>
                  <a:pt x="119388" y="187781"/>
                  <a:pt x="115304" y="180975"/>
                </a:cubicBezTo>
                <a:cubicBezTo>
                  <a:pt x="104648" y="163216"/>
                  <a:pt x="99954" y="153541"/>
                  <a:pt x="86729" y="138112"/>
                </a:cubicBezTo>
                <a:cubicBezTo>
                  <a:pt x="82346" y="132998"/>
                  <a:pt x="77204" y="128587"/>
                  <a:pt x="72441" y="123825"/>
                </a:cubicBezTo>
                <a:cubicBezTo>
                  <a:pt x="69266" y="115887"/>
                  <a:pt x="67658" y="107125"/>
                  <a:pt x="62916" y="100012"/>
                </a:cubicBezTo>
                <a:cubicBezTo>
                  <a:pt x="57935" y="92540"/>
                  <a:pt x="49710" y="87780"/>
                  <a:pt x="43866" y="80962"/>
                </a:cubicBezTo>
                <a:cubicBezTo>
                  <a:pt x="4072" y="34536"/>
                  <a:pt x="69611" y="101947"/>
                  <a:pt x="20054" y="52387"/>
                </a:cubicBezTo>
                <a:cubicBezTo>
                  <a:pt x="18466" y="47625"/>
                  <a:pt x="17536" y="42590"/>
                  <a:pt x="15291" y="38100"/>
                </a:cubicBezTo>
                <a:cubicBezTo>
                  <a:pt x="12731" y="32980"/>
                  <a:pt x="8326" y="28932"/>
                  <a:pt x="5766" y="23812"/>
                </a:cubicBezTo>
                <a:cubicBezTo>
                  <a:pt x="0" y="12280"/>
                  <a:pt x="1004" y="10898"/>
                  <a:pt x="1004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852613" y="4648200"/>
            <a:ext cx="1514563" cy="514879"/>
          </a:xfrm>
          <a:custGeom>
            <a:avLst/>
            <a:gdLst>
              <a:gd name="connsiteX0" fmla="*/ 1509712 w 1514563"/>
              <a:gd name="connsiteY0" fmla="*/ 485775 h 514879"/>
              <a:gd name="connsiteX1" fmla="*/ 1495425 w 1514563"/>
              <a:gd name="connsiteY1" fmla="*/ 400050 h 514879"/>
              <a:gd name="connsiteX2" fmla="*/ 1481137 w 1514563"/>
              <a:gd name="connsiteY2" fmla="*/ 371475 h 514879"/>
              <a:gd name="connsiteX3" fmla="*/ 1471612 w 1514563"/>
              <a:gd name="connsiteY3" fmla="*/ 347663 h 514879"/>
              <a:gd name="connsiteX4" fmla="*/ 1462087 w 1514563"/>
              <a:gd name="connsiteY4" fmla="*/ 319088 h 514879"/>
              <a:gd name="connsiteX5" fmla="*/ 1438275 w 1514563"/>
              <a:gd name="connsiteY5" fmla="*/ 280988 h 514879"/>
              <a:gd name="connsiteX6" fmla="*/ 1428750 w 1514563"/>
              <a:gd name="connsiteY6" fmla="*/ 252413 h 514879"/>
              <a:gd name="connsiteX7" fmla="*/ 1404937 w 1514563"/>
              <a:gd name="connsiteY7" fmla="*/ 219075 h 514879"/>
              <a:gd name="connsiteX8" fmla="*/ 1376362 w 1514563"/>
              <a:gd name="connsiteY8" fmla="*/ 166688 h 514879"/>
              <a:gd name="connsiteX9" fmla="*/ 1362075 w 1514563"/>
              <a:gd name="connsiteY9" fmla="*/ 138113 h 514879"/>
              <a:gd name="connsiteX10" fmla="*/ 1319212 w 1514563"/>
              <a:gd name="connsiteY10" fmla="*/ 104775 h 514879"/>
              <a:gd name="connsiteX11" fmla="*/ 1295400 w 1514563"/>
              <a:gd name="connsiteY11" fmla="*/ 100013 h 514879"/>
              <a:gd name="connsiteX12" fmla="*/ 1281112 w 1514563"/>
              <a:gd name="connsiteY12" fmla="*/ 95250 h 514879"/>
              <a:gd name="connsiteX13" fmla="*/ 1247775 w 1514563"/>
              <a:gd name="connsiteY13" fmla="*/ 90488 h 514879"/>
              <a:gd name="connsiteX14" fmla="*/ 1219200 w 1514563"/>
              <a:gd name="connsiteY14" fmla="*/ 85725 h 514879"/>
              <a:gd name="connsiteX15" fmla="*/ 1200150 w 1514563"/>
              <a:gd name="connsiteY15" fmla="*/ 80963 h 514879"/>
              <a:gd name="connsiteX16" fmla="*/ 1147762 w 1514563"/>
              <a:gd name="connsiteY16" fmla="*/ 71438 h 514879"/>
              <a:gd name="connsiteX17" fmla="*/ 1119187 w 1514563"/>
              <a:gd name="connsiteY17" fmla="*/ 61913 h 514879"/>
              <a:gd name="connsiteX18" fmla="*/ 304800 w 1514563"/>
              <a:gd name="connsiteY18" fmla="*/ 57150 h 514879"/>
              <a:gd name="connsiteX19" fmla="*/ 104775 w 1514563"/>
              <a:gd name="connsiteY19" fmla="*/ 52388 h 514879"/>
              <a:gd name="connsiteX20" fmla="*/ 76200 w 1514563"/>
              <a:gd name="connsiteY20" fmla="*/ 42863 h 514879"/>
              <a:gd name="connsiteX21" fmla="*/ 57150 w 1514563"/>
              <a:gd name="connsiteY21" fmla="*/ 38100 h 514879"/>
              <a:gd name="connsiteX22" fmla="*/ 42862 w 1514563"/>
              <a:gd name="connsiteY22" fmla="*/ 28575 h 514879"/>
              <a:gd name="connsiteX23" fmla="*/ 14287 w 1514563"/>
              <a:gd name="connsiteY23" fmla="*/ 14288 h 514879"/>
              <a:gd name="connsiteX24" fmla="*/ 0 w 1514563"/>
              <a:gd name="connsiteY24" fmla="*/ 0 h 51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14563" h="514879">
                <a:moveTo>
                  <a:pt x="1509712" y="485775"/>
                </a:moveTo>
                <a:cubicBezTo>
                  <a:pt x="1484077" y="370420"/>
                  <a:pt x="1514563" y="514879"/>
                  <a:pt x="1495425" y="400050"/>
                </a:cubicBezTo>
                <a:cubicBezTo>
                  <a:pt x="1492433" y="382098"/>
                  <a:pt x="1489363" y="387927"/>
                  <a:pt x="1481137" y="371475"/>
                </a:cubicBezTo>
                <a:cubicBezTo>
                  <a:pt x="1477314" y="363829"/>
                  <a:pt x="1474534" y="355697"/>
                  <a:pt x="1471612" y="347663"/>
                </a:cubicBezTo>
                <a:cubicBezTo>
                  <a:pt x="1468181" y="338227"/>
                  <a:pt x="1467656" y="327442"/>
                  <a:pt x="1462087" y="319088"/>
                </a:cubicBezTo>
                <a:cubicBezTo>
                  <a:pt x="1455547" y="309277"/>
                  <a:pt x="1442377" y="290013"/>
                  <a:pt x="1438275" y="280988"/>
                </a:cubicBezTo>
                <a:cubicBezTo>
                  <a:pt x="1434120" y="271848"/>
                  <a:pt x="1434774" y="260445"/>
                  <a:pt x="1428750" y="252413"/>
                </a:cubicBezTo>
                <a:cubicBezTo>
                  <a:pt x="1423901" y="245948"/>
                  <a:pt x="1409582" y="227591"/>
                  <a:pt x="1404937" y="219075"/>
                </a:cubicBezTo>
                <a:cubicBezTo>
                  <a:pt x="1372526" y="159654"/>
                  <a:pt x="1398117" y="199320"/>
                  <a:pt x="1376362" y="166688"/>
                </a:cubicBezTo>
                <a:cubicBezTo>
                  <a:pt x="1371589" y="152367"/>
                  <a:pt x="1372334" y="150423"/>
                  <a:pt x="1362075" y="138113"/>
                </a:cubicBezTo>
                <a:cubicBezTo>
                  <a:pt x="1353553" y="127887"/>
                  <a:pt x="1329833" y="106899"/>
                  <a:pt x="1319212" y="104775"/>
                </a:cubicBezTo>
                <a:cubicBezTo>
                  <a:pt x="1311275" y="103188"/>
                  <a:pt x="1303253" y="101976"/>
                  <a:pt x="1295400" y="100013"/>
                </a:cubicBezTo>
                <a:cubicBezTo>
                  <a:pt x="1290530" y="98795"/>
                  <a:pt x="1286035" y="96235"/>
                  <a:pt x="1281112" y="95250"/>
                </a:cubicBezTo>
                <a:cubicBezTo>
                  <a:pt x="1270105" y="93049"/>
                  <a:pt x="1258870" y="92195"/>
                  <a:pt x="1247775" y="90488"/>
                </a:cubicBezTo>
                <a:cubicBezTo>
                  <a:pt x="1238231" y="89020"/>
                  <a:pt x="1228669" y="87619"/>
                  <a:pt x="1219200" y="85725"/>
                </a:cubicBezTo>
                <a:cubicBezTo>
                  <a:pt x="1212782" y="84441"/>
                  <a:pt x="1206568" y="82247"/>
                  <a:pt x="1200150" y="80963"/>
                </a:cubicBezTo>
                <a:cubicBezTo>
                  <a:pt x="1186556" y="78244"/>
                  <a:pt x="1161792" y="75264"/>
                  <a:pt x="1147762" y="71438"/>
                </a:cubicBezTo>
                <a:cubicBezTo>
                  <a:pt x="1138076" y="68796"/>
                  <a:pt x="1129226" y="62083"/>
                  <a:pt x="1119187" y="61913"/>
                </a:cubicBezTo>
                <a:cubicBezTo>
                  <a:pt x="847759" y="57312"/>
                  <a:pt x="576262" y="58738"/>
                  <a:pt x="304800" y="57150"/>
                </a:cubicBezTo>
                <a:cubicBezTo>
                  <a:pt x="238125" y="55563"/>
                  <a:pt x="171339" y="56548"/>
                  <a:pt x="104775" y="52388"/>
                </a:cubicBezTo>
                <a:cubicBezTo>
                  <a:pt x="94754" y="51762"/>
                  <a:pt x="85940" y="45298"/>
                  <a:pt x="76200" y="42863"/>
                </a:cubicBezTo>
                <a:lnTo>
                  <a:pt x="57150" y="38100"/>
                </a:lnTo>
                <a:cubicBezTo>
                  <a:pt x="52387" y="34925"/>
                  <a:pt x="47982" y="31135"/>
                  <a:pt x="42862" y="28575"/>
                </a:cubicBezTo>
                <a:cubicBezTo>
                  <a:pt x="21385" y="17837"/>
                  <a:pt x="34759" y="31348"/>
                  <a:pt x="14287" y="14288"/>
                </a:cubicBezTo>
                <a:cubicBezTo>
                  <a:pt x="9113" y="9976"/>
                  <a:pt x="0" y="0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1728788" y="4400550"/>
            <a:ext cx="1071562" cy="314325"/>
          </a:xfrm>
          <a:custGeom>
            <a:avLst/>
            <a:gdLst>
              <a:gd name="connsiteX0" fmla="*/ 1071562 w 1071562"/>
              <a:gd name="connsiteY0" fmla="*/ 314325 h 314325"/>
              <a:gd name="connsiteX1" fmla="*/ 942975 w 1071562"/>
              <a:gd name="connsiteY1" fmla="*/ 300038 h 314325"/>
              <a:gd name="connsiteX2" fmla="*/ 585787 w 1071562"/>
              <a:gd name="connsiteY2" fmla="*/ 295275 h 314325"/>
              <a:gd name="connsiteX3" fmla="*/ 547687 w 1071562"/>
              <a:gd name="connsiteY3" fmla="*/ 290513 h 314325"/>
              <a:gd name="connsiteX4" fmla="*/ 533400 w 1071562"/>
              <a:gd name="connsiteY4" fmla="*/ 285750 h 314325"/>
              <a:gd name="connsiteX5" fmla="*/ 509587 w 1071562"/>
              <a:gd name="connsiteY5" fmla="*/ 280988 h 314325"/>
              <a:gd name="connsiteX6" fmla="*/ 490537 w 1071562"/>
              <a:gd name="connsiteY6" fmla="*/ 276225 h 314325"/>
              <a:gd name="connsiteX7" fmla="*/ 442912 w 1071562"/>
              <a:gd name="connsiteY7" fmla="*/ 261938 h 314325"/>
              <a:gd name="connsiteX8" fmla="*/ 419100 w 1071562"/>
              <a:gd name="connsiteY8" fmla="*/ 252413 h 314325"/>
              <a:gd name="connsiteX9" fmla="*/ 390525 w 1071562"/>
              <a:gd name="connsiteY9" fmla="*/ 242888 h 314325"/>
              <a:gd name="connsiteX10" fmla="*/ 357187 w 1071562"/>
              <a:gd name="connsiteY10" fmla="*/ 223838 h 314325"/>
              <a:gd name="connsiteX11" fmla="*/ 342900 w 1071562"/>
              <a:gd name="connsiteY11" fmla="*/ 214313 h 314325"/>
              <a:gd name="connsiteX12" fmla="*/ 323850 w 1071562"/>
              <a:gd name="connsiteY12" fmla="*/ 204788 h 314325"/>
              <a:gd name="connsiteX13" fmla="*/ 290512 w 1071562"/>
              <a:gd name="connsiteY13" fmla="*/ 185738 h 314325"/>
              <a:gd name="connsiteX14" fmla="*/ 276225 w 1071562"/>
              <a:gd name="connsiteY14" fmla="*/ 171450 h 314325"/>
              <a:gd name="connsiteX15" fmla="*/ 247650 w 1071562"/>
              <a:gd name="connsiteY15" fmla="*/ 152400 h 314325"/>
              <a:gd name="connsiteX16" fmla="*/ 219075 w 1071562"/>
              <a:gd name="connsiteY16" fmla="*/ 123825 h 314325"/>
              <a:gd name="connsiteX17" fmla="*/ 204787 w 1071562"/>
              <a:gd name="connsiteY17" fmla="*/ 114300 h 314325"/>
              <a:gd name="connsiteX18" fmla="*/ 157162 w 1071562"/>
              <a:gd name="connsiteY18" fmla="*/ 76200 h 314325"/>
              <a:gd name="connsiteX19" fmla="*/ 123825 w 1071562"/>
              <a:gd name="connsiteY19" fmla="*/ 57150 h 314325"/>
              <a:gd name="connsiteX20" fmla="*/ 90487 w 1071562"/>
              <a:gd name="connsiteY20" fmla="*/ 38100 h 314325"/>
              <a:gd name="connsiteX21" fmla="*/ 61912 w 1071562"/>
              <a:gd name="connsiteY21" fmla="*/ 28575 h 314325"/>
              <a:gd name="connsiteX22" fmla="*/ 47625 w 1071562"/>
              <a:gd name="connsiteY22" fmla="*/ 19050 h 314325"/>
              <a:gd name="connsiteX23" fmla="*/ 19050 w 1071562"/>
              <a:gd name="connsiteY23" fmla="*/ 9525 h 314325"/>
              <a:gd name="connsiteX24" fmla="*/ 0 w 1071562"/>
              <a:gd name="connsiteY24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71562" h="314325">
                <a:moveTo>
                  <a:pt x="1071562" y="314325"/>
                </a:moveTo>
                <a:cubicBezTo>
                  <a:pt x="1023746" y="298387"/>
                  <a:pt x="1041398" y="303021"/>
                  <a:pt x="942975" y="300038"/>
                </a:cubicBezTo>
                <a:cubicBezTo>
                  <a:pt x="823956" y="296431"/>
                  <a:pt x="704850" y="296863"/>
                  <a:pt x="585787" y="295275"/>
                </a:cubicBezTo>
                <a:cubicBezTo>
                  <a:pt x="573087" y="293688"/>
                  <a:pt x="560279" y="292803"/>
                  <a:pt x="547687" y="290513"/>
                </a:cubicBezTo>
                <a:cubicBezTo>
                  <a:pt x="542748" y="289615"/>
                  <a:pt x="538270" y="286968"/>
                  <a:pt x="533400" y="285750"/>
                </a:cubicBezTo>
                <a:cubicBezTo>
                  <a:pt x="525547" y="283787"/>
                  <a:pt x="517489" y="282744"/>
                  <a:pt x="509587" y="280988"/>
                </a:cubicBezTo>
                <a:cubicBezTo>
                  <a:pt x="503197" y="279568"/>
                  <a:pt x="496887" y="277813"/>
                  <a:pt x="490537" y="276225"/>
                </a:cubicBezTo>
                <a:cubicBezTo>
                  <a:pt x="461796" y="257064"/>
                  <a:pt x="491946" y="274196"/>
                  <a:pt x="442912" y="261938"/>
                </a:cubicBezTo>
                <a:cubicBezTo>
                  <a:pt x="434618" y="259865"/>
                  <a:pt x="427134" y="255335"/>
                  <a:pt x="419100" y="252413"/>
                </a:cubicBezTo>
                <a:cubicBezTo>
                  <a:pt x="409664" y="248982"/>
                  <a:pt x="390525" y="242888"/>
                  <a:pt x="390525" y="242888"/>
                </a:cubicBezTo>
                <a:cubicBezTo>
                  <a:pt x="344460" y="208338"/>
                  <a:pt x="393551" y="242019"/>
                  <a:pt x="357187" y="223838"/>
                </a:cubicBezTo>
                <a:cubicBezTo>
                  <a:pt x="352068" y="221278"/>
                  <a:pt x="347870" y="217153"/>
                  <a:pt x="342900" y="214313"/>
                </a:cubicBezTo>
                <a:cubicBezTo>
                  <a:pt x="336736" y="210791"/>
                  <a:pt x="330014" y="208310"/>
                  <a:pt x="323850" y="204788"/>
                </a:cubicBezTo>
                <a:cubicBezTo>
                  <a:pt x="276729" y="177862"/>
                  <a:pt x="348078" y="214521"/>
                  <a:pt x="290512" y="185738"/>
                </a:cubicBezTo>
                <a:cubicBezTo>
                  <a:pt x="285750" y="180975"/>
                  <a:pt x="281541" y="175585"/>
                  <a:pt x="276225" y="171450"/>
                </a:cubicBezTo>
                <a:cubicBezTo>
                  <a:pt x="267189" y="164422"/>
                  <a:pt x="255745" y="160495"/>
                  <a:pt x="247650" y="152400"/>
                </a:cubicBezTo>
                <a:cubicBezTo>
                  <a:pt x="238125" y="142875"/>
                  <a:pt x="230283" y="131297"/>
                  <a:pt x="219075" y="123825"/>
                </a:cubicBezTo>
                <a:cubicBezTo>
                  <a:pt x="214312" y="120650"/>
                  <a:pt x="209042" y="118129"/>
                  <a:pt x="204787" y="114300"/>
                </a:cubicBezTo>
                <a:cubicBezTo>
                  <a:pt x="161390" y="75243"/>
                  <a:pt x="188438" y="86626"/>
                  <a:pt x="157162" y="76200"/>
                </a:cubicBezTo>
                <a:cubicBezTo>
                  <a:pt x="111099" y="41654"/>
                  <a:pt x="160187" y="75331"/>
                  <a:pt x="123825" y="57150"/>
                </a:cubicBezTo>
                <a:cubicBezTo>
                  <a:pt x="89468" y="39971"/>
                  <a:pt x="132221" y="54794"/>
                  <a:pt x="90487" y="38100"/>
                </a:cubicBezTo>
                <a:cubicBezTo>
                  <a:pt x="81165" y="34371"/>
                  <a:pt x="70266" y="34144"/>
                  <a:pt x="61912" y="28575"/>
                </a:cubicBezTo>
                <a:cubicBezTo>
                  <a:pt x="57150" y="25400"/>
                  <a:pt x="52855" y="21375"/>
                  <a:pt x="47625" y="19050"/>
                </a:cubicBezTo>
                <a:cubicBezTo>
                  <a:pt x="38450" y="14972"/>
                  <a:pt x="28575" y="12700"/>
                  <a:pt x="19050" y="9525"/>
                </a:cubicBezTo>
                <a:cubicBezTo>
                  <a:pt x="2631" y="4052"/>
                  <a:pt x="8312" y="8314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49642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의존성주입</a:t>
            </a:r>
            <a:endParaRPr lang="en-US" altLang="ko-KR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의존성 주입 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&lt;bean id=“” class=“” scope=“”&gt;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</a:t>
            </a:r>
            <a:r>
              <a:rPr lang="en-US" altLang="ko-KR" sz="1600" dirty="0" smtClean="0"/>
              <a:t>constructor-</a:t>
            </a:r>
            <a:r>
              <a:rPr lang="en-US" altLang="ko-KR" sz="1600" dirty="0" err="1" smtClean="0"/>
              <a:t>arg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ref=“</a:t>
            </a:r>
            <a:r>
              <a:rPr lang="ko-KR" altLang="en-US" sz="1600" dirty="0" smtClean="0"/>
              <a:t>의존성 주입할 아이디</a:t>
            </a:r>
            <a:r>
              <a:rPr lang="en-US" altLang="ko-KR" sz="1600" dirty="0" smtClean="0"/>
              <a:t>”/&gt;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&lt;/bean&gt;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14554"/>
            <a:ext cx="2428892" cy="77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8596" y="1928802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의존성 주입할 클래스</a:t>
            </a:r>
            <a:endParaRPr lang="ko-KR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143116"/>
            <a:ext cx="315276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393401" y="1928802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의존성 </a:t>
            </a:r>
            <a:r>
              <a:rPr lang="ko-KR" altLang="en-US" sz="1200" dirty="0" err="1" smtClean="0"/>
              <a:t>주입받</a:t>
            </a:r>
            <a:r>
              <a:rPr lang="ko-KR" altLang="en-US" sz="1200" dirty="0" err="1"/>
              <a:t>을</a:t>
            </a:r>
            <a:r>
              <a:rPr lang="ko-KR" altLang="en-US" sz="1200" dirty="0" smtClean="0"/>
              <a:t> 클래스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3643314"/>
            <a:ext cx="3567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&lt;bean id=“</a:t>
            </a:r>
            <a:r>
              <a:rPr lang="en-US" altLang="ko-KR" sz="1400" b="1" dirty="0" err="1" smtClean="0"/>
              <a:t>od</a:t>
            </a:r>
            <a:r>
              <a:rPr lang="en-US" altLang="ko-KR" sz="1400" dirty="0" smtClean="0"/>
              <a:t>” class=“</a:t>
            </a:r>
            <a:r>
              <a:rPr lang="en-US" altLang="ko-KR" sz="1400" dirty="0" err="1" smtClean="0"/>
              <a:t>OracleDAOImpl</a:t>
            </a:r>
            <a:r>
              <a:rPr lang="en-US" altLang="ko-KR" sz="1400" dirty="0" smtClean="0"/>
              <a:t>”/&gt;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6200000" flipV="1">
            <a:off x="1393009" y="2393149"/>
            <a:ext cx="1357322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0034" y="4121355"/>
            <a:ext cx="30673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&lt;bean id=“</a:t>
            </a:r>
            <a:r>
              <a:rPr lang="en-US" altLang="ko-KR" sz="1400" dirty="0" err="1" smtClean="0"/>
              <a:t>si</a:t>
            </a:r>
            <a:r>
              <a:rPr lang="en-US" altLang="ko-KR" sz="1400" dirty="0" smtClean="0"/>
              <a:t>” class=“</a:t>
            </a:r>
            <a:r>
              <a:rPr lang="en-US" altLang="ko-KR" sz="1400" dirty="0" err="1" smtClean="0"/>
              <a:t>ServiceImp</a:t>
            </a:r>
            <a:r>
              <a:rPr lang="en-US" altLang="ko-KR" sz="1400" dirty="0" err="1"/>
              <a:t>l</a:t>
            </a:r>
            <a:r>
              <a:rPr lang="en-US" altLang="ko-KR" sz="1400" dirty="0" smtClean="0"/>
              <a:t>”&gt;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</a:t>
            </a:r>
            <a:r>
              <a:rPr lang="en-US" altLang="ko-KR" sz="1400" dirty="0" smtClean="0"/>
              <a:t>constructor-</a:t>
            </a:r>
            <a:r>
              <a:rPr lang="en-US" altLang="ko-KR" sz="1400" dirty="0" err="1" smtClean="0"/>
              <a:t>arg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ref=“</a:t>
            </a:r>
            <a:r>
              <a:rPr lang="en-US" altLang="ko-KR" sz="1400" b="1" dirty="0" err="1" smtClean="0"/>
              <a:t>od</a:t>
            </a:r>
            <a:r>
              <a:rPr lang="en-US" altLang="ko-KR" sz="1400" dirty="0" smtClean="0"/>
              <a:t>”/&gt;</a:t>
            </a:r>
          </a:p>
          <a:p>
            <a:r>
              <a:rPr lang="en-US" altLang="ko-KR" sz="1400" dirty="0" smtClean="0"/>
              <a:t>&lt;/bean&gt;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2571736" y="2500306"/>
            <a:ext cx="2000264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0800000">
            <a:off x="1643042" y="3929066"/>
            <a:ext cx="107157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2786050" y="3000372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73586"/>
            <a:ext cx="7311617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*method</a:t>
            </a:r>
            <a:r>
              <a:rPr lang="ko-KR" altLang="en-US" dirty="0" smtClean="0"/>
              <a:t>의존성 주입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의존성 </a:t>
            </a:r>
            <a:r>
              <a:rPr lang="ko-KR" altLang="en-US" sz="1600" dirty="0" err="1" smtClean="0"/>
              <a:t>주입받을</a:t>
            </a:r>
            <a:r>
              <a:rPr lang="ko-KR" altLang="en-US" sz="1600" dirty="0" smtClean="0"/>
              <a:t> 클래스는 </a:t>
            </a:r>
            <a:r>
              <a:rPr lang="ko-KR" altLang="en-US" sz="1600" dirty="0" err="1" smtClean="0"/>
              <a:t>기본생성자와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setter method</a:t>
            </a:r>
            <a:r>
              <a:rPr lang="ko-KR" altLang="en-US" sz="1600" dirty="0" smtClean="0"/>
              <a:t>를 가진다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의존성 </a:t>
            </a:r>
            <a:r>
              <a:rPr lang="ko-KR" altLang="en-US" sz="1600" dirty="0" err="1" smtClean="0"/>
              <a:t>주입받을</a:t>
            </a:r>
            <a:r>
              <a:rPr lang="ko-KR" altLang="en-US" sz="1600" dirty="0" smtClean="0"/>
              <a:t> 객체 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&lt;bean id=“” class=“”&gt;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&lt;property </a:t>
            </a:r>
            <a:r>
              <a:rPr lang="en-US" altLang="ko-KR" sz="1600" dirty="0" smtClean="0"/>
              <a:t>name=“setter 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” ref=“</a:t>
            </a:r>
            <a:r>
              <a:rPr lang="ko-KR" altLang="en-US" sz="1600" dirty="0" smtClean="0"/>
              <a:t>의존성 주입할 객체</a:t>
            </a:r>
            <a:r>
              <a:rPr lang="en-US" altLang="ko-KR" sz="1600" dirty="0" smtClean="0"/>
              <a:t>”/&gt;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&lt;/bean&gt;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public class </a:t>
            </a:r>
            <a:r>
              <a:rPr lang="en-US" altLang="ko-KR" sz="1600" dirty="0" err="1" smtClean="0"/>
              <a:t>ServiceImpl</a:t>
            </a:r>
            <a:r>
              <a:rPr lang="en-US" altLang="ko-KR" sz="1600" dirty="0" smtClean="0"/>
              <a:t>{ 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private DAO </a:t>
            </a:r>
            <a:r>
              <a:rPr lang="en-US" altLang="ko-KR" sz="1600" dirty="0" err="1" smtClean="0"/>
              <a:t>dao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public Test(){ //</a:t>
            </a:r>
            <a:r>
              <a:rPr lang="ko-KR" altLang="en-US" sz="1600" dirty="0" err="1" smtClean="0"/>
              <a:t>기본생성자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}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   public void </a:t>
            </a:r>
            <a:r>
              <a:rPr lang="en-US" altLang="ko-KR" sz="1600" b="1" dirty="0" err="1" smtClean="0"/>
              <a:t>setDAO</a:t>
            </a:r>
            <a:r>
              <a:rPr lang="en-US" altLang="ko-KR" sz="1600" b="1" dirty="0" smtClean="0"/>
              <a:t>( DAO </a:t>
            </a:r>
            <a:r>
              <a:rPr lang="en-US" altLang="ko-KR" sz="1600" b="1" dirty="0" err="1" smtClean="0"/>
              <a:t>dao</a:t>
            </a:r>
            <a:r>
              <a:rPr lang="en-US" altLang="ko-KR" sz="1600" b="1" dirty="0" smtClean="0"/>
              <a:t>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this.dao=</a:t>
            </a:r>
            <a:r>
              <a:rPr lang="en-US" altLang="ko-KR" sz="1600" dirty="0" err="1" smtClean="0"/>
              <a:t>dao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*Spring Container</a:t>
            </a:r>
            <a:r>
              <a:rPr lang="ko-KR" altLang="en-US" sz="1600" dirty="0" smtClean="0"/>
              <a:t>는 사용이 종료되었다면 닫아주어야한다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메모리 누수 막기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((</a:t>
            </a:r>
            <a:r>
              <a:rPr lang="en-US" altLang="ko-KR" sz="1600" dirty="0" err="1" smtClean="0"/>
              <a:t>ClassPathXmlApplicationContext</a:t>
            </a:r>
            <a:r>
              <a:rPr lang="en-US" altLang="ko-KR" sz="1600" dirty="0" smtClean="0"/>
              <a:t>)ac).close();</a:t>
            </a:r>
            <a:endParaRPr lang="en-US" altLang="ko-KR" sz="1600" dirty="0"/>
          </a:p>
        </p:txBody>
      </p:sp>
      <p:cxnSp>
        <p:nvCxnSpPr>
          <p:cNvPr id="7" name="직선 화살표 연결선 6"/>
          <p:cNvCxnSpPr/>
          <p:nvPr/>
        </p:nvCxnSpPr>
        <p:spPr>
          <a:xfrm rot="10800000">
            <a:off x="3143240" y="1857364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43240" y="1857364"/>
            <a:ext cx="346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set</a:t>
            </a:r>
            <a:r>
              <a:rPr lang="ko-KR" altLang="en-US" sz="1400" dirty="0" smtClean="0"/>
              <a:t>을 제외한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명을 소문자로 작성</a:t>
            </a:r>
            <a:endParaRPr lang="ko-KR" altLang="en-US" sz="1400" dirty="0"/>
          </a:p>
        </p:txBody>
      </p:sp>
      <p:sp>
        <p:nvSpPr>
          <p:cNvPr id="9" name="자유형 8"/>
          <p:cNvSpPr/>
          <p:nvPr/>
        </p:nvSpPr>
        <p:spPr>
          <a:xfrm>
            <a:off x="1490663" y="1847850"/>
            <a:ext cx="2374438" cy="2438400"/>
          </a:xfrm>
          <a:custGeom>
            <a:avLst/>
            <a:gdLst>
              <a:gd name="connsiteX0" fmla="*/ 0 w 2374438"/>
              <a:gd name="connsiteY0" fmla="*/ 0 h 2438400"/>
              <a:gd name="connsiteX1" fmla="*/ 9525 w 2374438"/>
              <a:gd name="connsiteY1" fmla="*/ 23813 h 2438400"/>
              <a:gd name="connsiteX2" fmla="*/ 14287 w 2374438"/>
              <a:gd name="connsiteY2" fmla="*/ 38100 h 2438400"/>
              <a:gd name="connsiteX3" fmla="*/ 38100 w 2374438"/>
              <a:gd name="connsiteY3" fmla="*/ 71438 h 2438400"/>
              <a:gd name="connsiteX4" fmla="*/ 57150 w 2374438"/>
              <a:gd name="connsiteY4" fmla="*/ 100013 h 2438400"/>
              <a:gd name="connsiteX5" fmla="*/ 61912 w 2374438"/>
              <a:gd name="connsiteY5" fmla="*/ 119063 h 2438400"/>
              <a:gd name="connsiteX6" fmla="*/ 76200 w 2374438"/>
              <a:gd name="connsiteY6" fmla="*/ 128588 h 2438400"/>
              <a:gd name="connsiteX7" fmla="*/ 95250 w 2374438"/>
              <a:gd name="connsiteY7" fmla="*/ 147638 h 2438400"/>
              <a:gd name="connsiteX8" fmla="*/ 142875 w 2374438"/>
              <a:gd name="connsiteY8" fmla="*/ 185738 h 2438400"/>
              <a:gd name="connsiteX9" fmla="*/ 157162 w 2374438"/>
              <a:gd name="connsiteY9" fmla="*/ 195263 h 2438400"/>
              <a:gd name="connsiteX10" fmla="*/ 171450 w 2374438"/>
              <a:gd name="connsiteY10" fmla="*/ 200025 h 2438400"/>
              <a:gd name="connsiteX11" fmla="*/ 209550 w 2374438"/>
              <a:gd name="connsiteY11" fmla="*/ 223838 h 2438400"/>
              <a:gd name="connsiteX12" fmla="*/ 238125 w 2374438"/>
              <a:gd name="connsiteY12" fmla="*/ 238125 h 2438400"/>
              <a:gd name="connsiteX13" fmla="*/ 285750 w 2374438"/>
              <a:gd name="connsiteY13" fmla="*/ 266700 h 2438400"/>
              <a:gd name="connsiteX14" fmla="*/ 323850 w 2374438"/>
              <a:gd name="connsiteY14" fmla="*/ 285750 h 2438400"/>
              <a:gd name="connsiteX15" fmla="*/ 361950 w 2374438"/>
              <a:gd name="connsiteY15" fmla="*/ 295275 h 2438400"/>
              <a:gd name="connsiteX16" fmla="*/ 409575 w 2374438"/>
              <a:gd name="connsiteY16" fmla="*/ 319088 h 2438400"/>
              <a:gd name="connsiteX17" fmla="*/ 452437 w 2374438"/>
              <a:gd name="connsiteY17" fmla="*/ 333375 h 2438400"/>
              <a:gd name="connsiteX18" fmla="*/ 490537 w 2374438"/>
              <a:gd name="connsiteY18" fmla="*/ 352425 h 2438400"/>
              <a:gd name="connsiteX19" fmla="*/ 509587 w 2374438"/>
              <a:gd name="connsiteY19" fmla="*/ 366713 h 2438400"/>
              <a:gd name="connsiteX20" fmla="*/ 552450 w 2374438"/>
              <a:gd name="connsiteY20" fmla="*/ 376238 h 2438400"/>
              <a:gd name="connsiteX21" fmla="*/ 595312 w 2374438"/>
              <a:gd name="connsiteY21" fmla="*/ 395288 h 2438400"/>
              <a:gd name="connsiteX22" fmla="*/ 671512 w 2374438"/>
              <a:gd name="connsiteY22" fmla="*/ 414338 h 2438400"/>
              <a:gd name="connsiteX23" fmla="*/ 757237 w 2374438"/>
              <a:gd name="connsiteY23" fmla="*/ 428625 h 2438400"/>
              <a:gd name="connsiteX24" fmla="*/ 823912 w 2374438"/>
              <a:gd name="connsiteY24" fmla="*/ 438150 h 2438400"/>
              <a:gd name="connsiteX25" fmla="*/ 895350 w 2374438"/>
              <a:gd name="connsiteY25" fmla="*/ 452438 h 2438400"/>
              <a:gd name="connsiteX26" fmla="*/ 942975 w 2374438"/>
              <a:gd name="connsiteY26" fmla="*/ 461963 h 2438400"/>
              <a:gd name="connsiteX27" fmla="*/ 966787 w 2374438"/>
              <a:gd name="connsiteY27" fmla="*/ 471488 h 2438400"/>
              <a:gd name="connsiteX28" fmla="*/ 1009650 w 2374438"/>
              <a:gd name="connsiteY28" fmla="*/ 481013 h 2438400"/>
              <a:gd name="connsiteX29" fmla="*/ 1038225 w 2374438"/>
              <a:gd name="connsiteY29" fmla="*/ 495300 h 2438400"/>
              <a:gd name="connsiteX30" fmla="*/ 1057275 w 2374438"/>
              <a:gd name="connsiteY30" fmla="*/ 500063 h 2438400"/>
              <a:gd name="connsiteX31" fmla="*/ 1085850 w 2374438"/>
              <a:gd name="connsiteY31" fmla="*/ 509588 h 2438400"/>
              <a:gd name="connsiteX32" fmla="*/ 1109662 w 2374438"/>
              <a:gd name="connsiteY32" fmla="*/ 519113 h 2438400"/>
              <a:gd name="connsiteX33" fmla="*/ 1166812 w 2374438"/>
              <a:gd name="connsiteY33" fmla="*/ 528638 h 2438400"/>
              <a:gd name="connsiteX34" fmla="*/ 1195387 w 2374438"/>
              <a:gd name="connsiteY34" fmla="*/ 542925 h 2438400"/>
              <a:gd name="connsiteX35" fmla="*/ 1228725 w 2374438"/>
              <a:gd name="connsiteY35" fmla="*/ 552450 h 2438400"/>
              <a:gd name="connsiteX36" fmla="*/ 1262062 w 2374438"/>
              <a:gd name="connsiteY36" fmla="*/ 576263 h 2438400"/>
              <a:gd name="connsiteX37" fmla="*/ 1323975 w 2374438"/>
              <a:gd name="connsiteY37" fmla="*/ 600075 h 2438400"/>
              <a:gd name="connsiteX38" fmla="*/ 1357312 w 2374438"/>
              <a:gd name="connsiteY38" fmla="*/ 619125 h 2438400"/>
              <a:gd name="connsiteX39" fmla="*/ 1385887 w 2374438"/>
              <a:gd name="connsiteY39" fmla="*/ 628650 h 2438400"/>
              <a:gd name="connsiteX40" fmla="*/ 1462087 w 2374438"/>
              <a:gd name="connsiteY40" fmla="*/ 661988 h 2438400"/>
              <a:gd name="connsiteX41" fmla="*/ 1462087 w 2374438"/>
              <a:gd name="connsiteY41" fmla="*/ 661988 h 2438400"/>
              <a:gd name="connsiteX42" fmla="*/ 1533525 w 2374438"/>
              <a:gd name="connsiteY42" fmla="*/ 690563 h 2438400"/>
              <a:gd name="connsiteX43" fmla="*/ 1566862 w 2374438"/>
              <a:gd name="connsiteY43" fmla="*/ 714375 h 2438400"/>
              <a:gd name="connsiteX44" fmla="*/ 1590675 w 2374438"/>
              <a:gd name="connsiteY44" fmla="*/ 728663 h 2438400"/>
              <a:gd name="connsiteX45" fmla="*/ 1628775 w 2374438"/>
              <a:gd name="connsiteY45" fmla="*/ 757238 h 2438400"/>
              <a:gd name="connsiteX46" fmla="*/ 1676400 w 2374438"/>
              <a:gd name="connsiteY46" fmla="*/ 781050 h 2438400"/>
              <a:gd name="connsiteX47" fmla="*/ 1747837 w 2374438"/>
              <a:gd name="connsiteY47" fmla="*/ 823913 h 2438400"/>
              <a:gd name="connsiteX48" fmla="*/ 1781175 w 2374438"/>
              <a:gd name="connsiteY48" fmla="*/ 842963 h 2438400"/>
              <a:gd name="connsiteX49" fmla="*/ 1847850 w 2374438"/>
              <a:gd name="connsiteY49" fmla="*/ 871538 h 2438400"/>
              <a:gd name="connsiteX50" fmla="*/ 1928812 w 2374438"/>
              <a:gd name="connsiteY50" fmla="*/ 914400 h 2438400"/>
              <a:gd name="connsiteX51" fmla="*/ 1943100 w 2374438"/>
              <a:gd name="connsiteY51" fmla="*/ 928688 h 2438400"/>
              <a:gd name="connsiteX52" fmla="*/ 1985962 w 2374438"/>
              <a:gd name="connsiteY52" fmla="*/ 952500 h 2438400"/>
              <a:gd name="connsiteX53" fmla="*/ 2005012 w 2374438"/>
              <a:gd name="connsiteY53" fmla="*/ 971550 h 2438400"/>
              <a:gd name="connsiteX54" fmla="*/ 2024062 w 2374438"/>
              <a:gd name="connsiteY54" fmla="*/ 985838 h 2438400"/>
              <a:gd name="connsiteX55" fmla="*/ 2052637 w 2374438"/>
              <a:gd name="connsiteY55" fmla="*/ 1004888 h 2438400"/>
              <a:gd name="connsiteX56" fmla="*/ 2090737 w 2374438"/>
              <a:gd name="connsiteY56" fmla="*/ 1042988 h 2438400"/>
              <a:gd name="connsiteX57" fmla="*/ 2109787 w 2374438"/>
              <a:gd name="connsiteY57" fmla="*/ 1062038 h 2438400"/>
              <a:gd name="connsiteX58" fmla="*/ 2128837 w 2374438"/>
              <a:gd name="connsiteY58" fmla="*/ 1076325 h 2438400"/>
              <a:gd name="connsiteX59" fmla="*/ 2171700 w 2374438"/>
              <a:gd name="connsiteY59" fmla="*/ 1123950 h 2438400"/>
              <a:gd name="connsiteX60" fmla="*/ 2185987 w 2374438"/>
              <a:gd name="connsiteY60" fmla="*/ 1133475 h 2438400"/>
              <a:gd name="connsiteX61" fmla="*/ 2238375 w 2374438"/>
              <a:gd name="connsiteY61" fmla="*/ 1209675 h 2438400"/>
              <a:gd name="connsiteX62" fmla="*/ 2266950 w 2374438"/>
              <a:gd name="connsiteY62" fmla="*/ 1243013 h 2438400"/>
              <a:gd name="connsiteX63" fmla="*/ 2286000 w 2374438"/>
              <a:gd name="connsiteY63" fmla="*/ 1281113 h 2438400"/>
              <a:gd name="connsiteX64" fmla="*/ 2309812 w 2374438"/>
              <a:gd name="connsiteY64" fmla="*/ 1323975 h 2438400"/>
              <a:gd name="connsiteX65" fmla="*/ 2319337 w 2374438"/>
              <a:gd name="connsiteY65" fmla="*/ 1352550 h 2438400"/>
              <a:gd name="connsiteX66" fmla="*/ 2324100 w 2374438"/>
              <a:gd name="connsiteY66" fmla="*/ 1376363 h 2438400"/>
              <a:gd name="connsiteX67" fmla="*/ 2333625 w 2374438"/>
              <a:gd name="connsiteY67" fmla="*/ 1390650 h 2438400"/>
              <a:gd name="connsiteX68" fmla="*/ 2338387 w 2374438"/>
              <a:gd name="connsiteY68" fmla="*/ 1409700 h 2438400"/>
              <a:gd name="connsiteX69" fmla="*/ 2347912 w 2374438"/>
              <a:gd name="connsiteY69" fmla="*/ 1428750 h 2438400"/>
              <a:gd name="connsiteX70" fmla="*/ 2357437 w 2374438"/>
              <a:gd name="connsiteY70" fmla="*/ 1485900 h 2438400"/>
              <a:gd name="connsiteX71" fmla="*/ 2366962 w 2374438"/>
              <a:gd name="connsiteY71" fmla="*/ 1528763 h 2438400"/>
              <a:gd name="connsiteX72" fmla="*/ 2366962 w 2374438"/>
              <a:gd name="connsiteY72" fmla="*/ 1728788 h 2438400"/>
              <a:gd name="connsiteX73" fmla="*/ 2352675 w 2374438"/>
              <a:gd name="connsiteY73" fmla="*/ 1785938 h 2438400"/>
              <a:gd name="connsiteX74" fmla="*/ 2338387 w 2374438"/>
              <a:gd name="connsiteY74" fmla="*/ 1833563 h 2438400"/>
              <a:gd name="connsiteX75" fmla="*/ 2324100 w 2374438"/>
              <a:gd name="connsiteY75" fmla="*/ 1847850 h 2438400"/>
              <a:gd name="connsiteX76" fmla="*/ 2300287 w 2374438"/>
              <a:gd name="connsiteY76" fmla="*/ 1890713 h 2438400"/>
              <a:gd name="connsiteX77" fmla="*/ 2286000 w 2374438"/>
              <a:gd name="connsiteY77" fmla="*/ 1905000 h 2438400"/>
              <a:gd name="connsiteX78" fmla="*/ 2276475 w 2374438"/>
              <a:gd name="connsiteY78" fmla="*/ 1919288 h 2438400"/>
              <a:gd name="connsiteX79" fmla="*/ 2243137 w 2374438"/>
              <a:gd name="connsiteY79" fmla="*/ 1943100 h 2438400"/>
              <a:gd name="connsiteX80" fmla="*/ 2190750 w 2374438"/>
              <a:gd name="connsiteY80" fmla="*/ 1985963 h 2438400"/>
              <a:gd name="connsiteX81" fmla="*/ 2162175 w 2374438"/>
              <a:gd name="connsiteY81" fmla="*/ 2005013 h 2438400"/>
              <a:gd name="connsiteX82" fmla="*/ 2143125 w 2374438"/>
              <a:gd name="connsiteY82" fmla="*/ 2019300 h 2438400"/>
              <a:gd name="connsiteX83" fmla="*/ 2114550 w 2374438"/>
              <a:gd name="connsiteY83" fmla="*/ 2028825 h 2438400"/>
              <a:gd name="connsiteX84" fmla="*/ 2081212 w 2374438"/>
              <a:gd name="connsiteY84" fmla="*/ 2052638 h 2438400"/>
              <a:gd name="connsiteX85" fmla="*/ 2062162 w 2374438"/>
              <a:gd name="connsiteY85" fmla="*/ 2062163 h 2438400"/>
              <a:gd name="connsiteX86" fmla="*/ 2033587 w 2374438"/>
              <a:gd name="connsiteY86" fmla="*/ 2076450 h 2438400"/>
              <a:gd name="connsiteX87" fmla="*/ 1995487 w 2374438"/>
              <a:gd name="connsiteY87" fmla="*/ 2100263 h 2438400"/>
              <a:gd name="connsiteX88" fmla="*/ 1981200 w 2374438"/>
              <a:gd name="connsiteY88" fmla="*/ 2114550 h 2438400"/>
              <a:gd name="connsiteX89" fmla="*/ 1966912 w 2374438"/>
              <a:gd name="connsiteY89" fmla="*/ 2119313 h 2438400"/>
              <a:gd name="connsiteX90" fmla="*/ 1947862 w 2374438"/>
              <a:gd name="connsiteY90" fmla="*/ 2128838 h 2438400"/>
              <a:gd name="connsiteX91" fmla="*/ 1933575 w 2374438"/>
              <a:gd name="connsiteY91" fmla="*/ 2143125 h 2438400"/>
              <a:gd name="connsiteX92" fmla="*/ 1914525 w 2374438"/>
              <a:gd name="connsiteY92" fmla="*/ 2152650 h 2438400"/>
              <a:gd name="connsiteX93" fmla="*/ 1885950 w 2374438"/>
              <a:gd name="connsiteY93" fmla="*/ 2171700 h 2438400"/>
              <a:gd name="connsiteX94" fmla="*/ 1857375 w 2374438"/>
              <a:gd name="connsiteY94" fmla="*/ 2181225 h 2438400"/>
              <a:gd name="connsiteX95" fmla="*/ 1819275 w 2374438"/>
              <a:gd name="connsiteY95" fmla="*/ 2200275 h 2438400"/>
              <a:gd name="connsiteX96" fmla="*/ 1781175 w 2374438"/>
              <a:gd name="connsiteY96" fmla="*/ 2219325 h 2438400"/>
              <a:gd name="connsiteX97" fmla="*/ 1762125 w 2374438"/>
              <a:gd name="connsiteY97" fmla="*/ 2228850 h 2438400"/>
              <a:gd name="connsiteX98" fmla="*/ 1733550 w 2374438"/>
              <a:gd name="connsiteY98" fmla="*/ 2238375 h 2438400"/>
              <a:gd name="connsiteX99" fmla="*/ 1690687 w 2374438"/>
              <a:gd name="connsiteY99" fmla="*/ 2257425 h 2438400"/>
              <a:gd name="connsiteX100" fmla="*/ 1657350 w 2374438"/>
              <a:gd name="connsiteY100" fmla="*/ 2271713 h 2438400"/>
              <a:gd name="connsiteX101" fmla="*/ 1619250 w 2374438"/>
              <a:gd name="connsiteY101" fmla="*/ 2286000 h 2438400"/>
              <a:gd name="connsiteX102" fmla="*/ 1604962 w 2374438"/>
              <a:gd name="connsiteY102" fmla="*/ 2295525 h 2438400"/>
              <a:gd name="connsiteX103" fmla="*/ 1428750 w 2374438"/>
              <a:gd name="connsiteY103" fmla="*/ 2357438 h 2438400"/>
              <a:gd name="connsiteX104" fmla="*/ 1385887 w 2374438"/>
              <a:gd name="connsiteY104" fmla="*/ 2371725 h 2438400"/>
              <a:gd name="connsiteX105" fmla="*/ 1343025 w 2374438"/>
              <a:gd name="connsiteY105" fmla="*/ 2390775 h 2438400"/>
              <a:gd name="connsiteX106" fmla="*/ 1328737 w 2374438"/>
              <a:gd name="connsiteY106" fmla="*/ 2400300 h 2438400"/>
              <a:gd name="connsiteX107" fmla="*/ 1300162 w 2374438"/>
              <a:gd name="connsiteY107" fmla="*/ 2409825 h 2438400"/>
              <a:gd name="connsiteX108" fmla="*/ 1281112 w 2374438"/>
              <a:gd name="connsiteY108" fmla="*/ 2428875 h 2438400"/>
              <a:gd name="connsiteX109" fmla="*/ 1266825 w 2374438"/>
              <a:gd name="connsiteY109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374438" h="2438400">
                <a:moveTo>
                  <a:pt x="0" y="0"/>
                </a:moveTo>
                <a:cubicBezTo>
                  <a:pt x="3175" y="7938"/>
                  <a:pt x="6523" y="15808"/>
                  <a:pt x="9525" y="23813"/>
                </a:cubicBezTo>
                <a:cubicBezTo>
                  <a:pt x="11288" y="28513"/>
                  <a:pt x="12042" y="33610"/>
                  <a:pt x="14287" y="38100"/>
                </a:cubicBezTo>
                <a:cubicBezTo>
                  <a:pt x="18160" y="45846"/>
                  <a:pt x="34321" y="66040"/>
                  <a:pt x="38100" y="71438"/>
                </a:cubicBezTo>
                <a:cubicBezTo>
                  <a:pt x="44665" y="80816"/>
                  <a:pt x="57150" y="100013"/>
                  <a:pt x="57150" y="100013"/>
                </a:cubicBezTo>
                <a:cubicBezTo>
                  <a:pt x="58737" y="106363"/>
                  <a:pt x="58281" y="113617"/>
                  <a:pt x="61912" y="119063"/>
                </a:cubicBezTo>
                <a:cubicBezTo>
                  <a:pt x="65087" y="123826"/>
                  <a:pt x="71854" y="124863"/>
                  <a:pt x="76200" y="128588"/>
                </a:cubicBezTo>
                <a:cubicBezTo>
                  <a:pt x="83018" y="134432"/>
                  <a:pt x="88432" y="141794"/>
                  <a:pt x="95250" y="147638"/>
                </a:cubicBezTo>
                <a:cubicBezTo>
                  <a:pt x="110686" y="160869"/>
                  <a:pt x="125960" y="174461"/>
                  <a:pt x="142875" y="185738"/>
                </a:cubicBezTo>
                <a:cubicBezTo>
                  <a:pt x="147637" y="188913"/>
                  <a:pt x="152043" y="192703"/>
                  <a:pt x="157162" y="195263"/>
                </a:cubicBezTo>
                <a:cubicBezTo>
                  <a:pt x="161652" y="197508"/>
                  <a:pt x="166687" y="198438"/>
                  <a:pt x="171450" y="200025"/>
                </a:cubicBezTo>
                <a:cubicBezTo>
                  <a:pt x="226100" y="243746"/>
                  <a:pt x="172324" y="205224"/>
                  <a:pt x="209550" y="223838"/>
                </a:cubicBezTo>
                <a:cubicBezTo>
                  <a:pt x="246472" y="242299"/>
                  <a:pt x="202218" y="226158"/>
                  <a:pt x="238125" y="238125"/>
                </a:cubicBezTo>
                <a:cubicBezTo>
                  <a:pt x="308035" y="284732"/>
                  <a:pt x="234490" y="237408"/>
                  <a:pt x="285750" y="266700"/>
                </a:cubicBezTo>
                <a:cubicBezTo>
                  <a:pt x="308054" y="279446"/>
                  <a:pt x="293372" y="276372"/>
                  <a:pt x="323850" y="285750"/>
                </a:cubicBezTo>
                <a:cubicBezTo>
                  <a:pt x="336362" y="289600"/>
                  <a:pt x="361950" y="295275"/>
                  <a:pt x="361950" y="295275"/>
                </a:cubicBezTo>
                <a:cubicBezTo>
                  <a:pt x="384321" y="308698"/>
                  <a:pt x="385269" y="310986"/>
                  <a:pt x="409575" y="319088"/>
                </a:cubicBezTo>
                <a:cubicBezTo>
                  <a:pt x="431154" y="326281"/>
                  <a:pt x="430076" y="320952"/>
                  <a:pt x="452437" y="333375"/>
                </a:cubicBezTo>
                <a:cubicBezTo>
                  <a:pt x="492177" y="355453"/>
                  <a:pt x="451043" y="342553"/>
                  <a:pt x="490537" y="352425"/>
                </a:cubicBezTo>
                <a:cubicBezTo>
                  <a:pt x="496887" y="357188"/>
                  <a:pt x="502487" y="363163"/>
                  <a:pt x="509587" y="366713"/>
                </a:cubicBezTo>
                <a:cubicBezTo>
                  <a:pt x="514067" y="368953"/>
                  <a:pt x="549950" y="375738"/>
                  <a:pt x="552450" y="376238"/>
                </a:cubicBezTo>
                <a:cubicBezTo>
                  <a:pt x="579705" y="403493"/>
                  <a:pt x="551290" y="380614"/>
                  <a:pt x="595312" y="395288"/>
                </a:cubicBezTo>
                <a:cubicBezTo>
                  <a:pt x="684384" y="424979"/>
                  <a:pt x="544035" y="396127"/>
                  <a:pt x="671512" y="414338"/>
                </a:cubicBezTo>
                <a:cubicBezTo>
                  <a:pt x="700190" y="418435"/>
                  <a:pt x="728559" y="424528"/>
                  <a:pt x="757237" y="428625"/>
                </a:cubicBezTo>
                <a:cubicBezTo>
                  <a:pt x="779462" y="431800"/>
                  <a:pt x="801897" y="433747"/>
                  <a:pt x="823912" y="438150"/>
                </a:cubicBezTo>
                <a:lnTo>
                  <a:pt x="895350" y="452438"/>
                </a:lnTo>
                <a:lnTo>
                  <a:pt x="942975" y="461963"/>
                </a:lnTo>
                <a:cubicBezTo>
                  <a:pt x="950912" y="465138"/>
                  <a:pt x="958677" y="468785"/>
                  <a:pt x="966787" y="471488"/>
                </a:cubicBezTo>
                <a:cubicBezTo>
                  <a:pt x="976869" y="474849"/>
                  <a:pt x="1000222" y="479127"/>
                  <a:pt x="1009650" y="481013"/>
                </a:cubicBezTo>
                <a:cubicBezTo>
                  <a:pt x="1019175" y="485775"/>
                  <a:pt x="1028337" y="491345"/>
                  <a:pt x="1038225" y="495300"/>
                </a:cubicBezTo>
                <a:cubicBezTo>
                  <a:pt x="1044302" y="497731"/>
                  <a:pt x="1051006" y="498182"/>
                  <a:pt x="1057275" y="500063"/>
                </a:cubicBezTo>
                <a:cubicBezTo>
                  <a:pt x="1066892" y="502948"/>
                  <a:pt x="1076414" y="506157"/>
                  <a:pt x="1085850" y="509588"/>
                </a:cubicBezTo>
                <a:cubicBezTo>
                  <a:pt x="1093884" y="512510"/>
                  <a:pt x="1101340" y="517155"/>
                  <a:pt x="1109662" y="519113"/>
                </a:cubicBezTo>
                <a:cubicBezTo>
                  <a:pt x="1128461" y="523536"/>
                  <a:pt x="1166812" y="528638"/>
                  <a:pt x="1166812" y="528638"/>
                </a:cubicBezTo>
                <a:cubicBezTo>
                  <a:pt x="1176337" y="533400"/>
                  <a:pt x="1185448" y="539102"/>
                  <a:pt x="1195387" y="542925"/>
                </a:cubicBezTo>
                <a:cubicBezTo>
                  <a:pt x="1206174" y="547074"/>
                  <a:pt x="1218388" y="547281"/>
                  <a:pt x="1228725" y="552450"/>
                </a:cubicBezTo>
                <a:cubicBezTo>
                  <a:pt x="1240939" y="558557"/>
                  <a:pt x="1250432" y="569106"/>
                  <a:pt x="1262062" y="576263"/>
                </a:cubicBezTo>
                <a:cubicBezTo>
                  <a:pt x="1287353" y="591827"/>
                  <a:pt x="1295181" y="591848"/>
                  <a:pt x="1323975" y="600075"/>
                </a:cubicBezTo>
                <a:cubicBezTo>
                  <a:pt x="1335087" y="606425"/>
                  <a:pt x="1345691" y="613762"/>
                  <a:pt x="1357312" y="619125"/>
                </a:cubicBezTo>
                <a:cubicBezTo>
                  <a:pt x="1366428" y="623332"/>
                  <a:pt x="1376594" y="624848"/>
                  <a:pt x="1385887" y="628650"/>
                </a:cubicBezTo>
                <a:cubicBezTo>
                  <a:pt x="1411547" y="639148"/>
                  <a:pt x="1436687" y="650875"/>
                  <a:pt x="1462087" y="661988"/>
                </a:cubicBezTo>
                <a:lnTo>
                  <a:pt x="1462087" y="661988"/>
                </a:lnTo>
                <a:cubicBezTo>
                  <a:pt x="1516952" y="689420"/>
                  <a:pt x="1492308" y="682319"/>
                  <a:pt x="1533525" y="690563"/>
                </a:cubicBezTo>
                <a:cubicBezTo>
                  <a:pt x="1547491" y="701038"/>
                  <a:pt x="1552938" y="705673"/>
                  <a:pt x="1566862" y="714375"/>
                </a:cubicBezTo>
                <a:cubicBezTo>
                  <a:pt x="1574712" y="719281"/>
                  <a:pt x="1583064" y="723394"/>
                  <a:pt x="1590675" y="728663"/>
                </a:cubicBezTo>
                <a:cubicBezTo>
                  <a:pt x="1603727" y="737699"/>
                  <a:pt x="1615229" y="748960"/>
                  <a:pt x="1628775" y="757238"/>
                </a:cubicBezTo>
                <a:cubicBezTo>
                  <a:pt x="1643920" y="766493"/>
                  <a:pt x="1661181" y="771918"/>
                  <a:pt x="1676400" y="781050"/>
                </a:cubicBezTo>
                <a:lnTo>
                  <a:pt x="1747837" y="823913"/>
                </a:lnTo>
                <a:cubicBezTo>
                  <a:pt x="1758856" y="830424"/>
                  <a:pt x="1769411" y="837921"/>
                  <a:pt x="1781175" y="842963"/>
                </a:cubicBezTo>
                <a:lnTo>
                  <a:pt x="1847850" y="871538"/>
                </a:lnTo>
                <a:cubicBezTo>
                  <a:pt x="1875745" y="883283"/>
                  <a:pt x="1906570" y="892158"/>
                  <a:pt x="1928812" y="914400"/>
                </a:cubicBezTo>
                <a:cubicBezTo>
                  <a:pt x="1933575" y="919163"/>
                  <a:pt x="1937619" y="924773"/>
                  <a:pt x="1943100" y="928688"/>
                </a:cubicBezTo>
                <a:cubicBezTo>
                  <a:pt x="1998456" y="968229"/>
                  <a:pt x="1919520" y="900823"/>
                  <a:pt x="1985962" y="952500"/>
                </a:cubicBezTo>
                <a:cubicBezTo>
                  <a:pt x="1993051" y="958013"/>
                  <a:pt x="1998254" y="965636"/>
                  <a:pt x="2005012" y="971550"/>
                </a:cubicBezTo>
                <a:cubicBezTo>
                  <a:pt x="2010986" y="976777"/>
                  <a:pt x="2017559" y="981286"/>
                  <a:pt x="2024062" y="985838"/>
                </a:cubicBezTo>
                <a:cubicBezTo>
                  <a:pt x="2033440" y="992403"/>
                  <a:pt x="2043945" y="997438"/>
                  <a:pt x="2052637" y="1004888"/>
                </a:cubicBezTo>
                <a:cubicBezTo>
                  <a:pt x="2066274" y="1016577"/>
                  <a:pt x="2078037" y="1030288"/>
                  <a:pt x="2090737" y="1042988"/>
                </a:cubicBezTo>
                <a:cubicBezTo>
                  <a:pt x="2097087" y="1049338"/>
                  <a:pt x="2102603" y="1056650"/>
                  <a:pt x="2109787" y="1062038"/>
                </a:cubicBezTo>
                <a:cubicBezTo>
                  <a:pt x="2116137" y="1066800"/>
                  <a:pt x="2122904" y="1071052"/>
                  <a:pt x="2128837" y="1076325"/>
                </a:cubicBezTo>
                <a:cubicBezTo>
                  <a:pt x="2193584" y="1133878"/>
                  <a:pt x="2115079" y="1067329"/>
                  <a:pt x="2171700" y="1123950"/>
                </a:cubicBezTo>
                <a:cubicBezTo>
                  <a:pt x="2175747" y="1127997"/>
                  <a:pt x="2181940" y="1129428"/>
                  <a:pt x="2185987" y="1133475"/>
                </a:cubicBezTo>
                <a:cubicBezTo>
                  <a:pt x="2216262" y="1163751"/>
                  <a:pt x="2203052" y="1168464"/>
                  <a:pt x="2238375" y="1209675"/>
                </a:cubicBezTo>
                <a:lnTo>
                  <a:pt x="2266950" y="1243013"/>
                </a:lnTo>
                <a:cubicBezTo>
                  <a:pt x="2276822" y="1282507"/>
                  <a:pt x="2263922" y="1241373"/>
                  <a:pt x="2286000" y="1281113"/>
                </a:cubicBezTo>
                <a:cubicBezTo>
                  <a:pt x="2317187" y="1337247"/>
                  <a:pt x="2273020" y="1274918"/>
                  <a:pt x="2309812" y="1323975"/>
                </a:cubicBezTo>
                <a:cubicBezTo>
                  <a:pt x="2312987" y="1333500"/>
                  <a:pt x="2316695" y="1342864"/>
                  <a:pt x="2319337" y="1352550"/>
                </a:cubicBezTo>
                <a:cubicBezTo>
                  <a:pt x="2321467" y="1360360"/>
                  <a:pt x="2321258" y="1368784"/>
                  <a:pt x="2324100" y="1376363"/>
                </a:cubicBezTo>
                <a:cubicBezTo>
                  <a:pt x="2326110" y="1381722"/>
                  <a:pt x="2330450" y="1385888"/>
                  <a:pt x="2333625" y="1390650"/>
                </a:cubicBezTo>
                <a:cubicBezTo>
                  <a:pt x="2335212" y="1397000"/>
                  <a:pt x="2336089" y="1403571"/>
                  <a:pt x="2338387" y="1409700"/>
                </a:cubicBezTo>
                <a:cubicBezTo>
                  <a:pt x="2340880" y="1416348"/>
                  <a:pt x="2346190" y="1421862"/>
                  <a:pt x="2347912" y="1428750"/>
                </a:cubicBezTo>
                <a:cubicBezTo>
                  <a:pt x="2352596" y="1447486"/>
                  <a:pt x="2353248" y="1467047"/>
                  <a:pt x="2357437" y="1485900"/>
                </a:cubicBezTo>
                <a:lnTo>
                  <a:pt x="2366962" y="1528763"/>
                </a:lnTo>
                <a:cubicBezTo>
                  <a:pt x="2374438" y="1625945"/>
                  <a:pt x="2374263" y="1593712"/>
                  <a:pt x="2366962" y="1728788"/>
                </a:cubicBezTo>
                <a:cubicBezTo>
                  <a:pt x="2364910" y="1766752"/>
                  <a:pt x="2365932" y="1759424"/>
                  <a:pt x="2352675" y="1785938"/>
                </a:cubicBezTo>
                <a:cubicBezTo>
                  <a:pt x="2349201" y="1806780"/>
                  <a:pt x="2350425" y="1816710"/>
                  <a:pt x="2338387" y="1833563"/>
                </a:cubicBezTo>
                <a:cubicBezTo>
                  <a:pt x="2334472" y="1839043"/>
                  <a:pt x="2328862" y="1843088"/>
                  <a:pt x="2324100" y="1847850"/>
                </a:cubicBezTo>
                <a:cubicBezTo>
                  <a:pt x="2318111" y="1865816"/>
                  <a:pt x="2316663" y="1874337"/>
                  <a:pt x="2300287" y="1890713"/>
                </a:cubicBezTo>
                <a:cubicBezTo>
                  <a:pt x="2295525" y="1895475"/>
                  <a:pt x="2290312" y="1899826"/>
                  <a:pt x="2286000" y="1905000"/>
                </a:cubicBezTo>
                <a:cubicBezTo>
                  <a:pt x="2282336" y="1909397"/>
                  <a:pt x="2280522" y="1915241"/>
                  <a:pt x="2276475" y="1919288"/>
                </a:cubicBezTo>
                <a:cubicBezTo>
                  <a:pt x="2259315" y="1936448"/>
                  <a:pt x="2259364" y="1929577"/>
                  <a:pt x="2243137" y="1943100"/>
                </a:cubicBezTo>
                <a:cubicBezTo>
                  <a:pt x="2201332" y="1977938"/>
                  <a:pt x="2272641" y="1931369"/>
                  <a:pt x="2190750" y="1985963"/>
                </a:cubicBezTo>
                <a:cubicBezTo>
                  <a:pt x="2181225" y="1992313"/>
                  <a:pt x="2171553" y="1998448"/>
                  <a:pt x="2162175" y="2005013"/>
                </a:cubicBezTo>
                <a:cubicBezTo>
                  <a:pt x="2155672" y="2009565"/>
                  <a:pt x="2150224" y="2015750"/>
                  <a:pt x="2143125" y="2019300"/>
                </a:cubicBezTo>
                <a:cubicBezTo>
                  <a:pt x="2134145" y="2023790"/>
                  <a:pt x="2114550" y="2028825"/>
                  <a:pt x="2114550" y="2028825"/>
                </a:cubicBezTo>
                <a:cubicBezTo>
                  <a:pt x="2106367" y="2034962"/>
                  <a:pt x="2090966" y="2047065"/>
                  <a:pt x="2081212" y="2052638"/>
                </a:cubicBezTo>
                <a:cubicBezTo>
                  <a:pt x="2075048" y="2056160"/>
                  <a:pt x="2068326" y="2058641"/>
                  <a:pt x="2062162" y="2062163"/>
                </a:cubicBezTo>
                <a:cubicBezTo>
                  <a:pt x="2036313" y="2076934"/>
                  <a:pt x="2059782" y="2067719"/>
                  <a:pt x="2033587" y="2076450"/>
                </a:cubicBezTo>
                <a:cubicBezTo>
                  <a:pt x="1999046" y="2110993"/>
                  <a:pt x="2043589" y="2070200"/>
                  <a:pt x="1995487" y="2100263"/>
                </a:cubicBezTo>
                <a:cubicBezTo>
                  <a:pt x="1989776" y="2103832"/>
                  <a:pt x="1986804" y="2110814"/>
                  <a:pt x="1981200" y="2114550"/>
                </a:cubicBezTo>
                <a:cubicBezTo>
                  <a:pt x="1977023" y="2117335"/>
                  <a:pt x="1971526" y="2117335"/>
                  <a:pt x="1966912" y="2119313"/>
                </a:cubicBezTo>
                <a:cubicBezTo>
                  <a:pt x="1960387" y="2122110"/>
                  <a:pt x="1953639" y="2124712"/>
                  <a:pt x="1947862" y="2128838"/>
                </a:cubicBezTo>
                <a:cubicBezTo>
                  <a:pt x="1942382" y="2132753"/>
                  <a:pt x="1939055" y="2139210"/>
                  <a:pt x="1933575" y="2143125"/>
                </a:cubicBezTo>
                <a:cubicBezTo>
                  <a:pt x="1927798" y="2147251"/>
                  <a:pt x="1920613" y="2148997"/>
                  <a:pt x="1914525" y="2152650"/>
                </a:cubicBezTo>
                <a:cubicBezTo>
                  <a:pt x="1904709" y="2158540"/>
                  <a:pt x="1896189" y="2166580"/>
                  <a:pt x="1885950" y="2171700"/>
                </a:cubicBezTo>
                <a:cubicBezTo>
                  <a:pt x="1876970" y="2176190"/>
                  <a:pt x="1857375" y="2181225"/>
                  <a:pt x="1857375" y="2181225"/>
                </a:cubicBezTo>
                <a:cubicBezTo>
                  <a:pt x="1800648" y="2223772"/>
                  <a:pt x="1872776" y="2173524"/>
                  <a:pt x="1819275" y="2200275"/>
                </a:cubicBezTo>
                <a:cubicBezTo>
                  <a:pt x="1770703" y="2224561"/>
                  <a:pt x="1827952" y="2207632"/>
                  <a:pt x="1781175" y="2219325"/>
                </a:cubicBezTo>
                <a:cubicBezTo>
                  <a:pt x="1774825" y="2222500"/>
                  <a:pt x="1768717" y="2226213"/>
                  <a:pt x="1762125" y="2228850"/>
                </a:cubicBezTo>
                <a:cubicBezTo>
                  <a:pt x="1752803" y="2232579"/>
                  <a:pt x="1733550" y="2238375"/>
                  <a:pt x="1733550" y="2238375"/>
                </a:cubicBezTo>
                <a:cubicBezTo>
                  <a:pt x="1691519" y="2266395"/>
                  <a:pt x="1758702" y="2223417"/>
                  <a:pt x="1690687" y="2257425"/>
                </a:cubicBezTo>
                <a:cubicBezTo>
                  <a:pt x="1627505" y="2289016"/>
                  <a:pt x="1706403" y="2250689"/>
                  <a:pt x="1657350" y="2271713"/>
                </a:cubicBezTo>
                <a:cubicBezTo>
                  <a:pt x="1622490" y="2286654"/>
                  <a:pt x="1654367" y="2277222"/>
                  <a:pt x="1619250" y="2286000"/>
                </a:cubicBezTo>
                <a:cubicBezTo>
                  <a:pt x="1614487" y="2289175"/>
                  <a:pt x="1609932" y="2292685"/>
                  <a:pt x="1604962" y="2295525"/>
                </a:cubicBezTo>
                <a:cubicBezTo>
                  <a:pt x="1557031" y="2322914"/>
                  <a:pt x="1433114" y="2355945"/>
                  <a:pt x="1428750" y="2357438"/>
                </a:cubicBezTo>
                <a:cubicBezTo>
                  <a:pt x="1380081" y="2374088"/>
                  <a:pt x="1427608" y="2361296"/>
                  <a:pt x="1385887" y="2371725"/>
                </a:cubicBezTo>
                <a:cubicBezTo>
                  <a:pt x="1345904" y="2401713"/>
                  <a:pt x="1389364" y="2373399"/>
                  <a:pt x="1343025" y="2390775"/>
                </a:cubicBezTo>
                <a:cubicBezTo>
                  <a:pt x="1337665" y="2392785"/>
                  <a:pt x="1333968" y="2397975"/>
                  <a:pt x="1328737" y="2400300"/>
                </a:cubicBezTo>
                <a:cubicBezTo>
                  <a:pt x="1319562" y="2404378"/>
                  <a:pt x="1300162" y="2409825"/>
                  <a:pt x="1300162" y="2409825"/>
                </a:cubicBezTo>
                <a:cubicBezTo>
                  <a:pt x="1292543" y="2432686"/>
                  <a:pt x="1301433" y="2418715"/>
                  <a:pt x="1281112" y="2428875"/>
                </a:cubicBezTo>
                <a:cubicBezTo>
                  <a:pt x="1275993" y="2431435"/>
                  <a:pt x="1266825" y="2438400"/>
                  <a:pt x="1266825" y="24384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3143240" y="3500438"/>
            <a:ext cx="24288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0" y="2500306"/>
            <a:ext cx="4086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&lt;bean id=“</a:t>
            </a:r>
            <a:r>
              <a:rPr lang="en-US" altLang="ko-KR" sz="1600" dirty="0" err="1" smtClean="0"/>
              <a:t>si</a:t>
            </a:r>
            <a:r>
              <a:rPr lang="en-US" altLang="ko-KR" sz="1600" dirty="0" smtClean="0"/>
              <a:t>” class=“</a:t>
            </a:r>
            <a:r>
              <a:rPr lang="en-US" altLang="ko-KR" sz="1600" dirty="0" err="1" smtClean="0"/>
              <a:t>ServiceImpl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&lt;property name=“</a:t>
            </a:r>
            <a:r>
              <a:rPr lang="en-US" altLang="ko-KR" sz="1600" dirty="0" err="1" smtClean="0"/>
              <a:t>dao</a:t>
            </a:r>
            <a:r>
              <a:rPr lang="en-US" altLang="ko-KR" sz="1600" dirty="0" smtClean="0"/>
              <a:t>” ref=“</a:t>
            </a:r>
            <a:r>
              <a:rPr lang="en-US" altLang="ko-KR" sz="1600" dirty="0" err="1" smtClean="0"/>
              <a:t>dao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”/&gt;</a:t>
            </a:r>
          </a:p>
          <a:p>
            <a:r>
              <a:rPr lang="en-US" altLang="ko-KR" sz="1600" dirty="0" smtClean="0"/>
              <a:t>&lt;/bean&gt;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8519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다양한 </a:t>
            </a:r>
            <a:r>
              <a:rPr lang="en-US" altLang="ko-KR" sz="1400" dirty="0" smtClean="0"/>
              <a:t>Injection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정수의 </a:t>
            </a:r>
            <a:r>
              <a:rPr lang="en-US" altLang="ko-KR" sz="1400" dirty="0" smtClean="0"/>
              <a:t>Injection  value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(value =“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”)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type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( type=“</a:t>
            </a:r>
            <a:r>
              <a:rPr lang="ko-KR" altLang="en-US" sz="1400" dirty="0" err="1" smtClean="0"/>
              <a:t>데이터형</a:t>
            </a:r>
            <a:r>
              <a:rPr lang="en-US" altLang="ko-KR" sz="1400" dirty="0" smtClean="0"/>
              <a:t>”) </a:t>
            </a:r>
            <a:r>
              <a:rPr lang="ko-KR" altLang="en-US" sz="1400" dirty="0" smtClean="0"/>
              <a:t>을 사용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사용법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&lt;bean id=“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” class=“</a:t>
            </a:r>
            <a:r>
              <a:rPr lang="ko-KR" altLang="en-US" sz="1400" dirty="0" err="1" smtClean="0"/>
              <a:t>패키지명</a:t>
            </a:r>
            <a:r>
              <a:rPr lang="en-US" altLang="ko-KR" sz="1400" dirty="0" smtClean="0"/>
              <a:t>.</a:t>
            </a:r>
            <a:r>
              <a:rPr lang="ko-KR" altLang="en-US" sz="1400" dirty="0" err="1" smtClean="0"/>
              <a:t>의존성주입받을</a:t>
            </a:r>
            <a:r>
              <a:rPr lang="ko-KR" altLang="en-US" sz="1400" dirty="0" smtClean="0"/>
              <a:t> 클래스</a:t>
            </a:r>
            <a:r>
              <a:rPr lang="en-US" altLang="ko-KR" sz="1400" dirty="0" smtClean="0"/>
              <a:t>”&gt;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&lt;</a:t>
            </a:r>
            <a:r>
              <a:rPr lang="en-US" altLang="ko-KR" sz="1400" dirty="0" smtClean="0"/>
              <a:t>constructor-</a:t>
            </a:r>
            <a:r>
              <a:rPr lang="en-US" altLang="ko-KR" sz="1400" dirty="0" err="1" smtClean="0"/>
              <a:t>arg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value=“</a:t>
            </a:r>
            <a:r>
              <a:rPr lang="ko-KR" altLang="en-US" sz="1400" b="1" dirty="0" smtClean="0"/>
              <a:t>값</a:t>
            </a:r>
            <a:r>
              <a:rPr lang="en-US" altLang="ko-KR" sz="1400" b="1" dirty="0" smtClean="0"/>
              <a:t>” type=“</a:t>
            </a:r>
            <a:r>
              <a:rPr lang="ko-KR" altLang="en-US" sz="1400" b="1" dirty="0" err="1" smtClean="0"/>
              <a:t>데이터형</a:t>
            </a:r>
            <a:r>
              <a:rPr lang="en-US" altLang="ko-KR" sz="1400" b="1" dirty="0" smtClean="0"/>
              <a:t>”</a:t>
            </a:r>
            <a:r>
              <a:rPr lang="en-US" altLang="ko-KR" sz="1400" dirty="0" smtClean="0"/>
              <a:t>/&gt;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&lt;/bean&gt;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public class </a:t>
            </a:r>
            <a:r>
              <a:rPr lang="en-US" altLang="ko-KR" sz="1400" dirty="0" err="1" smtClean="0"/>
              <a:t>TestService</a:t>
            </a:r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  private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value;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private String value2;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 public </a:t>
            </a:r>
            <a:r>
              <a:rPr lang="en-US" altLang="ko-KR" sz="1400" dirty="0" err="1" smtClean="0"/>
              <a:t>TestService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value){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this.value</a:t>
            </a:r>
            <a:r>
              <a:rPr lang="en-US" altLang="ko-KR" sz="1400" dirty="0" smtClean="0"/>
              <a:t>=value;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}</a:t>
            </a:r>
          </a:p>
          <a:p>
            <a:r>
              <a:rPr lang="en-US" altLang="ko-KR" sz="1400" dirty="0" smtClean="0"/>
              <a:t>   public </a:t>
            </a:r>
            <a:r>
              <a:rPr lang="en-US" altLang="ko-KR" sz="1400" dirty="0" err="1" smtClean="0"/>
              <a:t>TestService</a:t>
            </a:r>
            <a:r>
              <a:rPr lang="en-US" altLang="ko-KR" sz="1400" dirty="0" smtClean="0"/>
              <a:t>(String value2){</a:t>
            </a:r>
          </a:p>
          <a:p>
            <a:r>
              <a:rPr lang="en-US" altLang="ko-KR" sz="1400" dirty="0" smtClean="0"/>
              <a:t>     this.value2=value2;</a:t>
            </a:r>
          </a:p>
          <a:p>
            <a:r>
              <a:rPr lang="en-US" altLang="ko-KR" sz="1400" dirty="0" smtClean="0"/>
              <a:t>    }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3857620" y="1571612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57620" y="1571612"/>
            <a:ext cx="4333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type</a:t>
            </a:r>
            <a:r>
              <a:rPr lang="ko-KR" altLang="en-US" sz="1200" dirty="0" smtClean="0"/>
              <a:t>속성을 생략하면 숫자형태 일지라도 문자열로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들어간다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type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type=“</a:t>
            </a:r>
            <a:r>
              <a:rPr lang="en-US" altLang="ko-KR" sz="1200" dirty="0" err="1" smtClean="0"/>
              <a:t>java.lang.String</a:t>
            </a:r>
            <a:r>
              <a:rPr lang="en-US" altLang="ko-KR" sz="1200" dirty="0" smtClean="0"/>
              <a:t>” type=“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” ,”long”</a:t>
            </a:r>
            <a:endParaRPr lang="ko-KR" altLang="en-US" sz="1200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2500298" y="4071942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1934" y="2786058"/>
            <a:ext cx="56534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&lt;bean id=“</a:t>
            </a:r>
            <a:r>
              <a:rPr lang="en-US" altLang="ko-KR" sz="1400" dirty="0" err="1" smtClean="0"/>
              <a:t>ts</a:t>
            </a:r>
            <a:r>
              <a:rPr lang="en-US" altLang="ko-KR" sz="1400" dirty="0" smtClean="0"/>
              <a:t>” class=“</a:t>
            </a:r>
            <a:r>
              <a:rPr lang="en-US" altLang="ko-KR" sz="1400" dirty="0" err="1" smtClean="0"/>
              <a:t>TestService</a:t>
            </a:r>
            <a:r>
              <a:rPr lang="en-US" altLang="ko-KR" sz="1400" dirty="0" smtClean="0"/>
              <a:t>”&gt;</a:t>
            </a:r>
          </a:p>
          <a:p>
            <a:r>
              <a:rPr lang="en-US" altLang="ko-KR" sz="1400" dirty="0" smtClean="0"/>
              <a:t>   &lt;constructor-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 value=“2023”/&gt;</a:t>
            </a:r>
          </a:p>
          <a:p>
            <a:r>
              <a:rPr lang="en-US" altLang="ko-KR" sz="1400" dirty="0" smtClean="0"/>
              <a:t>  &lt;!-- &lt;constructor-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 value=“2023” type=“</a:t>
            </a:r>
            <a:r>
              <a:rPr lang="en-US" altLang="ko-KR" sz="1400" dirty="0" err="1" smtClean="0"/>
              <a:t>java.lang.String</a:t>
            </a:r>
            <a:r>
              <a:rPr lang="en-US" altLang="ko-KR" sz="1400" dirty="0" smtClean="0"/>
              <a:t>”/&gt;</a:t>
            </a:r>
            <a:r>
              <a:rPr lang="en-US" altLang="ko-KR" sz="1400" dirty="0" smtClean="0">
                <a:sym typeface="Wingdings" pitchFamily="2" charset="2"/>
              </a:rPr>
              <a:t>--&gt;</a:t>
            </a:r>
            <a:endParaRPr lang="en-US" altLang="ko-KR" sz="1400" dirty="0" smtClean="0"/>
          </a:p>
          <a:p>
            <a:r>
              <a:rPr lang="en-US" altLang="ko-KR" sz="1400" dirty="0" smtClean="0"/>
              <a:t>&lt;/bean&gt;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&lt;bean id=“</a:t>
            </a:r>
            <a:r>
              <a:rPr lang="en-US" altLang="ko-KR" sz="1400" dirty="0" err="1" smtClean="0"/>
              <a:t>ts</a:t>
            </a:r>
            <a:r>
              <a:rPr lang="en-US" altLang="ko-KR" sz="1400" dirty="0" smtClean="0"/>
              <a:t>” class=“</a:t>
            </a:r>
            <a:r>
              <a:rPr lang="en-US" altLang="ko-KR" sz="1400" dirty="0" err="1" smtClean="0"/>
              <a:t>TestService</a:t>
            </a:r>
            <a:r>
              <a:rPr lang="en-US" altLang="ko-KR" sz="1400" dirty="0" smtClean="0"/>
              <a:t>”&gt;</a:t>
            </a:r>
          </a:p>
          <a:p>
            <a:r>
              <a:rPr lang="en-US" altLang="ko-KR" sz="1400" dirty="0" smtClean="0"/>
              <a:t>   &lt;constructor-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 value=“2023” type=“</a:t>
            </a:r>
            <a:r>
              <a:rPr lang="en-US" altLang="ko-KR" sz="1400" b="1" dirty="0" err="1" smtClean="0"/>
              <a:t>int</a:t>
            </a:r>
            <a:r>
              <a:rPr lang="en-US" altLang="ko-KR" sz="1400" dirty="0" smtClean="0"/>
              <a:t>”/&gt;</a:t>
            </a:r>
          </a:p>
          <a:p>
            <a:r>
              <a:rPr lang="en-US" altLang="ko-KR" sz="1400" dirty="0" smtClean="0"/>
              <a:t>&lt;/bean&gt;</a:t>
            </a:r>
            <a:endParaRPr lang="ko-KR" altLang="en-US" sz="1400" dirty="0" smtClean="0"/>
          </a:p>
          <a:p>
            <a:endParaRPr lang="ko-KR" altLang="en-US" sz="1400" dirty="0"/>
          </a:p>
        </p:txBody>
      </p:sp>
      <p:sp>
        <p:nvSpPr>
          <p:cNvPr id="12" name="자유형 11"/>
          <p:cNvSpPr/>
          <p:nvPr/>
        </p:nvSpPr>
        <p:spPr>
          <a:xfrm>
            <a:off x="2928938" y="2547938"/>
            <a:ext cx="3479720" cy="1600200"/>
          </a:xfrm>
          <a:custGeom>
            <a:avLst/>
            <a:gdLst>
              <a:gd name="connsiteX0" fmla="*/ 3476625 w 3479720"/>
              <a:gd name="connsiteY0" fmla="*/ 600075 h 1600200"/>
              <a:gd name="connsiteX1" fmla="*/ 3438525 w 3479720"/>
              <a:gd name="connsiteY1" fmla="*/ 585787 h 1600200"/>
              <a:gd name="connsiteX2" fmla="*/ 3419475 w 3479720"/>
              <a:gd name="connsiteY2" fmla="*/ 576262 h 1600200"/>
              <a:gd name="connsiteX3" fmla="*/ 3405187 w 3479720"/>
              <a:gd name="connsiteY3" fmla="*/ 571500 h 1600200"/>
              <a:gd name="connsiteX4" fmla="*/ 3348037 w 3479720"/>
              <a:gd name="connsiteY4" fmla="*/ 538162 h 1600200"/>
              <a:gd name="connsiteX5" fmla="*/ 3324225 w 3479720"/>
              <a:gd name="connsiteY5" fmla="*/ 528637 h 1600200"/>
              <a:gd name="connsiteX6" fmla="*/ 3300412 w 3479720"/>
              <a:gd name="connsiteY6" fmla="*/ 509587 h 1600200"/>
              <a:gd name="connsiteX7" fmla="*/ 3271837 w 3479720"/>
              <a:gd name="connsiteY7" fmla="*/ 495300 h 1600200"/>
              <a:gd name="connsiteX8" fmla="*/ 3252787 w 3479720"/>
              <a:gd name="connsiteY8" fmla="*/ 481012 h 1600200"/>
              <a:gd name="connsiteX9" fmla="*/ 3209925 w 3479720"/>
              <a:gd name="connsiteY9" fmla="*/ 461962 h 1600200"/>
              <a:gd name="connsiteX10" fmla="*/ 3190875 w 3479720"/>
              <a:gd name="connsiteY10" fmla="*/ 447675 h 1600200"/>
              <a:gd name="connsiteX11" fmla="*/ 3167062 w 3479720"/>
              <a:gd name="connsiteY11" fmla="*/ 433387 h 1600200"/>
              <a:gd name="connsiteX12" fmla="*/ 3152775 w 3479720"/>
              <a:gd name="connsiteY12" fmla="*/ 423862 h 1600200"/>
              <a:gd name="connsiteX13" fmla="*/ 3105150 w 3479720"/>
              <a:gd name="connsiteY13" fmla="*/ 400050 h 1600200"/>
              <a:gd name="connsiteX14" fmla="*/ 3090862 w 3479720"/>
              <a:gd name="connsiteY14" fmla="*/ 390525 h 1600200"/>
              <a:gd name="connsiteX15" fmla="*/ 3057525 w 3479720"/>
              <a:gd name="connsiteY15" fmla="*/ 381000 h 1600200"/>
              <a:gd name="connsiteX16" fmla="*/ 3033712 w 3479720"/>
              <a:gd name="connsiteY16" fmla="*/ 366712 h 1600200"/>
              <a:gd name="connsiteX17" fmla="*/ 2990850 w 3479720"/>
              <a:gd name="connsiteY17" fmla="*/ 338137 h 1600200"/>
              <a:gd name="connsiteX18" fmla="*/ 2947987 w 3479720"/>
              <a:gd name="connsiteY18" fmla="*/ 323850 h 1600200"/>
              <a:gd name="connsiteX19" fmla="*/ 2909887 w 3479720"/>
              <a:gd name="connsiteY19" fmla="*/ 304800 h 1600200"/>
              <a:gd name="connsiteX20" fmla="*/ 2871787 w 3479720"/>
              <a:gd name="connsiteY20" fmla="*/ 285750 h 1600200"/>
              <a:gd name="connsiteX21" fmla="*/ 2852737 w 3479720"/>
              <a:gd name="connsiteY21" fmla="*/ 280987 h 1600200"/>
              <a:gd name="connsiteX22" fmla="*/ 2767012 w 3479720"/>
              <a:gd name="connsiteY22" fmla="*/ 242887 h 1600200"/>
              <a:gd name="connsiteX23" fmla="*/ 2724150 w 3479720"/>
              <a:gd name="connsiteY23" fmla="*/ 228600 h 1600200"/>
              <a:gd name="connsiteX24" fmla="*/ 2652712 w 3479720"/>
              <a:gd name="connsiteY24" fmla="*/ 190500 h 1600200"/>
              <a:gd name="connsiteX25" fmla="*/ 2614612 w 3479720"/>
              <a:gd name="connsiteY25" fmla="*/ 176212 h 1600200"/>
              <a:gd name="connsiteX26" fmla="*/ 2562225 w 3479720"/>
              <a:gd name="connsiteY26" fmla="*/ 166687 h 1600200"/>
              <a:gd name="connsiteX27" fmla="*/ 2519362 w 3479720"/>
              <a:gd name="connsiteY27" fmla="*/ 147637 h 1600200"/>
              <a:gd name="connsiteX28" fmla="*/ 2476500 w 3479720"/>
              <a:gd name="connsiteY28" fmla="*/ 138112 h 1600200"/>
              <a:gd name="connsiteX29" fmla="*/ 2443162 w 3479720"/>
              <a:gd name="connsiteY29" fmla="*/ 123825 h 1600200"/>
              <a:gd name="connsiteX30" fmla="*/ 2424112 w 3479720"/>
              <a:gd name="connsiteY30" fmla="*/ 119062 h 1600200"/>
              <a:gd name="connsiteX31" fmla="*/ 2362200 w 3479720"/>
              <a:gd name="connsiteY31" fmla="*/ 109537 h 1600200"/>
              <a:gd name="connsiteX32" fmla="*/ 2290762 w 3479720"/>
              <a:gd name="connsiteY32" fmla="*/ 90487 h 1600200"/>
              <a:gd name="connsiteX33" fmla="*/ 2205037 w 3479720"/>
              <a:gd name="connsiteY33" fmla="*/ 71437 h 1600200"/>
              <a:gd name="connsiteX34" fmla="*/ 2128837 w 3479720"/>
              <a:gd name="connsiteY34" fmla="*/ 52387 h 1600200"/>
              <a:gd name="connsiteX35" fmla="*/ 2014537 w 3479720"/>
              <a:gd name="connsiteY35" fmla="*/ 42862 h 1600200"/>
              <a:gd name="connsiteX36" fmla="*/ 1990725 w 3479720"/>
              <a:gd name="connsiteY36" fmla="*/ 38100 h 1600200"/>
              <a:gd name="connsiteX37" fmla="*/ 1952625 w 3479720"/>
              <a:gd name="connsiteY37" fmla="*/ 28575 h 1600200"/>
              <a:gd name="connsiteX38" fmla="*/ 1890712 w 3479720"/>
              <a:gd name="connsiteY38" fmla="*/ 23812 h 1600200"/>
              <a:gd name="connsiteX39" fmla="*/ 1857375 w 3479720"/>
              <a:gd name="connsiteY39" fmla="*/ 19050 h 1600200"/>
              <a:gd name="connsiteX40" fmla="*/ 1833562 w 3479720"/>
              <a:gd name="connsiteY40" fmla="*/ 14287 h 1600200"/>
              <a:gd name="connsiteX41" fmla="*/ 1790700 w 3479720"/>
              <a:gd name="connsiteY41" fmla="*/ 4762 h 1600200"/>
              <a:gd name="connsiteX42" fmla="*/ 1704975 w 3479720"/>
              <a:gd name="connsiteY42" fmla="*/ 0 h 1600200"/>
              <a:gd name="connsiteX43" fmla="*/ 1443037 w 3479720"/>
              <a:gd name="connsiteY43" fmla="*/ 4762 h 1600200"/>
              <a:gd name="connsiteX44" fmla="*/ 1371600 w 3479720"/>
              <a:gd name="connsiteY44" fmla="*/ 14287 h 1600200"/>
              <a:gd name="connsiteX45" fmla="*/ 1338262 w 3479720"/>
              <a:gd name="connsiteY45" fmla="*/ 23812 h 1600200"/>
              <a:gd name="connsiteX46" fmla="*/ 1295400 w 3479720"/>
              <a:gd name="connsiteY46" fmla="*/ 28575 h 1600200"/>
              <a:gd name="connsiteX47" fmla="*/ 1252537 w 3479720"/>
              <a:gd name="connsiteY47" fmla="*/ 42862 h 1600200"/>
              <a:gd name="connsiteX48" fmla="*/ 1223962 w 3479720"/>
              <a:gd name="connsiteY48" fmla="*/ 52387 h 1600200"/>
              <a:gd name="connsiteX49" fmla="*/ 1209675 w 3479720"/>
              <a:gd name="connsiteY49" fmla="*/ 61912 h 1600200"/>
              <a:gd name="connsiteX50" fmla="*/ 1195387 w 3479720"/>
              <a:gd name="connsiteY50" fmla="*/ 66675 h 1600200"/>
              <a:gd name="connsiteX51" fmla="*/ 1171575 w 3479720"/>
              <a:gd name="connsiteY51" fmla="*/ 76200 h 1600200"/>
              <a:gd name="connsiteX52" fmla="*/ 1133475 w 3479720"/>
              <a:gd name="connsiteY52" fmla="*/ 90487 h 1600200"/>
              <a:gd name="connsiteX53" fmla="*/ 1104900 w 3479720"/>
              <a:gd name="connsiteY53" fmla="*/ 104775 h 1600200"/>
              <a:gd name="connsiteX54" fmla="*/ 1090612 w 3479720"/>
              <a:gd name="connsiteY54" fmla="*/ 109537 h 1600200"/>
              <a:gd name="connsiteX55" fmla="*/ 1047750 w 3479720"/>
              <a:gd name="connsiteY55" fmla="*/ 128587 h 1600200"/>
              <a:gd name="connsiteX56" fmla="*/ 1033462 w 3479720"/>
              <a:gd name="connsiteY56" fmla="*/ 138112 h 1600200"/>
              <a:gd name="connsiteX57" fmla="*/ 995362 w 3479720"/>
              <a:gd name="connsiteY57" fmla="*/ 157162 h 1600200"/>
              <a:gd name="connsiteX58" fmla="*/ 947737 w 3479720"/>
              <a:gd name="connsiteY58" fmla="*/ 185737 h 1600200"/>
              <a:gd name="connsiteX59" fmla="*/ 914400 w 3479720"/>
              <a:gd name="connsiteY59" fmla="*/ 204787 h 1600200"/>
              <a:gd name="connsiteX60" fmla="*/ 900112 w 3479720"/>
              <a:gd name="connsiteY60" fmla="*/ 214312 h 1600200"/>
              <a:gd name="connsiteX61" fmla="*/ 885825 w 3479720"/>
              <a:gd name="connsiteY61" fmla="*/ 219075 h 1600200"/>
              <a:gd name="connsiteX62" fmla="*/ 814387 w 3479720"/>
              <a:gd name="connsiteY62" fmla="*/ 290512 h 1600200"/>
              <a:gd name="connsiteX63" fmla="*/ 785812 w 3479720"/>
              <a:gd name="connsiteY63" fmla="*/ 319087 h 1600200"/>
              <a:gd name="connsiteX64" fmla="*/ 776287 w 3479720"/>
              <a:gd name="connsiteY64" fmla="*/ 333375 h 1600200"/>
              <a:gd name="connsiteX65" fmla="*/ 762000 w 3479720"/>
              <a:gd name="connsiteY65" fmla="*/ 347662 h 1600200"/>
              <a:gd name="connsiteX66" fmla="*/ 738187 w 3479720"/>
              <a:gd name="connsiteY66" fmla="*/ 390525 h 1600200"/>
              <a:gd name="connsiteX67" fmla="*/ 723900 w 3479720"/>
              <a:gd name="connsiteY67" fmla="*/ 409575 h 1600200"/>
              <a:gd name="connsiteX68" fmla="*/ 700087 w 3479720"/>
              <a:gd name="connsiteY68" fmla="*/ 447675 h 1600200"/>
              <a:gd name="connsiteX69" fmla="*/ 681037 w 3479720"/>
              <a:gd name="connsiteY69" fmla="*/ 490537 h 1600200"/>
              <a:gd name="connsiteX70" fmla="*/ 661987 w 3479720"/>
              <a:gd name="connsiteY70" fmla="*/ 528637 h 1600200"/>
              <a:gd name="connsiteX71" fmla="*/ 642937 w 3479720"/>
              <a:gd name="connsiteY71" fmla="*/ 566737 h 1600200"/>
              <a:gd name="connsiteX72" fmla="*/ 638175 w 3479720"/>
              <a:gd name="connsiteY72" fmla="*/ 590550 h 1600200"/>
              <a:gd name="connsiteX73" fmla="*/ 623887 w 3479720"/>
              <a:gd name="connsiteY73" fmla="*/ 619125 h 1600200"/>
              <a:gd name="connsiteX74" fmla="*/ 619125 w 3479720"/>
              <a:gd name="connsiteY74" fmla="*/ 633412 h 1600200"/>
              <a:gd name="connsiteX75" fmla="*/ 604837 w 3479720"/>
              <a:gd name="connsiteY75" fmla="*/ 661987 h 1600200"/>
              <a:gd name="connsiteX76" fmla="*/ 595312 w 3479720"/>
              <a:gd name="connsiteY76" fmla="*/ 690562 h 1600200"/>
              <a:gd name="connsiteX77" fmla="*/ 581025 w 3479720"/>
              <a:gd name="connsiteY77" fmla="*/ 714375 h 1600200"/>
              <a:gd name="connsiteX78" fmla="*/ 576262 w 3479720"/>
              <a:gd name="connsiteY78" fmla="*/ 728662 h 1600200"/>
              <a:gd name="connsiteX79" fmla="*/ 561975 w 3479720"/>
              <a:gd name="connsiteY79" fmla="*/ 757237 h 1600200"/>
              <a:gd name="connsiteX80" fmla="*/ 538162 w 3479720"/>
              <a:gd name="connsiteY80" fmla="*/ 819150 h 1600200"/>
              <a:gd name="connsiteX81" fmla="*/ 514350 w 3479720"/>
              <a:gd name="connsiteY81" fmla="*/ 866775 h 1600200"/>
              <a:gd name="connsiteX82" fmla="*/ 509587 w 3479720"/>
              <a:gd name="connsiteY82" fmla="*/ 881062 h 1600200"/>
              <a:gd name="connsiteX83" fmla="*/ 495300 w 3479720"/>
              <a:gd name="connsiteY83" fmla="*/ 900112 h 1600200"/>
              <a:gd name="connsiteX84" fmla="*/ 490537 w 3479720"/>
              <a:gd name="connsiteY84" fmla="*/ 914400 h 1600200"/>
              <a:gd name="connsiteX85" fmla="*/ 476250 w 3479720"/>
              <a:gd name="connsiteY85" fmla="*/ 938212 h 1600200"/>
              <a:gd name="connsiteX86" fmla="*/ 471487 w 3479720"/>
              <a:gd name="connsiteY86" fmla="*/ 966787 h 1600200"/>
              <a:gd name="connsiteX87" fmla="*/ 461962 w 3479720"/>
              <a:gd name="connsiteY87" fmla="*/ 985837 h 1600200"/>
              <a:gd name="connsiteX88" fmla="*/ 442912 w 3479720"/>
              <a:gd name="connsiteY88" fmla="*/ 1028700 h 1600200"/>
              <a:gd name="connsiteX89" fmla="*/ 404812 w 3479720"/>
              <a:gd name="connsiteY89" fmla="*/ 1090612 h 1600200"/>
              <a:gd name="connsiteX90" fmla="*/ 390525 w 3479720"/>
              <a:gd name="connsiteY90" fmla="*/ 1128712 h 1600200"/>
              <a:gd name="connsiteX91" fmla="*/ 376237 w 3479720"/>
              <a:gd name="connsiteY91" fmla="*/ 1147762 h 1600200"/>
              <a:gd name="connsiteX92" fmla="*/ 361950 w 3479720"/>
              <a:gd name="connsiteY92" fmla="*/ 1190625 h 1600200"/>
              <a:gd name="connsiteX93" fmla="*/ 338137 w 3479720"/>
              <a:gd name="connsiteY93" fmla="*/ 1223962 h 1600200"/>
              <a:gd name="connsiteX94" fmla="*/ 333375 w 3479720"/>
              <a:gd name="connsiteY94" fmla="*/ 1243012 h 1600200"/>
              <a:gd name="connsiteX95" fmla="*/ 300037 w 3479720"/>
              <a:gd name="connsiteY95" fmla="*/ 1281112 h 1600200"/>
              <a:gd name="connsiteX96" fmla="*/ 276225 w 3479720"/>
              <a:gd name="connsiteY96" fmla="*/ 1323975 h 1600200"/>
              <a:gd name="connsiteX97" fmla="*/ 261937 w 3479720"/>
              <a:gd name="connsiteY97" fmla="*/ 1338262 h 1600200"/>
              <a:gd name="connsiteX98" fmla="*/ 233362 w 3479720"/>
              <a:gd name="connsiteY98" fmla="*/ 1371600 h 1600200"/>
              <a:gd name="connsiteX99" fmla="*/ 228600 w 3479720"/>
              <a:gd name="connsiteY99" fmla="*/ 1385887 h 1600200"/>
              <a:gd name="connsiteX100" fmla="*/ 214312 w 3479720"/>
              <a:gd name="connsiteY100" fmla="*/ 1400175 h 1600200"/>
              <a:gd name="connsiteX101" fmla="*/ 200025 w 3479720"/>
              <a:gd name="connsiteY101" fmla="*/ 1419225 h 1600200"/>
              <a:gd name="connsiteX102" fmla="*/ 195262 w 3479720"/>
              <a:gd name="connsiteY102" fmla="*/ 1433512 h 1600200"/>
              <a:gd name="connsiteX103" fmla="*/ 157162 w 3479720"/>
              <a:gd name="connsiteY103" fmla="*/ 1471612 h 1600200"/>
              <a:gd name="connsiteX104" fmla="*/ 133350 w 3479720"/>
              <a:gd name="connsiteY104" fmla="*/ 1500187 h 1600200"/>
              <a:gd name="connsiteX105" fmla="*/ 76200 w 3479720"/>
              <a:gd name="connsiteY105" fmla="*/ 1543050 h 1600200"/>
              <a:gd name="connsiteX106" fmla="*/ 42862 w 3479720"/>
              <a:gd name="connsiteY106" fmla="*/ 1566862 h 1600200"/>
              <a:gd name="connsiteX107" fmla="*/ 14287 w 3479720"/>
              <a:gd name="connsiteY107" fmla="*/ 1590675 h 1600200"/>
              <a:gd name="connsiteX108" fmla="*/ 0 w 3479720"/>
              <a:gd name="connsiteY108" fmla="*/ 1600200 h 1600200"/>
              <a:gd name="connsiteX109" fmla="*/ 14287 w 3479720"/>
              <a:gd name="connsiteY109" fmla="*/ 15621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3479720" h="1600200">
                <a:moveTo>
                  <a:pt x="3476625" y="600075"/>
                </a:moveTo>
                <a:cubicBezTo>
                  <a:pt x="3447279" y="580511"/>
                  <a:pt x="3479720" y="599519"/>
                  <a:pt x="3438525" y="585787"/>
                </a:cubicBezTo>
                <a:cubicBezTo>
                  <a:pt x="3431790" y="583542"/>
                  <a:pt x="3426001" y="579059"/>
                  <a:pt x="3419475" y="576262"/>
                </a:cubicBezTo>
                <a:cubicBezTo>
                  <a:pt x="3414861" y="574285"/>
                  <a:pt x="3409617" y="573862"/>
                  <a:pt x="3405187" y="571500"/>
                </a:cubicBezTo>
                <a:cubicBezTo>
                  <a:pt x="3385727" y="561122"/>
                  <a:pt x="3368514" y="546353"/>
                  <a:pt x="3348037" y="538162"/>
                </a:cubicBezTo>
                <a:cubicBezTo>
                  <a:pt x="3340100" y="534987"/>
                  <a:pt x="3331556" y="533035"/>
                  <a:pt x="3324225" y="528637"/>
                </a:cubicBezTo>
                <a:cubicBezTo>
                  <a:pt x="3315509" y="523407"/>
                  <a:pt x="3308988" y="515044"/>
                  <a:pt x="3300412" y="509587"/>
                </a:cubicBezTo>
                <a:cubicBezTo>
                  <a:pt x="3291428" y="503870"/>
                  <a:pt x="3280969" y="500779"/>
                  <a:pt x="3271837" y="495300"/>
                </a:cubicBezTo>
                <a:cubicBezTo>
                  <a:pt x="3265031" y="491216"/>
                  <a:pt x="3259726" y="484867"/>
                  <a:pt x="3252787" y="481012"/>
                </a:cubicBezTo>
                <a:cubicBezTo>
                  <a:pt x="3212127" y="458422"/>
                  <a:pt x="3245139" y="483970"/>
                  <a:pt x="3209925" y="461962"/>
                </a:cubicBezTo>
                <a:cubicBezTo>
                  <a:pt x="3203194" y="457755"/>
                  <a:pt x="3197479" y="452078"/>
                  <a:pt x="3190875" y="447675"/>
                </a:cubicBezTo>
                <a:cubicBezTo>
                  <a:pt x="3183173" y="442540"/>
                  <a:pt x="3174912" y="438293"/>
                  <a:pt x="3167062" y="433387"/>
                </a:cubicBezTo>
                <a:cubicBezTo>
                  <a:pt x="3162208" y="430353"/>
                  <a:pt x="3157815" y="426576"/>
                  <a:pt x="3152775" y="423862"/>
                </a:cubicBezTo>
                <a:cubicBezTo>
                  <a:pt x="3137148" y="415447"/>
                  <a:pt x="3119918" y="409895"/>
                  <a:pt x="3105150" y="400050"/>
                </a:cubicBezTo>
                <a:cubicBezTo>
                  <a:pt x="3100387" y="396875"/>
                  <a:pt x="3096177" y="392651"/>
                  <a:pt x="3090862" y="390525"/>
                </a:cubicBezTo>
                <a:cubicBezTo>
                  <a:pt x="3080132" y="386233"/>
                  <a:pt x="3068637" y="384175"/>
                  <a:pt x="3057525" y="381000"/>
                </a:cubicBezTo>
                <a:cubicBezTo>
                  <a:pt x="3049587" y="376237"/>
                  <a:pt x="3041499" y="371718"/>
                  <a:pt x="3033712" y="366712"/>
                </a:cubicBezTo>
                <a:cubicBezTo>
                  <a:pt x="3019268" y="357426"/>
                  <a:pt x="3006793" y="344514"/>
                  <a:pt x="2990850" y="338137"/>
                </a:cubicBezTo>
                <a:cubicBezTo>
                  <a:pt x="2960960" y="326181"/>
                  <a:pt x="2975331" y="330685"/>
                  <a:pt x="2947987" y="323850"/>
                </a:cubicBezTo>
                <a:cubicBezTo>
                  <a:pt x="2884425" y="285710"/>
                  <a:pt x="2952180" y="324024"/>
                  <a:pt x="2909887" y="304800"/>
                </a:cubicBezTo>
                <a:cubicBezTo>
                  <a:pt x="2896961" y="298925"/>
                  <a:pt x="2885562" y="289194"/>
                  <a:pt x="2871787" y="285750"/>
                </a:cubicBezTo>
                <a:cubicBezTo>
                  <a:pt x="2865437" y="284162"/>
                  <a:pt x="2858814" y="283418"/>
                  <a:pt x="2852737" y="280987"/>
                </a:cubicBezTo>
                <a:cubicBezTo>
                  <a:pt x="2778379" y="251244"/>
                  <a:pt x="2886944" y="282863"/>
                  <a:pt x="2767012" y="242887"/>
                </a:cubicBezTo>
                <a:cubicBezTo>
                  <a:pt x="2752725" y="238125"/>
                  <a:pt x="2738251" y="233888"/>
                  <a:pt x="2724150" y="228600"/>
                </a:cubicBezTo>
                <a:cubicBezTo>
                  <a:pt x="2658207" y="203871"/>
                  <a:pt x="2724402" y="226345"/>
                  <a:pt x="2652712" y="190500"/>
                </a:cubicBezTo>
                <a:cubicBezTo>
                  <a:pt x="2640580" y="184434"/>
                  <a:pt x="2627718" y="179707"/>
                  <a:pt x="2614612" y="176212"/>
                </a:cubicBezTo>
                <a:cubicBezTo>
                  <a:pt x="2565010" y="162985"/>
                  <a:pt x="2597871" y="178569"/>
                  <a:pt x="2562225" y="166687"/>
                </a:cubicBezTo>
                <a:cubicBezTo>
                  <a:pt x="2483979" y="140605"/>
                  <a:pt x="2585787" y="172546"/>
                  <a:pt x="2519362" y="147637"/>
                </a:cubicBezTo>
                <a:cubicBezTo>
                  <a:pt x="2511682" y="144757"/>
                  <a:pt x="2482958" y="139404"/>
                  <a:pt x="2476500" y="138112"/>
                </a:cubicBezTo>
                <a:cubicBezTo>
                  <a:pt x="2465387" y="133350"/>
                  <a:pt x="2454524" y="127957"/>
                  <a:pt x="2443162" y="123825"/>
                </a:cubicBezTo>
                <a:cubicBezTo>
                  <a:pt x="2437011" y="121588"/>
                  <a:pt x="2430530" y="120346"/>
                  <a:pt x="2424112" y="119062"/>
                </a:cubicBezTo>
                <a:cubicBezTo>
                  <a:pt x="2407611" y="115762"/>
                  <a:pt x="2378189" y="111821"/>
                  <a:pt x="2362200" y="109537"/>
                </a:cubicBezTo>
                <a:cubicBezTo>
                  <a:pt x="2283972" y="76012"/>
                  <a:pt x="2375927" y="111778"/>
                  <a:pt x="2290762" y="90487"/>
                </a:cubicBezTo>
                <a:cubicBezTo>
                  <a:pt x="2193526" y="66178"/>
                  <a:pt x="2318145" y="82749"/>
                  <a:pt x="2205037" y="71437"/>
                </a:cubicBezTo>
                <a:cubicBezTo>
                  <a:pt x="2179637" y="65087"/>
                  <a:pt x="2154859" y="55278"/>
                  <a:pt x="2128837" y="52387"/>
                </a:cubicBezTo>
                <a:cubicBezTo>
                  <a:pt x="2062255" y="44990"/>
                  <a:pt x="2100318" y="48581"/>
                  <a:pt x="2014537" y="42862"/>
                </a:cubicBezTo>
                <a:cubicBezTo>
                  <a:pt x="2006600" y="41275"/>
                  <a:pt x="1998612" y="39920"/>
                  <a:pt x="1990725" y="38100"/>
                </a:cubicBezTo>
                <a:cubicBezTo>
                  <a:pt x="1977969" y="35156"/>
                  <a:pt x="1965584" y="30426"/>
                  <a:pt x="1952625" y="28575"/>
                </a:cubicBezTo>
                <a:cubicBezTo>
                  <a:pt x="1932134" y="25648"/>
                  <a:pt x="1911308" y="25872"/>
                  <a:pt x="1890712" y="23812"/>
                </a:cubicBezTo>
                <a:cubicBezTo>
                  <a:pt x="1879543" y="22695"/>
                  <a:pt x="1868447" y="20895"/>
                  <a:pt x="1857375" y="19050"/>
                </a:cubicBezTo>
                <a:cubicBezTo>
                  <a:pt x="1849390" y="17719"/>
                  <a:pt x="1841477" y="15983"/>
                  <a:pt x="1833562" y="14287"/>
                </a:cubicBezTo>
                <a:cubicBezTo>
                  <a:pt x="1819251" y="11220"/>
                  <a:pt x="1805246" y="6378"/>
                  <a:pt x="1790700" y="4762"/>
                </a:cubicBezTo>
                <a:cubicBezTo>
                  <a:pt x="1762256" y="1602"/>
                  <a:pt x="1733550" y="1587"/>
                  <a:pt x="1704975" y="0"/>
                </a:cubicBezTo>
                <a:lnTo>
                  <a:pt x="1443037" y="4762"/>
                </a:lnTo>
                <a:cubicBezTo>
                  <a:pt x="1435134" y="5013"/>
                  <a:pt x="1381354" y="12894"/>
                  <a:pt x="1371600" y="14287"/>
                </a:cubicBezTo>
                <a:cubicBezTo>
                  <a:pt x="1360487" y="17462"/>
                  <a:pt x="1349621" y="21682"/>
                  <a:pt x="1338262" y="23812"/>
                </a:cubicBezTo>
                <a:cubicBezTo>
                  <a:pt x="1324133" y="26461"/>
                  <a:pt x="1309433" y="25457"/>
                  <a:pt x="1295400" y="28575"/>
                </a:cubicBezTo>
                <a:cubicBezTo>
                  <a:pt x="1280698" y="31842"/>
                  <a:pt x="1266825" y="38100"/>
                  <a:pt x="1252537" y="42862"/>
                </a:cubicBezTo>
                <a:lnTo>
                  <a:pt x="1223962" y="52387"/>
                </a:lnTo>
                <a:cubicBezTo>
                  <a:pt x="1219200" y="55562"/>
                  <a:pt x="1214794" y="59352"/>
                  <a:pt x="1209675" y="61912"/>
                </a:cubicBezTo>
                <a:cubicBezTo>
                  <a:pt x="1205185" y="64157"/>
                  <a:pt x="1200088" y="64912"/>
                  <a:pt x="1195387" y="66675"/>
                </a:cubicBezTo>
                <a:cubicBezTo>
                  <a:pt x="1187383" y="69677"/>
                  <a:pt x="1179387" y="72728"/>
                  <a:pt x="1171575" y="76200"/>
                </a:cubicBezTo>
                <a:cubicBezTo>
                  <a:pt x="1139557" y="90430"/>
                  <a:pt x="1165971" y="82364"/>
                  <a:pt x="1133475" y="90487"/>
                </a:cubicBezTo>
                <a:cubicBezTo>
                  <a:pt x="1123950" y="95250"/>
                  <a:pt x="1114632" y="100450"/>
                  <a:pt x="1104900" y="104775"/>
                </a:cubicBezTo>
                <a:cubicBezTo>
                  <a:pt x="1100312" y="106814"/>
                  <a:pt x="1094971" y="107046"/>
                  <a:pt x="1090612" y="109537"/>
                </a:cubicBezTo>
                <a:cubicBezTo>
                  <a:pt x="1052812" y="131136"/>
                  <a:pt x="1091862" y="119765"/>
                  <a:pt x="1047750" y="128587"/>
                </a:cubicBezTo>
                <a:cubicBezTo>
                  <a:pt x="1042987" y="131762"/>
                  <a:pt x="1038487" y="135371"/>
                  <a:pt x="1033462" y="138112"/>
                </a:cubicBezTo>
                <a:cubicBezTo>
                  <a:pt x="1020997" y="144911"/>
                  <a:pt x="1006449" y="148292"/>
                  <a:pt x="995362" y="157162"/>
                </a:cubicBezTo>
                <a:cubicBezTo>
                  <a:pt x="951696" y="192096"/>
                  <a:pt x="992072" y="163570"/>
                  <a:pt x="947737" y="185737"/>
                </a:cubicBezTo>
                <a:cubicBezTo>
                  <a:pt x="936290" y="191461"/>
                  <a:pt x="925375" y="198202"/>
                  <a:pt x="914400" y="204787"/>
                </a:cubicBezTo>
                <a:cubicBezTo>
                  <a:pt x="909492" y="207732"/>
                  <a:pt x="905232" y="211752"/>
                  <a:pt x="900112" y="214312"/>
                </a:cubicBezTo>
                <a:cubicBezTo>
                  <a:pt x="895622" y="216557"/>
                  <a:pt x="890587" y="217487"/>
                  <a:pt x="885825" y="219075"/>
                </a:cubicBezTo>
                <a:cubicBezTo>
                  <a:pt x="790064" y="290896"/>
                  <a:pt x="906705" y="198194"/>
                  <a:pt x="814387" y="290512"/>
                </a:cubicBezTo>
                <a:cubicBezTo>
                  <a:pt x="804862" y="300037"/>
                  <a:pt x="793284" y="307879"/>
                  <a:pt x="785812" y="319087"/>
                </a:cubicBezTo>
                <a:cubicBezTo>
                  <a:pt x="782637" y="323850"/>
                  <a:pt x="779951" y="328978"/>
                  <a:pt x="776287" y="333375"/>
                </a:cubicBezTo>
                <a:cubicBezTo>
                  <a:pt x="771975" y="338549"/>
                  <a:pt x="766041" y="342274"/>
                  <a:pt x="762000" y="347662"/>
                </a:cubicBezTo>
                <a:cubicBezTo>
                  <a:pt x="739761" y="377314"/>
                  <a:pt x="755149" y="363386"/>
                  <a:pt x="738187" y="390525"/>
                </a:cubicBezTo>
                <a:cubicBezTo>
                  <a:pt x="733980" y="397256"/>
                  <a:pt x="728107" y="402844"/>
                  <a:pt x="723900" y="409575"/>
                </a:cubicBezTo>
                <a:cubicBezTo>
                  <a:pt x="691221" y="461863"/>
                  <a:pt x="740554" y="393721"/>
                  <a:pt x="700087" y="447675"/>
                </a:cubicBezTo>
                <a:cubicBezTo>
                  <a:pt x="681186" y="504377"/>
                  <a:pt x="700445" y="454957"/>
                  <a:pt x="681037" y="490537"/>
                </a:cubicBezTo>
                <a:cubicBezTo>
                  <a:pt x="674238" y="503002"/>
                  <a:pt x="661987" y="528637"/>
                  <a:pt x="661987" y="528637"/>
                </a:cubicBezTo>
                <a:cubicBezTo>
                  <a:pt x="647433" y="586858"/>
                  <a:pt x="670692" y="504287"/>
                  <a:pt x="642937" y="566737"/>
                </a:cubicBezTo>
                <a:cubicBezTo>
                  <a:pt x="639649" y="574134"/>
                  <a:pt x="640941" y="582943"/>
                  <a:pt x="638175" y="590550"/>
                </a:cubicBezTo>
                <a:cubicBezTo>
                  <a:pt x="634536" y="600558"/>
                  <a:pt x="628212" y="609394"/>
                  <a:pt x="623887" y="619125"/>
                </a:cubicBezTo>
                <a:cubicBezTo>
                  <a:pt x="621848" y="623712"/>
                  <a:pt x="621164" y="628825"/>
                  <a:pt x="619125" y="633412"/>
                </a:cubicBezTo>
                <a:cubicBezTo>
                  <a:pt x="614800" y="643143"/>
                  <a:pt x="608933" y="652157"/>
                  <a:pt x="604837" y="661987"/>
                </a:cubicBezTo>
                <a:cubicBezTo>
                  <a:pt x="600975" y="671255"/>
                  <a:pt x="599467" y="681422"/>
                  <a:pt x="595312" y="690562"/>
                </a:cubicBezTo>
                <a:cubicBezTo>
                  <a:pt x="591482" y="698989"/>
                  <a:pt x="585165" y="706096"/>
                  <a:pt x="581025" y="714375"/>
                </a:cubicBezTo>
                <a:cubicBezTo>
                  <a:pt x="578780" y="718865"/>
                  <a:pt x="578301" y="724075"/>
                  <a:pt x="576262" y="728662"/>
                </a:cubicBezTo>
                <a:cubicBezTo>
                  <a:pt x="571937" y="738393"/>
                  <a:pt x="566737" y="747712"/>
                  <a:pt x="561975" y="757237"/>
                </a:cubicBezTo>
                <a:cubicBezTo>
                  <a:pt x="554500" y="802083"/>
                  <a:pt x="562808" y="772595"/>
                  <a:pt x="538162" y="819150"/>
                </a:cubicBezTo>
                <a:cubicBezTo>
                  <a:pt x="529858" y="834836"/>
                  <a:pt x="519963" y="849937"/>
                  <a:pt x="514350" y="866775"/>
                </a:cubicBezTo>
                <a:cubicBezTo>
                  <a:pt x="512762" y="871537"/>
                  <a:pt x="512078" y="876703"/>
                  <a:pt x="509587" y="881062"/>
                </a:cubicBezTo>
                <a:cubicBezTo>
                  <a:pt x="505649" y="887954"/>
                  <a:pt x="500062" y="893762"/>
                  <a:pt x="495300" y="900112"/>
                </a:cubicBezTo>
                <a:cubicBezTo>
                  <a:pt x="493712" y="904875"/>
                  <a:pt x="492782" y="909910"/>
                  <a:pt x="490537" y="914400"/>
                </a:cubicBezTo>
                <a:cubicBezTo>
                  <a:pt x="486397" y="922679"/>
                  <a:pt x="479413" y="929513"/>
                  <a:pt x="476250" y="938212"/>
                </a:cubicBezTo>
                <a:cubicBezTo>
                  <a:pt x="472950" y="947287"/>
                  <a:pt x="474262" y="957538"/>
                  <a:pt x="471487" y="966787"/>
                </a:cubicBezTo>
                <a:cubicBezTo>
                  <a:pt x="469447" y="973587"/>
                  <a:pt x="464759" y="979311"/>
                  <a:pt x="461962" y="985837"/>
                </a:cubicBezTo>
                <a:cubicBezTo>
                  <a:pt x="449597" y="1014689"/>
                  <a:pt x="468430" y="986171"/>
                  <a:pt x="442912" y="1028700"/>
                </a:cubicBezTo>
                <a:cubicBezTo>
                  <a:pt x="394145" y="1109977"/>
                  <a:pt x="428736" y="1042763"/>
                  <a:pt x="404812" y="1090612"/>
                </a:cubicBezTo>
                <a:cubicBezTo>
                  <a:pt x="400241" y="1108896"/>
                  <a:pt x="400902" y="1112109"/>
                  <a:pt x="390525" y="1128712"/>
                </a:cubicBezTo>
                <a:cubicBezTo>
                  <a:pt x="386318" y="1135443"/>
                  <a:pt x="380092" y="1140823"/>
                  <a:pt x="376237" y="1147762"/>
                </a:cubicBezTo>
                <a:cubicBezTo>
                  <a:pt x="352071" y="1191261"/>
                  <a:pt x="378134" y="1152862"/>
                  <a:pt x="361950" y="1190625"/>
                </a:cubicBezTo>
                <a:cubicBezTo>
                  <a:pt x="359629" y="1196041"/>
                  <a:pt x="339763" y="1221795"/>
                  <a:pt x="338137" y="1223962"/>
                </a:cubicBezTo>
                <a:cubicBezTo>
                  <a:pt x="336550" y="1230312"/>
                  <a:pt x="336554" y="1237290"/>
                  <a:pt x="333375" y="1243012"/>
                </a:cubicBezTo>
                <a:cubicBezTo>
                  <a:pt x="326105" y="1256098"/>
                  <a:pt x="310920" y="1270230"/>
                  <a:pt x="300037" y="1281112"/>
                </a:cubicBezTo>
                <a:cubicBezTo>
                  <a:pt x="293958" y="1293270"/>
                  <a:pt x="285869" y="1312402"/>
                  <a:pt x="276225" y="1323975"/>
                </a:cubicBezTo>
                <a:cubicBezTo>
                  <a:pt x="271913" y="1329149"/>
                  <a:pt x="266320" y="1333148"/>
                  <a:pt x="261937" y="1338262"/>
                </a:cubicBezTo>
                <a:cubicBezTo>
                  <a:pt x="225272" y="1381038"/>
                  <a:pt x="268823" y="1336139"/>
                  <a:pt x="233362" y="1371600"/>
                </a:cubicBezTo>
                <a:cubicBezTo>
                  <a:pt x="231775" y="1376362"/>
                  <a:pt x="231385" y="1381710"/>
                  <a:pt x="228600" y="1385887"/>
                </a:cubicBezTo>
                <a:cubicBezTo>
                  <a:pt x="224864" y="1391491"/>
                  <a:pt x="218695" y="1395061"/>
                  <a:pt x="214312" y="1400175"/>
                </a:cubicBezTo>
                <a:cubicBezTo>
                  <a:pt x="209146" y="1406202"/>
                  <a:pt x="204787" y="1412875"/>
                  <a:pt x="200025" y="1419225"/>
                </a:cubicBezTo>
                <a:cubicBezTo>
                  <a:pt x="198437" y="1423987"/>
                  <a:pt x="197923" y="1429255"/>
                  <a:pt x="195262" y="1433512"/>
                </a:cubicBezTo>
                <a:cubicBezTo>
                  <a:pt x="181138" y="1456110"/>
                  <a:pt x="176626" y="1457014"/>
                  <a:pt x="157162" y="1471612"/>
                </a:cubicBezTo>
                <a:cubicBezTo>
                  <a:pt x="148695" y="1484312"/>
                  <a:pt x="146043" y="1490314"/>
                  <a:pt x="133350" y="1500187"/>
                </a:cubicBezTo>
                <a:cubicBezTo>
                  <a:pt x="77923" y="1543297"/>
                  <a:pt x="131479" y="1493298"/>
                  <a:pt x="76200" y="1543050"/>
                </a:cubicBezTo>
                <a:cubicBezTo>
                  <a:pt x="49613" y="1566979"/>
                  <a:pt x="67899" y="1558518"/>
                  <a:pt x="42862" y="1566862"/>
                </a:cubicBezTo>
                <a:cubicBezTo>
                  <a:pt x="7391" y="1590510"/>
                  <a:pt x="50956" y="1560117"/>
                  <a:pt x="14287" y="1590675"/>
                </a:cubicBezTo>
                <a:cubicBezTo>
                  <a:pt x="9890" y="1594339"/>
                  <a:pt x="4762" y="1597025"/>
                  <a:pt x="0" y="1600200"/>
                </a:cubicBezTo>
                <a:lnTo>
                  <a:pt x="14287" y="156210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2524125" y="3128963"/>
            <a:ext cx="4953000" cy="1062037"/>
          </a:xfrm>
          <a:custGeom>
            <a:avLst/>
            <a:gdLst>
              <a:gd name="connsiteX0" fmla="*/ 4953000 w 4953000"/>
              <a:gd name="connsiteY0" fmla="*/ 1062037 h 1062037"/>
              <a:gd name="connsiteX1" fmla="*/ 4948238 w 4953000"/>
              <a:gd name="connsiteY1" fmla="*/ 1000125 h 1062037"/>
              <a:gd name="connsiteX2" fmla="*/ 4933950 w 4953000"/>
              <a:gd name="connsiteY2" fmla="*/ 971550 h 1062037"/>
              <a:gd name="connsiteX3" fmla="*/ 4900613 w 4953000"/>
              <a:gd name="connsiteY3" fmla="*/ 923925 h 1062037"/>
              <a:gd name="connsiteX4" fmla="*/ 4857750 w 4953000"/>
              <a:gd name="connsiteY4" fmla="*/ 881062 h 1062037"/>
              <a:gd name="connsiteX5" fmla="*/ 4833938 w 4953000"/>
              <a:gd name="connsiteY5" fmla="*/ 862012 h 1062037"/>
              <a:gd name="connsiteX6" fmla="*/ 4738688 w 4953000"/>
              <a:gd name="connsiteY6" fmla="*/ 800100 h 1062037"/>
              <a:gd name="connsiteX7" fmla="*/ 4710113 w 4953000"/>
              <a:gd name="connsiteY7" fmla="*/ 785812 h 1062037"/>
              <a:gd name="connsiteX8" fmla="*/ 4652963 w 4953000"/>
              <a:gd name="connsiteY8" fmla="*/ 752475 h 1062037"/>
              <a:gd name="connsiteX9" fmla="*/ 4605338 w 4953000"/>
              <a:gd name="connsiteY9" fmla="*/ 738187 h 1062037"/>
              <a:gd name="connsiteX10" fmla="*/ 4581525 w 4953000"/>
              <a:gd name="connsiteY10" fmla="*/ 723900 h 1062037"/>
              <a:gd name="connsiteX11" fmla="*/ 4552950 w 4953000"/>
              <a:gd name="connsiteY11" fmla="*/ 714375 h 1062037"/>
              <a:gd name="connsiteX12" fmla="*/ 4514850 w 4953000"/>
              <a:gd name="connsiteY12" fmla="*/ 700087 h 1062037"/>
              <a:gd name="connsiteX13" fmla="*/ 4457700 w 4953000"/>
              <a:gd name="connsiteY13" fmla="*/ 690562 h 1062037"/>
              <a:gd name="connsiteX14" fmla="*/ 4352925 w 4953000"/>
              <a:gd name="connsiteY14" fmla="*/ 676275 h 1062037"/>
              <a:gd name="connsiteX15" fmla="*/ 4291013 w 4953000"/>
              <a:gd name="connsiteY15" fmla="*/ 666750 h 1062037"/>
              <a:gd name="connsiteX16" fmla="*/ 4248150 w 4953000"/>
              <a:gd name="connsiteY16" fmla="*/ 661987 h 1062037"/>
              <a:gd name="connsiteX17" fmla="*/ 4176713 w 4953000"/>
              <a:gd name="connsiteY17" fmla="*/ 647700 h 1062037"/>
              <a:gd name="connsiteX18" fmla="*/ 4124325 w 4953000"/>
              <a:gd name="connsiteY18" fmla="*/ 642937 h 1062037"/>
              <a:gd name="connsiteX19" fmla="*/ 4081463 w 4953000"/>
              <a:gd name="connsiteY19" fmla="*/ 633412 h 1062037"/>
              <a:gd name="connsiteX20" fmla="*/ 4033838 w 4953000"/>
              <a:gd name="connsiteY20" fmla="*/ 628650 h 1062037"/>
              <a:gd name="connsiteX21" fmla="*/ 3905250 w 4953000"/>
              <a:gd name="connsiteY21" fmla="*/ 619125 h 1062037"/>
              <a:gd name="connsiteX22" fmla="*/ 3852863 w 4953000"/>
              <a:gd name="connsiteY22" fmla="*/ 604837 h 1062037"/>
              <a:gd name="connsiteX23" fmla="*/ 3328988 w 4953000"/>
              <a:gd name="connsiteY23" fmla="*/ 614362 h 1062037"/>
              <a:gd name="connsiteX24" fmla="*/ 3286125 w 4953000"/>
              <a:gd name="connsiteY24" fmla="*/ 628650 h 1062037"/>
              <a:gd name="connsiteX25" fmla="*/ 3176588 w 4953000"/>
              <a:gd name="connsiteY25" fmla="*/ 638175 h 1062037"/>
              <a:gd name="connsiteX26" fmla="*/ 2133600 w 4953000"/>
              <a:gd name="connsiteY26" fmla="*/ 638175 h 1062037"/>
              <a:gd name="connsiteX27" fmla="*/ 2081213 w 4953000"/>
              <a:gd name="connsiteY27" fmla="*/ 623887 h 1062037"/>
              <a:gd name="connsiteX28" fmla="*/ 1971675 w 4953000"/>
              <a:gd name="connsiteY28" fmla="*/ 614362 h 1062037"/>
              <a:gd name="connsiteX29" fmla="*/ 1909763 w 4953000"/>
              <a:gd name="connsiteY29" fmla="*/ 590550 h 1062037"/>
              <a:gd name="connsiteX30" fmla="*/ 1795463 w 4953000"/>
              <a:gd name="connsiteY30" fmla="*/ 566737 h 1062037"/>
              <a:gd name="connsiteX31" fmla="*/ 1743075 w 4953000"/>
              <a:gd name="connsiteY31" fmla="*/ 542925 h 1062037"/>
              <a:gd name="connsiteX32" fmla="*/ 1638300 w 4953000"/>
              <a:gd name="connsiteY32" fmla="*/ 504825 h 1062037"/>
              <a:gd name="connsiteX33" fmla="*/ 1585913 w 4953000"/>
              <a:gd name="connsiteY33" fmla="*/ 481012 h 1062037"/>
              <a:gd name="connsiteX34" fmla="*/ 1543050 w 4953000"/>
              <a:gd name="connsiteY34" fmla="*/ 466725 h 1062037"/>
              <a:gd name="connsiteX35" fmla="*/ 1509713 w 4953000"/>
              <a:gd name="connsiteY35" fmla="*/ 447675 h 1062037"/>
              <a:gd name="connsiteX36" fmla="*/ 1481138 w 4953000"/>
              <a:gd name="connsiteY36" fmla="*/ 433387 h 1062037"/>
              <a:gd name="connsiteX37" fmla="*/ 1462088 w 4953000"/>
              <a:gd name="connsiteY37" fmla="*/ 419100 h 1062037"/>
              <a:gd name="connsiteX38" fmla="*/ 1433513 w 4953000"/>
              <a:gd name="connsiteY38" fmla="*/ 404812 h 1062037"/>
              <a:gd name="connsiteX39" fmla="*/ 1390650 w 4953000"/>
              <a:gd name="connsiteY39" fmla="*/ 371475 h 1062037"/>
              <a:gd name="connsiteX40" fmla="*/ 1352550 w 4953000"/>
              <a:gd name="connsiteY40" fmla="*/ 347662 h 1062037"/>
              <a:gd name="connsiteX41" fmla="*/ 1333500 w 4953000"/>
              <a:gd name="connsiteY41" fmla="*/ 328612 h 1062037"/>
              <a:gd name="connsiteX42" fmla="*/ 1238250 w 4953000"/>
              <a:gd name="connsiteY42" fmla="*/ 271462 h 1062037"/>
              <a:gd name="connsiteX43" fmla="*/ 1171575 w 4953000"/>
              <a:gd name="connsiteY43" fmla="*/ 228600 h 1062037"/>
              <a:gd name="connsiteX44" fmla="*/ 1147763 w 4953000"/>
              <a:gd name="connsiteY44" fmla="*/ 209550 h 1062037"/>
              <a:gd name="connsiteX45" fmla="*/ 1114425 w 4953000"/>
              <a:gd name="connsiteY45" fmla="*/ 195262 h 1062037"/>
              <a:gd name="connsiteX46" fmla="*/ 1062038 w 4953000"/>
              <a:gd name="connsiteY46" fmla="*/ 161925 h 1062037"/>
              <a:gd name="connsiteX47" fmla="*/ 1038225 w 4953000"/>
              <a:gd name="connsiteY47" fmla="*/ 152400 h 1062037"/>
              <a:gd name="connsiteX48" fmla="*/ 995363 w 4953000"/>
              <a:gd name="connsiteY48" fmla="*/ 119062 h 1062037"/>
              <a:gd name="connsiteX49" fmla="*/ 971550 w 4953000"/>
              <a:gd name="connsiteY49" fmla="*/ 114300 h 1062037"/>
              <a:gd name="connsiteX50" fmla="*/ 923925 w 4953000"/>
              <a:gd name="connsiteY50" fmla="*/ 76200 h 1062037"/>
              <a:gd name="connsiteX51" fmla="*/ 890588 w 4953000"/>
              <a:gd name="connsiteY51" fmla="*/ 61912 h 1062037"/>
              <a:gd name="connsiteX52" fmla="*/ 847725 w 4953000"/>
              <a:gd name="connsiteY52" fmla="*/ 42862 h 1062037"/>
              <a:gd name="connsiteX53" fmla="*/ 823913 w 4953000"/>
              <a:gd name="connsiteY53" fmla="*/ 28575 h 1062037"/>
              <a:gd name="connsiteX54" fmla="*/ 766763 w 4953000"/>
              <a:gd name="connsiteY54" fmla="*/ 9525 h 1062037"/>
              <a:gd name="connsiteX55" fmla="*/ 752475 w 4953000"/>
              <a:gd name="connsiteY55" fmla="*/ 4762 h 1062037"/>
              <a:gd name="connsiteX56" fmla="*/ 723900 w 4953000"/>
              <a:gd name="connsiteY56" fmla="*/ 0 h 1062037"/>
              <a:gd name="connsiteX57" fmla="*/ 642938 w 4953000"/>
              <a:gd name="connsiteY57" fmla="*/ 4762 h 1062037"/>
              <a:gd name="connsiteX58" fmla="*/ 614363 w 4953000"/>
              <a:gd name="connsiteY58" fmla="*/ 19050 h 1062037"/>
              <a:gd name="connsiteX59" fmla="*/ 600075 w 4953000"/>
              <a:gd name="connsiteY59" fmla="*/ 23812 h 1062037"/>
              <a:gd name="connsiteX60" fmla="*/ 538163 w 4953000"/>
              <a:gd name="connsiteY60" fmla="*/ 52387 h 1062037"/>
              <a:gd name="connsiteX61" fmla="*/ 485775 w 4953000"/>
              <a:gd name="connsiteY61" fmla="*/ 85725 h 1062037"/>
              <a:gd name="connsiteX62" fmla="*/ 457200 w 4953000"/>
              <a:gd name="connsiteY62" fmla="*/ 95250 h 1062037"/>
              <a:gd name="connsiteX63" fmla="*/ 423863 w 4953000"/>
              <a:gd name="connsiteY63" fmla="*/ 114300 h 1062037"/>
              <a:gd name="connsiteX64" fmla="*/ 409575 w 4953000"/>
              <a:gd name="connsiteY64" fmla="*/ 123825 h 1062037"/>
              <a:gd name="connsiteX65" fmla="*/ 390525 w 4953000"/>
              <a:gd name="connsiteY65" fmla="*/ 128587 h 1062037"/>
              <a:gd name="connsiteX66" fmla="*/ 352425 w 4953000"/>
              <a:gd name="connsiteY66" fmla="*/ 152400 h 1062037"/>
              <a:gd name="connsiteX67" fmla="*/ 333375 w 4953000"/>
              <a:gd name="connsiteY67" fmla="*/ 161925 h 1062037"/>
              <a:gd name="connsiteX68" fmla="*/ 309563 w 4953000"/>
              <a:gd name="connsiteY68" fmla="*/ 176212 h 1062037"/>
              <a:gd name="connsiteX69" fmla="*/ 271463 w 4953000"/>
              <a:gd name="connsiteY69" fmla="*/ 190500 h 1062037"/>
              <a:gd name="connsiteX70" fmla="*/ 242888 w 4953000"/>
              <a:gd name="connsiteY70" fmla="*/ 209550 h 1062037"/>
              <a:gd name="connsiteX71" fmla="*/ 219075 w 4953000"/>
              <a:gd name="connsiteY71" fmla="*/ 219075 h 1062037"/>
              <a:gd name="connsiteX72" fmla="*/ 190500 w 4953000"/>
              <a:gd name="connsiteY72" fmla="*/ 238125 h 1062037"/>
              <a:gd name="connsiteX73" fmla="*/ 157163 w 4953000"/>
              <a:gd name="connsiteY73" fmla="*/ 257175 h 1062037"/>
              <a:gd name="connsiteX74" fmla="*/ 138113 w 4953000"/>
              <a:gd name="connsiteY74" fmla="*/ 271462 h 1062037"/>
              <a:gd name="connsiteX75" fmla="*/ 123825 w 4953000"/>
              <a:gd name="connsiteY75" fmla="*/ 276225 h 1062037"/>
              <a:gd name="connsiteX76" fmla="*/ 85725 w 4953000"/>
              <a:gd name="connsiteY76" fmla="*/ 304800 h 1062037"/>
              <a:gd name="connsiteX77" fmla="*/ 66675 w 4953000"/>
              <a:gd name="connsiteY77" fmla="*/ 314325 h 1062037"/>
              <a:gd name="connsiteX78" fmla="*/ 42863 w 4953000"/>
              <a:gd name="connsiteY78" fmla="*/ 333375 h 1062037"/>
              <a:gd name="connsiteX79" fmla="*/ 14288 w 4953000"/>
              <a:gd name="connsiteY79" fmla="*/ 352425 h 1062037"/>
              <a:gd name="connsiteX80" fmla="*/ 0 w 4953000"/>
              <a:gd name="connsiteY80" fmla="*/ 366712 h 1062037"/>
              <a:gd name="connsiteX81" fmla="*/ 14288 w 4953000"/>
              <a:gd name="connsiteY81" fmla="*/ 342900 h 106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4953000" h="1062037">
                <a:moveTo>
                  <a:pt x="4953000" y="1062037"/>
                </a:moveTo>
                <a:cubicBezTo>
                  <a:pt x="4951413" y="1041400"/>
                  <a:pt x="4952502" y="1020379"/>
                  <a:pt x="4948238" y="1000125"/>
                </a:cubicBezTo>
                <a:cubicBezTo>
                  <a:pt x="4946044" y="989704"/>
                  <a:pt x="4939049" y="980899"/>
                  <a:pt x="4933950" y="971550"/>
                </a:cubicBezTo>
                <a:cubicBezTo>
                  <a:pt x="4923905" y="953135"/>
                  <a:pt x="4915045" y="939467"/>
                  <a:pt x="4900613" y="923925"/>
                </a:cubicBezTo>
                <a:cubicBezTo>
                  <a:pt x="4886864" y="909118"/>
                  <a:pt x="4873528" y="893685"/>
                  <a:pt x="4857750" y="881062"/>
                </a:cubicBezTo>
                <a:cubicBezTo>
                  <a:pt x="4849813" y="874712"/>
                  <a:pt x="4842178" y="867963"/>
                  <a:pt x="4833938" y="862012"/>
                </a:cubicBezTo>
                <a:cubicBezTo>
                  <a:pt x="4792695" y="832226"/>
                  <a:pt x="4777913" y="821222"/>
                  <a:pt x="4738688" y="800100"/>
                </a:cubicBezTo>
                <a:cubicBezTo>
                  <a:pt x="4729312" y="795051"/>
                  <a:pt x="4719422" y="790984"/>
                  <a:pt x="4710113" y="785812"/>
                </a:cubicBezTo>
                <a:cubicBezTo>
                  <a:pt x="4690834" y="775102"/>
                  <a:pt x="4674359" y="757824"/>
                  <a:pt x="4652963" y="752475"/>
                </a:cubicBezTo>
                <a:cubicBezTo>
                  <a:pt x="4637612" y="748637"/>
                  <a:pt x="4619508" y="744628"/>
                  <a:pt x="4605338" y="738187"/>
                </a:cubicBezTo>
                <a:cubicBezTo>
                  <a:pt x="4596911" y="734357"/>
                  <a:pt x="4589952" y="727730"/>
                  <a:pt x="4581525" y="723900"/>
                </a:cubicBezTo>
                <a:cubicBezTo>
                  <a:pt x="4572385" y="719745"/>
                  <a:pt x="4562405" y="717752"/>
                  <a:pt x="4552950" y="714375"/>
                </a:cubicBezTo>
                <a:cubicBezTo>
                  <a:pt x="4540177" y="709813"/>
                  <a:pt x="4528009" y="703377"/>
                  <a:pt x="4514850" y="700087"/>
                </a:cubicBezTo>
                <a:cubicBezTo>
                  <a:pt x="4496114" y="695403"/>
                  <a:pt x="4476553" y="694752"/>
                  <a:pt x="4457700" y="690562"/>
                </a:cubicBezTo>
                <a:cubicBezTo>
                  <a:pt x="4384415" y="674276"/>
                  <a:pt x="4443881" y="685371"/>
                  <a:pt x="4352925" y="676275"/>
                </a:cubicBezTo>
                <a:cubicBezTo>
                  <a:pt x="4319137" y="672896"/>
                  <a:pt x="4322825" y="670992"/>
                  <a:pt x="4291013" y="666750"/>
                </a:cubicBezTo>
                <a:cubicBezTo>
                  <a:pt x="4276763" y="664850"/>
                  <a:pt x="4262330" y="664350"/>
                  <a:pt x="4248150" y="661987"/>
                </a:cubicBezTo>
                <a:cubicBezTo>
                  <a:pt x="4201773" y="654257"/>
                  <a:pt x="4215824" y="652301"/>
                  <a:pt x="4176713" y="647700"/>
                </a:cubicBezTo>
                <a:cubicBezTo>
                  <a:pt x="4159298" y="645651"/>
                  <a:pt x="4141788" y="644525"/>
                  <a:pt x="4124325" y="642937"/>
                </a:cubicBezTo>
                <a:cubicBezTo>
                  <a:pt x="4110038" y="639762"/>
                  <a:pt x="4095920" y="635695"/>
                  <a:pt x="4081463" y="633412"/>
                </a:cubicBezTo>
                <a:cubicBezTo>
                  <a:pt x="4065704" y="630924"/>
                  <a:pt x="4049695" y="630412"/>
                  <a:pt x="4033838" y="628650"/>
                </a:cubicBezTo>
                <a:cubicBezTo>
                  <a:pt x="3949586" y="619289"/>
                  <a:pt x="4046704" y="626569"/>
                  <a:pt x="3905250" y="619125"/>
                </a:cubicBezTo>
                <a:cubicBezTo>
                  <a:pt x="3887788" y="614362"/>
                  <a:pt x="3870960" y="605157"/>
                  <a:pt x="3852863" y="604837"/>
                </a:cubicBezTo>
                <a:cubicBezTo>
                  <a:pt x="3450395" y="597714"/>
                  <a:pt x="3520175" y="590466"/>
                  <a:pt x="3328988" y="614362"/>
                </a:cubicBezTo>
                <a:cubicBezTo>
                  <a:pt x="3314700" y="619125"/>
                  <a:pt x="3300736" y="624997"/>
                  <a:pt x="3286125" y="628650"/>
                </a:cubicBezTo>
                <a:cubicBezTo>
                  <a:pt x="3261046" y="634920"/>
                  <a:pt x="3188150" y="637452"/>
                  <a:pt x="3176588" y="638175"/>
                </a:cubicBezTo>
                <a:cubicBezTo>
                  <a:pt x="2812878" y="690127"/>
                  <a:pt x="3070529" y="654981"/>
                  <a:pt x="2133600" y="638175"/>
                </a:cubicBezTo>
                <a:cubicBezTo>
                  <a:pt x="2115503" y="637850"/>
                  <a:pt x="2099121" y="626521"/>
                  <a:pt x="2081213" y="623887"/>
                </a:cubicBezTo>
                <a:cubicBezTo>
                  <a:pt x="2044953" y="618554"/>
                  <a:pt x="1971675" y="614362"/>
                  <a:pt x="1971675" y="614362"/>
                </a:cubicBezTo>
                <a:cubicBezTo>
                  <a:pt x="1951038" y="606425"/>
                  <a:pt x="1930896" y="597053"/>
                  <a:pt x="1909763" y="590550"/>
                </a:cubicBezTo>
                <a:cubicBezTo>
                  <a:pt x="1878957" y="581071"/>
                  <a:pt x="1828129" y="572676"/>
                  <a:pt x="1795463" y="566737"/>
                </a:cubicBezTo>
                <a:cubicBezTo>
                  <a:pt x="1778000" y="558800"/>
                  <a:pt x="1760922" y="549956"/>
                  <a:pt x="1743075" y="542925"/>
                </a:cubicBezTo>
                <a:cubicBezTo>
                  <a:pt x="1708499" y="529304"/>
                  <a:pt x="1672131" y="520203"/>
                  <a:pt x="1638300" y="504825"/>
                </a:cubicBezTo>
                <a:cubicBezTo>
                  <a:pt x="1620838" y="496887"/>
                  <a:pt x="1603723" y="488136"/>
                  <a:pt x="1585913" y="481012"/>
                </a:cubicBezTo>
                <a:cubicBezTo>
                  <a:pt x="1571930" y="475419"/>
                  <a:pt x="1556848" y="472761"/>
                  <a:pt x="1543050" y="466725"/>
                </a:cubicBezTo>
                <a:cubicBezTo>
                  <a:pt x="1531324" y="461595"/>
                  <a:pt x="1520982" y="453743"/>
                  <a:pt x="1509713" y="447675"/>
                </a:cubicBezTo>
                <a:cubicBezTo>
                  <a:pt x="1500337" y="442626"/>
                  <a:pt x="1490270" y="438866"/>
                  <a:pt x="1481138" y="433387"/>
                </a:cubicBezTo>
                <a:cubicBezTo>
                  <a:pt x="1474332" y="429303"/>
                  <a:pt x="1468894" y="423184"/>
                  <a:pt x="1462088" y="419100"/>
                </a:cubicBezTo>
                <a:cubicBezTo>
                  <a:pt x="1452956" y="413621"/>
                  <a:pt x="1442374" y="410719"/>
                  <a:pt x="1433513" y="404812"/>
                </a:cubicBezTo>
                <a:cubicBezTo>
                  <a:pt x="1418453" y="394772"/>
                  <a:pt x="1406839" y="379570"/>
                  <a:pt x="1390650" y="371475"/>
                </a:cubicBezTo>
                <a:cubicBezTo>
                  <a:pt x="1371872" y="362086"/>
                  <a:pt x="1369038" y="362089"/>
                  <a:pt x="1352550" y="347662"/>
                </a:cubicBezTo>
                <a:cubicBezTo>
                  <a:pt x="1345792" y="341748"/>
                  <a:pt x="1340780" y="333870"/>
                  <a:pt x="1333500" y="328612"/>
                </a:cubicBezTo>
                <a:cubicBezTo>
                  <a:pt x="1201021" y="232933"/>
                  <a:pt x="1313369" y="316533"/>
                  <a:pt x="1238250" y="271462"/>
                </a:cubicBezTo>
                <a:cubicBezTo>
                  <a:pt x="1215594" y="257868"/>
                  <a:pt x="1192206" y="245105"/>
                  <a:pt x="1171575" y="228600"/>
                </a:cubicBezTo>
                <a:cubicBezTo>
                  <a:pt x="1163638" y="222250"/>
                  <a:pt x="1156543" y="214672"/>
                  <a:pt x="1147763" y="209550"/>
                </a:cubicBezTo>
                <a:cubicBezTo>
                  <a:pt x="1137320" y="203458"/>
                  <a:pt x="1125070" y="200994"/>
                  <a:pt x="1114425" y="195262"/>
                </a:cubicBezTo>
                <a:cubicBezTo>
                  <a:pt x="1065367" y="168846"/>
                  <a:pt x="1106001" y="183906"/>
                  <a:pt x="1062038" y="161925"/>
                </a:cubicBezTo>
                <a:cubicBezTo>
                  <a:pt x="1054391" y="158102"/>
                  <a:pt x="1045872" y="156223"/>
                  <a:pt x="1038225" y="152400"/>
                </a:cubicBezTo>
                <a:cubicBezTo>
                  <a:pt x="1007440" y="137007"/>
                  <a:pt x="1041726" y="144351"/>
                  <a:pt x="995363" y="119062"/>
                </a:cubicBezTo>
                <a:cubicBezTo>
                  <a:pt x="988257" y="115186"/>
                  <a:pt x="979488" y="115887"/>
                  <a:pt x="971550" y="114300"/>
                </a:cubicBezTo>
                <a:cubicBezTo>
                  <a:pt x="952260" y="95010"/>
                  <a:pt x="949960" y="90219"/>
                  <a:pt x="923925" y="76200"/>
                </a:cubicBezTo>
                <a:cubicBezTo>
                  <a:pt x="913280" y="70468"/>
                  <a:pt x="901402" y="67319"/>
                  <a:pt x="890588" y="61912"/>
                </a:cubicBezTo>
                <a:cubicBezTo>
                  <a:pt x="849395" y="41315"/>
                  <a:pt x="884076" y="51951"/>
                  <a:pt x="847725" y="42862"/>
                </a:cubicBezTo>
                <a:cubicBezTo>
                  <a:pt x="839788" y="38100"/>
                  <a:pt x="832472" y="32099"/>
                  <a:pt x="823913" y="28575"/>
                </a:cubicBezTo>
                <a:cubicBezTo>
                  <a:pt x="805345" y="20929"/>
                  <a:pt x="785813" y="15875"/>
                  <a:pt x="766763" y="9525"/>
                </a:cubicBezTo>
                <a:cubicBezTo>
                  <a:pt x="762000" y="7937"/>
                  <a:pt x="757427" y="5587"/>
                  <a:pt x="752475" y="4762"/>
                </a:cubicBezTo>
                <a:lnTo>
                  <a:pt x="723900" y="0"/>
                </a:lnTo>
                <a:cubicBezTo>
                  <a:pt x="696913" y="1587"/>
                  <a:pt x="669572" y="130"/>
                  <a:pt x="642938" y="4762"/>
                </a:cubicBezTo>
                <a:cubicBezTo>
                  <a:pt x="632446" y="6587"/>
                  <a:pt x="624095" y="14725"/>
                  <a:pt x="614363" y="19050"/>
                </a:cubicBezTo>
                <a:cubicBezTo>
                  <a:pt x="609775" y="21089"/>
                  <a:pt x="604776" y="22049"/>
                  <a:pt x="600075" y="23812"/>
                </a:cubicBezTo>
                <a:cubicBezTo>
                  <a:pt x="580990" y="30968"/>
                  <a:pt x="554160" y="42207"/>
                  <a:pt x="538163" y="52387"/>
                </a:cubicBezTo>
                <a:cubicBezTo>
                  <a:pt x="520700" y="63500"/>
                  <a:pt x="505412" y="79179"/>
                  <a:pt x="485775" y="85725"/>
                </a:cubicBezTo>
                <a:lnTo>
                  <a:pt x="457200" y="95250"/>
                </a:lnTo>
                <a:cubicBezTo>
                  <a:pt x="439948" y="121127"/>
                  <a:pt x="457865" y="101549"/>
                  <a:pt x="423863" y="114300"/>
                </a:cubicBezTo>
                <a:cubicBezTo>
                  <a:pt x="418504" y="116310"/>
                  <a:pt x="414836" y="121570"/>
                  <a:pt x="409575" y="123825"/>
                </a:cubicBezTo>
                <a:cubicBezTo>
                  <a:pt x="403559" y="126403"/>
                  <a:pt x="396875" y="127000"/>
                  <a:pt x="390525" y="128587"/>
                </a:cubicBezTo>
                <a:cubicBezTo>
                  <a:pt x="375639" y="138512"/>
                  <a:pt x="369659" y="142826"/>
                  <a:pt x="352425" y="152400"/>
                </a:cubicBezTo>
                <a:cubicBezTo>
                  <a:pt x="346219" y="155848"/>
                  <a:pt x="339581" y="158477"/>
                  <a:pt x="333375" y="161925"/>
                </a:cubicBezTo>
                <a:cubicBezTo>
                  <a:pt x="325283" y="166420"/>
                  <a:pt x="317967" y="172333"/>
                  <a:pt x="309563" y="176212"/>
                </a:cubicBezTo>
                <a:cubicBezTo>
                  <a:pt x="297248" y="181896"/>
                  <a:pt x="283595" y="184434"/>
                  <a:pt x="271463" y="190500"/>
                </a:cubicBezTo>
                <a:cubicBezTo>
                  <a:pt x="261224" y="195620"/>
                  <a:pt x="252938" y="204068"/>
                  <a:pt x="242888" y="209550"/>
                </a:cubicBezTo>
                <a:cubicBezTo>
                  <a:pt x="235383" y="213644"/>
                  <a:pt x="226580" y="214981"/>
                  <a:pt x="219075" y="219075"/>
                </a:cubicBezTo>
                <a:cubicBezTo>
                  <a:pt x="209025" y="224557"/>
                  <a:pt x="200249" y="232125"/>
                  <a:pt x="190500" y="238125"/>
                </a:cubicBezTo>
                <a:cubicBezTo>
                  <a:pt x="179600" y="244833"/>
                  <a:pt x="167961" y="250304"/>
                  <a:pt x="157163" y="257175"/>
                </a:cubicBezTo>
                <a:cubicBezTo>
                  <a:pt x="150467" y="261436"/>
                  <a:pt x="145005" y="267524"/>
                  <a:pt x="138113" y="271462"/>
                </a:cubicBezTo>
                <a:cubicBezTo>
                  <a:pt x="133754" y="273953"/>
                  <a:pt x="128315" y="273980"/>
                  <a:pt x="123825" y="276225"/>
                </a:cubicBezTo>
                <a:cubicBezTo>
                  <a:pt x="111088" y="282594"/>
                  <a:pt x="96234" y="297794"/>
                  <a:pt x="85725" y="304800"/>
                </a:cubicBezTo>
                <a:cubicBezTo>
                  <a:pt x="79818" y="308738"/>
                  <a:pt x="72582" y="310387"/>
                  <a:pt x="66675" y="314325"/>
                </a:cubicBezTo>
                <a:cubicBezTo>
                  <a:pt x="58217" y="319963"/>
                  <a:pt x="51084" y="327396"/>
                  <a:pt x="42863" y="333375"/>
                </a:cubicBezTo>
                <a:cubicBezTo>
                  <a:pt x="33605" y="340108"/>
                  <a:pt x="23324" y="345397"/>
                  <a:pt x="14288" y="352425"/>
                </a:cubicBezTo>
                <a:cubicBezTo>
                  <a:pt x="8972" y="356560"/>
                  <a:pt x="0" y="373447"/>
                  <a:pt x="0" y="366712"/>
                </a:cubicBezTo>
                <a:cubicBezTo>
                  <a:pt x="0" y="357455"/>
                  <a:pt x="14288" y="342900"/>
                  <a:pt x="14288" y="34290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5473678" cy="726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*JCF(Java Collection Framework) </a:t>
            </a:r>
            <a:r>
              <a:rPr lang="ko-KR" altLang="en-US" dirty="0" smtClean="0"/>
              <a:t> </a:t>
            </a:r>
            <a:r>
              <a:rPr lang="en-US" altLang="ko-KR" dirty="0" smtClean="0"/>
              <a:t>Injection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java.util.List</a:t>
            </a:r>
            <a:r>
              <a:rPr lang="en-US" altLang="ko-KR" sz="1600" dirty="0" smtClean="0"/>
              <a:t> Injection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&lt;bean id=“” class=“”&gt;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&lt;constructor-</a:t>
            </a:r>
            <a:r>
              <a:rPr lang="en-US" altLang="ko-KR" sz="1600" dirty="0" err="1" smtClean="0"/>
              <a:t>arg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&lt;list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&lt;set&gt;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&lt;value type=“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”&gt;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&lt;/value&gt;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&lt;/list&gt;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&lt;/</a:t>
            </a:r>
            <a:r>
              <a:rPr lang="en-US" altLang="ko-KR" sz="1600" dirty="0" err="1" smtClean="0"/>
              <a:t>constuctor-ags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&lt;/bean&gt;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java.util.Map</a:t>
            </a:r>
            <a:r>
              <a:rPr lang="en-US" altLang="ko-KR" sz="1600" dirty="0" smtClean="0"/>
              <a:t> injection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&lt;bean id=“” class=“”&gt;</a:t>
            </a:r>
          </a:p>
          <a:p>
            <a:r>
              <a:rPr lang="en-US" altLang="ko-KR" sz="1600" dirty="0" smtClean="0"/>
              <a:t>  &lt;constructor-</a:t>
            </a:r>
            <a:r>
              <a:rPr lang="en-US" altLang="ko-KR" sz="1600" dirty="0" err="1" smtClean="0"/>
              <a:t>arg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&lt;map&gt;</a:t>
            </a:r>
          </a:p>
          <a:p>
            <a:r>
              <a:rPr lang="en-US" altLang="ko-KR" sz="1600" dirty="0" smtClean="0"/>
              <a:t>      &lt;entry&gt;</a:t>
            </a:r>
          </a:p>
          <a:p>
            <a:r>
              <a:rPr lang="en-US" altLang="ko-KR" sz="1600" dirty="0" smtClean="0"/>
              <a:t>        &lt;key&gt;&lt;value type=“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”&gt;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&lt;/value&gt;&lt;/key&gt;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&lt;value type=“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”&gt;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&lt;/value&gt;</a:t>
            </a:r>
          </a:p>
          <a:p>
            <a:r>
              <a:rPr lang="en-US" altLang="ko-KR" sz="1600" dirty="0" smtClean="0"/>
              <a:t>      &lt;/entry&gt;</a:t>
            </a:r>
          </a:p>
          <a:p>
            <a:r>
              <a:rPr lang="en-US" altLang="ko-KR" sz="1600" dirty="0" smtClean="0"/>
              <a:t>       .</a:t>
            </a:r>
          </a:p>
          <a:p>
            <a:r>
              <a:rPr lang="en-US" altLang="ko-KR" sz="1600" dirty="0" smtClean="0"/>
              <a:t>    &lt;/map&gt;</a:t>
            </a:r>
          </a:p>
          <a:p>
            <a:r>
              <a:rPr lang="en-US" altLang="ko-KR" sz="1600" dirty="0" smtClean="0"/>
              <a:t>  &lt;/</a:t>
            </a:r>
            <a:r>
              <a:rPr lang="en-US" altLang="ko-KR" sz="1600" dirty="0" err="1" smtClean="0"/>
              <a:t>constuctor-ags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&lt;/bean&gt;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 rot="5400000">
            <a:off x="3250397" y="2035959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3438" y="857232"/>
            <a:ext cx="328827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public class Service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private List&lt;String&gt; list;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public Service(List&lt;String&gt; list){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this.list</a:t>
            </a:r>
            <a:r>
              <a:rPr lang="en-US" altLang="ko-KR" sz="1600" dirty="0" smtClean="0"/>
              <a:t>=list;</a:t>
            </a:r>
            <a:endParaRPr lang="en-US" altLang="ko-KR" sz="1600" dirty="0"/>
          </a:p>
          <a:p>
            <a:r>
              <a:rPr lang="en-US" altLang="ko-KR" sz="1600" dirty="0" smtClean="0"/>
              <a:t>  }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71472" y="1500174"/>
            <a:ext cx="3714776" cy="128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062413" y="1390650"/>
            <a:ext cx="2400300" cy="504825"/>
          </a:xfrm>
          <a:custGeom>
            <a:avLst/>
            <a:gdLst>
              <a:gd name="connsiteX0" fmla="*/ 0 w 2400300"/>
              <a:gd name="connsiteY0" fmla="*/ 76200 h 504825"/>
              <a:gd name="connsiteX1" fmla="*/ 4762 w 2400300"/>
              <a:gd name="connsiteY1" fmla="*/ 57150 h 504825"/>
              <a:gd name="connsiteX2" fmla="*/ 52387 w 2400300"/>
              <a:gd name="connsiteY2" fmla="*/ 23813 h 504825"/>
              <a:gd name="connsiteX3" fmla="*/ 76200 w 2400300"/>
              <a:gd name="connsiteY3" fmla="*/ 19050 h 504825"/>
              <a:gd name="connsiteX4" fmla="*/ 95250 w 2400300"/>
              <a:gd name="connsiteY4" fmla="*/ 9525 h 504825"/>
              <a:gd name="connsiteX5" fmla="*/ 133350 w 2400300"/>
              <a:gd name="connsiteY5" fmla="*/ 4763 h 504825"/>
              <a:gd name="connsiteX6" fmla="*/ 166687 w 2400300"/>
              <a:gd name="connsiteY6" fmla="*/ 0 h 504825"/>
              <a:gd name="connsiteX7" fmla="*/ 452437 w 2400300"/>
              <a:gd name="connsiteY7" fmla="*/ 9525 h 504825"/>
              <a:gd name="connsiteX8" fmla="*/ 466725 w 2400300"/>
              <a:gd name="connsiteY8" fmla="*/ 14288 h 504825"/>
              <a:gd name="connsiteX9" fmla="*/ 490537 w 2400300"/>
              <a:gd name="connsiteY9" fmla="*/ 19050 h 504825"/>
              <a:gd name="connsiteX10" fmla="*/ 514350 w 2400300"/>
              <a:gd name="connsiteY10" fmla="*/ 28575 h 504825"/>
              <a:gd name="connsiteX11" fmla="*/ 571500 w 2400300"/>
              <a:gd name="connsiteY11" fmla="*/ 47625 h 504825"/>
              <a:gd name="connsiteX12" fmla="*/ 619125 w 2400300"/>
              <a:gd name="connsiteY12" fmla="*/ 71438 h 504825"/>
              <a:gd name="connsiteX13" fmla="*/ 676275 w 2400300"/>
              <a:gd name="connsiteY13" fmla="*/ 95250 h 504825"/>
              <a:gd name="connsiteX14" fmla="*/ 695325 w 2400300"/>
              <a:gd name="connsiteY14" fmla="*/ 104775 h 504825"/>
              <a:gd name="connsiteX15" fmla="*/ 719137 w 2400300"/>
              <a:gd name="connsiteY15" fmla="*/ 114300 h 504825"/>
              <a:gd name="connsiteX16" fmla="*/ 733425 w 2400300"/>
              <a:gd name="connsiteY16" fmla="*/ 123825 h 504825"/>
              <a:gd name="connsiteX17" fmla="*/ 762000 w 2400300"/>
              <a:gd name="connsiteY17" fmla="*/ 138113 h 504825"/>
              <a:gd name="connsiteX18" fmla="*/ 785812 w 2400300"/>
              <a:gd name="connsiteY18" fmla="*/ 147638 h 504825"/>
              <a:gd name="connsiteX19" fmla="*/ 852487 w 2400300"/>
              <a:gd name="connsiteY19" fmla="*/ 185738 h 504825"/>
              <a:gd name="connsiteX20" fmla="*/ 904875 w 2400300"/>
              <a:gd name="connsiteY20" fmla="*/ 233363 h 504825"/>
              <a:gd name="connsiteX21" fmla="*/ 933450 w 2400300"/>
              <a:gd name="connsiteY21" fmla="*/ 257175 h 504825"/>
              <a:gd name="connsiteX22" fmla="*/ 947737 w 2400300"/>
              <a:gd name="connsiteY22" fmla="*/ 271463 h 504825"/>
              <a:gd name="connsiteX23" fmla="*/ 966787 w 2400300"/>
              <a:gd name="connsiteY23" fmla="*/ 285750 h 504825"/>
              <a:gd name="connsiteX24" fmla="*/ 995362 w 2400300"/>
              <a:gd name="connsiteY24" fmla="*/ 323850 h 504825"/>
              <a:gd name="connsiteX25" fmla="*/ 1047750 w 2400300"/>
              <a:gd name="connsiteY25" fmla="*/ 361950 h 504825"/>
              <a:gd name="connsiteX26" fmla="*/ 1047750 w 2400300"/>
              <a:gd name="connsiteY26" fmla="*/ 361950 h 504825"/>
              <a:gd name="connsiteX27" fmla="*/ 1066800 w 2400300"/>
              <a:gd name="connsiteY27" fmla="*/ 376238 h 504825"/>
              <a:gd name="connsiteX28" fmla="*/ 1085850 w 2400300"/>
              <a:gd name="connsiteY28" fmla="*/ 385763 h 504825"/>
              <a:gd name="connsiteX29" fmla="*/ 1100137 w 2400300"/>
              <a:gd name="connsiteY29" fmla="*/ 395288 h 504825"/>
              <a:gd name="connsiteX30" fmla="*/ 1119187 w 2400300"/>
              <a:gd name="connsiteY30" fmla="*/ 409575 h 504825"/>
              <a:gd name="connsiteX31" fmla="*/ 1171575 w 2400300"/>
              <a:gd name="connsiteY31" fmla="*/ 433388 h 504825"/>
              <a:gd name="connsiteX32" fmla="*/ 1195387 w 2400300"/>
              <a:gd name="connsiteY32" fmla="*/ 438150 h 504825"/>
              <a:gd name="connsiteX33" fmla="*/ 1338262 w 2400300"/>
              <a:gd name="connsiteY33" fmla="*/ 452438 h 504825"/>
              <a:gd name="connsiteX34" fmla="*/ 1438275 w 2400300"/>
              <a:gd name="connsiteY34" fmla="*/ 447675 h 504825"/>
              <a:gd name="connsiteX35" fmla="*/ 1495425 w 2400300"/>
              <a:gd name="connsiteY35" fmla="*/ 428625 h 504825"/>
              <a:gd name="connsiteX36" fmla="*/ 1538287 w 2400300"/>
              <a:gd name="connsiteY36" fmla="*/ 423863 h 504825"/>
              <a:gd name="connsiteX37" fmla="*/ 1571625 w 2400300"/>
              <a:gd name="connsiteY37" fmla="*/ 419100 h 504825"/>
              <a:gd name="connsiteX38" fmla="*/ 1628775 w 2400300"/>
              <a:gd name="connsiteY38" fmla="*/ 414338 h 504825"/>
              <a:gd name="connsiteX39" fmla="*/ 2247900 w 2400300"/>
              <a:gd name="connsiteY39" fmla="*/ 419100 h 504825"/>
              <a:gd name="connsiteX40" fmla="*/ 2266950 w 2400300"/>
              <a:gd name="connsiteY40" fmla="*/ 423863 h 504825"/>
              <a:gd name="connsiteX41" fmla="*/ 2281237 w 2400300"/>
              <a:gd name="connsiteY41" fmla="*/ 433388 h 504825"/>
              <a:gd name="connsiteX42" fmla="*/ 2343150 w 2400300"/>
              <a:gd name="connsiteY42" fmla="*/ 452438 h 504825"/>
              <a:gd name="connsiteX43" fmla="*/ 2362200 w 2400300"/>
              <a:gd name="connsiteY43" fmla="*/ 466725 h 504825"/>
              <a:gd name="connsiteX44" fmla="*/ 2376487 w 2400300"/>
              <a:gd name="connsiteY44" fmla="*/ 476250 h 504825"/>
              <a:gd name="connsiteX45" fmla="*/ 2386012 w 2400300"/>
              <a:gd name="connsiteY45" fmla="*/ 490538 h 504825"/>
              <a:gd name="connsiteX46" fmla="*/ 2400300 w 2400300"/>
              <a:gd name="connsiteY46" fmla="*/ 5048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400300" h="504825">
                <a:moveTo>
                  <a:pt x="0" y="76200"/>
                </a:moveTo>
                <a:cubicBezTo>
                  <a:pt x="1587" y="69850"/>
                  <a:pt x="835" y="62386"/>
                  <a:pt x="4762" y="57150"/>
                </a:cubicBezTo>
                <a:cubicBezTo>
                  <a:pt x="10410" y="49619"/>
                  <a:pt x="42981" y="27575"/>
                  <a:pt x="52387" y="23813"/>
                </a:cubicBezTo>
                <a:cubicBezTo>
                  <a:pt x="59903" y="20807"/>
                  <a:pt x="68262" y="20638"/>
                  <a:pt x="76200" y="19050"/>
                </a:cubicBezTo>
                <a:cubicBezTo>
                  <a:pt x="82550" y="15875"/>
                  <a:pt x="88362" y="11247"/>
                  <a:pt x="95250" y="9525"/>
                </a:cubicBezTo>
                <a:cubicBezTo>
                  <a:pt x="107667" y="6421"/>
                  <a:pt x="120663" y="6455"/>
                  <a:pt x="133350" y="4763"/>
                </a:cubicBezTo>
                <a:lnTo>
                  <a:pt x="166687" y="0"/>
                </a:lnTo>
                <a:lnTo>
                  <a:pt x="452437" y="9525"/>
                </a:lnTo>
                <a:cubicBezTo>
                  <a:pt x="457452" y="9764"/>
                  <a:pt x="461855" y="13070"/>
                  <a:pt x="466725" y="14288"/>
                </a:cubicBezTo>
                <a:cubicBezTo>
                  <a:pt x="474578" y="16251"/>
                  <a:pt x="482600" y="17463"/>
                  <a:pt x="490537" y="19050"/>
                </a:cubicBezTo>
                <a:cubicBezTo>
                  <a:pt x="498475" y="22225"/>
                  <a:pt x="506240" y="25871"/>
                  <a:pt x="514350" y="28575"/>
                </a:cubicBezTo>
                <a:cubicBezTo>
                  <a:pt x="557368" y="42915"/>
                  <a:pt x="504872" y="18013"/>
                  <a:pt x="571500" y="47625"/>
                </a:cubicBezTo>
                <a:cubicBezTo>
                  <a:pt x="587719" y="54833"/>
                  <a:pt x="602741" y="64612"/>
                  <a:pt x="619125" y="71438"/>
                </a:cubicBezTo>
                <a:cubicBezTo>
                  <a:pt x="638175" y="79375"/>
                  <a:pt x="657816" y="86021"/>
                  <a:pt x="676275" y="95250"/>
                </a:cubicBezTo>
                <a:cubicBezTo>
                  <a:pt x="682625" y="98425"/>
                  <a:pt x="688837" y="101892"/>
                  <a:pt x="695325" y="104775"/>
                </a:cubicBezTo>
                <a:cubicBezTo>
                  <a:pt x="703137" y="108247"/>
                  <a:pt x="711491" y="110477"/>
                  <a:pt x="719137" y="114300"/>
                </a:cubicBezTo>
                <a:cubicBezTo>
                  <a:pt x="724257" y="116860"/>
                  <a:pt x="728421" y="121045"/>
                  <a:pt x="733425" y="123825"/>
                </a:cubicBezTo>
                <a:cubicBezTo>
                  <a:pt x="742734" y="128997"/>
                  <a:pt x="752305" y="133706"/>
                  <a:pt x="762000" y="138113"/>
                </a:cubicBezTo>
                <a:cubicBezTo>
                  <a:pt x="769782" y="141651"/>
                  <a:pt x="778390" y="143397"/>
                  <a:pt x="785812" y="147638"/>
                </a:cubicBezTo>
                <a:cubicBezTo>
                  <a:pt x="863552" y="192061"/>
                  <a:pt x="798910" y="164307"/>
                  <a:pt x="852487" y="185738"/>
                </a:cubicBezTo>
                <a:cubicBezTo>
                  <a:pt x="932867" y="252720"/>
                  <a:pt x="833199" y="168204"/>
                  <a:pt x="904875" y="233363"/>
                </a:cubicBezTo>
                <a:cubicBezTo>
                  <a:pt x="914049" y="241703"/>
                  <a:pt x="924183" y="248938"/>
                  <a:pt x="933450" y="257175"/>
                </a:cubicBezTo>
                <a:cubicBezTo>
                  <a:pt x="938484" y="261650"/>
                  <a:pt x="942623" y="267080"/>
                  <a:pt x="947737" y="271463"/>
                </a:cubicBezTo>
                <a:cubicBezTo>
                  <a:pt x="953763" y="276629"/>
                  <a:pt x="961448" y="279877"/>
                  <a:pt x="966787" y="285750"/>
                </a:cubicBezTo>
                <a:cubicBezTo>
                  <a:pt x="977466" y="297496"/>
                  <a:pt x="982966" y="313933"/>
                  <a:pt x="995362" y="323850"/>
                </a:cubicBezTo>
                <a:cubicBezTo>
                  <a:pt x="1028114" y="350051"/>
                  <a:pt x="1010717" y="337261"/>
                  <a:pt x="1047750" y="361950"/>
                </a:cubicBezTo>
                <a:lnTo>
                  <a:pt x="1047750" y="361950"/>
                </a:lnTo>
                <a:cubicBezTo>
                  <a:pt x="1054100" y="366713"/>
                  <a:pt x="1060069" y="372031"/>
                  <a:pt x="1066800" y="376238"/>
                </a:cubicBezTo>
                <a:cubicBezTo>
                  <a:pt x="1072820" y="380001"/>
                  <a:pt x="1079686" y="382241"/>
                  <a:pt x="1085850" y="385763"/>
                </a:cubicBezTo>
                <a:cubicBezTo>
                  <a:pt x="1090820" y="388603"/>
                  <a:pt x="1095479" y="391961"/>
                  <a:pt x="1100137" y="395288"/>
                </a:cubicBezTo>
                <a:cubicBezTo>
                  <a:pt x="1106596" y="399902"/>
                  <a:pt x="1112331" y="405576"/>
                  <a:pt x="1119187" y="409575"/>
                </a:cubicBezTo>
                <a:cubicBezTo>
                  <a:pt x="1131497" y="416756"/>
                  <a:pt x="1154523" y="429125"/>
                  <a:pt x="1171575" y="433388"/>
                </a:cubicBezTo>
                <a:cubicBezTo>
                  <a:pt x="1179428" y="435351"/>
                  <a:pt x="1187450" y="436563"/>
                  <a:pt x="1195387" y="438150"/>
                </a:cubicBezTo>
                <a:cubicBezTo>
                  <a:pt x="1253331" y="461327"/>
                  <a:pt x="1223420" y="452438"/>
                  <a:pt x="1338262" y="452438"/>
                </a:cubicBezTo>
                <a:cubicBezTo>
                  <a:pt x="1371637" y="452438"/>
                  <a:pt x="1404937" y="449263"/>
                  <a:pt x="1438275" y="447675"/>
                </a:cubicBezTo>
                <a:cubicBezTo>
                  <a:pt x="1457325" y="441325"/>
                  <a:pt x="1475467" y="430842"/>
                  <a:pt x="1495425" y="428625"/>
                </a:cubicBezTo>
                <a:lnTo>
                  <a:pt x="1538287" y="423863"/>
                </a:lnTo>
                <a:cubicBezTo>
                  <a:pt x="1549426" y="422471"/>
                  <a:pt x="1560461" y="420275"/>
                  <a:pt x="1571625" y="419100"/>
                </a:cubicBezTo>
                <a:cubicBezTo>
                  <a:pt x="1590636" y="417099"/>
                  <a:pt x="1609725" y="415925"/>
                  <a:pt x="1628775" y="414338"/>
                </a:cubicBezTo>
                <a:lnTo>
                  <a:pt x="2247900" y="419100"/>
                </a:lnTo>
                <a:cubicBezTo>
                  <a:pt x="2254445" y="419198"/>
                  <a:pt x="2260934" y="421285"/>
                  <a:pt x="2266950" y="423863"/>
                </a:cubicBezTo>
                <a:cubicBezTo>
                  <a:pt x="2272211" y="426118"/>
                  <a:pt x="2275858" y="431432"/>
                  <a:pt x="2281237" y="433388"/>
                </a:cubicBezTo>
                <a:cubicBezTo>
                  <a:pt x="2310462" y="444016"/>
                  <a:pt x="2318394" y="438685"/>
                  <a:pt x="2343150" y="452438"/>
                </a:cubicBezTo>
                <a:cubicBezTo>
                  <a:pt x="2350089" y="456293"/>
                  <a:pt x="2355741" y="462111"/>
                  <a:pt x="2362200" y="466725"/>
                </a:cubicBezTo>
                <a:cubicBezTo>
                  <a:pt x="2366858" y="470052"/>
                  <a:pt x="2371725" y="473075"/>
                  <a:pt x="2376487" y="476250"/>
                </a:cubicBezTo>
                <a:cubicBezTo>
                  <a:pt x="2379662" y="481013"/>
                  <a:pt x="2382348" y="486141"/>
                  <a:pt x="2386012" y="490538"/>
                </a:cubicBezTo>
                <a:cubicBezTo>
                  <a:pt x="2390324" y="495712"/>
                  <a:pt x="2400300" y="504825"/>
                  <a:pt x="2400300" y="50482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12884" y="4071942"/>
            <a:ext cx="41355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public class </a:t>
            </a:r>
            <a:r>
              <a:rPr lang="en-US" altLang="ko-KR" sz="1600" dirty="0" smtClean="0"/>
              <a:t>Service{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private Map&lt;</a:t>
            </a:r>
            <a:r>
              <a:rPr lang="en-US" altLang="ko-KR" sz="1600" dirty="0" err="1" smtClean="0"/>
              <a:t>String,String</a:t>
            </a:r>
            <a:r>
              <a:rPr lang="en-US" altLang="ko-KR" sz="1600" dirty="0" smtClean="0"/>
              <a:t>&gt; map;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public Service(Map&lt;</a:t>
            </a:r>
            <a:r>
              <a:rPr lang="en-US" altLang="ko-KR" sz="1600" dirty="0" err="1" smtClean="0"/>
              <a:t>String,String</a:t>
            </a:r>
            <a:r>
              <a:rPr lang="en-US" altLang="ko-KR" sz="1600" dirty="0" smtClean="0"/>
              <a:t>&gt; map){</a:t>
            </a:r>
          </a:p>
          <a:p>
            <a:r>
              <a:rPr lang="en-US" altLang="ko-KR" sz="1600" dirty="0" smtClean="0"/>
              <a:t>     this.map = map;</a:t>
            </a:r>
            <a:endParaRPr lang="en-US" altLang="ko-KR" sz="1600" dirty="0"/>
          </a:p>
          <a:p>
            <a:r>
              <a:rPr lang="en-US" altLang="ko-KR" sz="1600" dirty="0" smtClean="0"/>
              <a:t>  }</a:t>
            </a:r>
            <a:endParaRPr lang="ko-KR" altLang="en-US" sz="1600" dirty="0"/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4392611" y="5036355"/>
            <a:ext cx="26432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71472" y="4500570"/>
            <a:ext cx="5000660" cy="1714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4600575" y="4384206"/>
            <a:ext cx="2800350" cy="749769"/>
          </a:xfrm>
          <a:custGeom>
            <a:avLst/>
            <a:gdLst>
              <a:gd name="connsiteX0" fmla="*/ 0 w 2800350"/>
              <a:gd name="connsiteY0" fmla="*/ 102069 h 749769"/>
              <a:gd name="connsiteX1" fmla="*/ 33338 w 2800350"/>
              <a:gd name="connsiteY1" fmla="*/ 87782 h 749769"/>
              <a:gd name="connsiteX2" fmla="*/ 100013 w 2800350"/>
              <a:gd name="connsiteY2" fmla="*/ 63969 h 749769"/>
              <a:gd name="connsiteX3" fmla="*/ 209550 w 2800350"/>
              <a:gd name="connsiteY3" fmla="*/ 49682 h 749769"/>
              <a:gd name="connsiteX4" fmla="*/ 333375 w 2800350"/>
              <a:gd name="connsiteY4" fmla="*/ 40157 h 749769"/>
              <a:gd name="connsiteX5" fmla="*/ 704850 w 2800350"/>
              <a:gd name="connsiteY5" fmla="*/ 49682 h 749769"/>
              <a:gd name="connsiteX6" fmla="*/ 723900 w 2800350"/>
              <a:gd name="connsiteY6" fmla="*/ 54444 h 749769"/>
              <a:gd name="connsiteX7" fmla="*/ 776288 w 2800350"/>
              <a:gd name="connsiteY7" fmla="*/ 83019 h 749769"/>
              <a:gd name="connsiteX8" fmla="*/ 790575 w 2800350"/>
              <a:gd name="connsiteY8" fmla="*/ 97307 h 749769"/>
              <a:gd name="connsiteX9" fmla="*/ 838200 w 2800350"/>
              <a:gd name="connsiteY9" fmla="*/ 121119 h 749769"/>
              <a:gd name="connsiteX10" fmla="*/ 857250 w 2800350"/>
              <a:gd name="connsiteY10" fmla="*/ 130644 h 749769"/>
              <a:gd name="connsiteX11" fmla="*/ 895350 w 2800350"/>
              <a:gd name="connsiteY11" fmla="*/ 159219 h 749769"/>
              <a:gd name="connsiteX12" fmla="*/ 942975 w 2800350"/>
              <a:gd name="connsiteY12" fmla="*/ 206844 h 749769"/>
              <a:gd name="connsiteX13" fmla="*/ 985838 w 2800350"/>
              <a:gd name="connsiteY13" fmla="*/ 240182 h 749769"/>
              <a:gd name="connsiteX14" fmla="*/ 1033463 w 2800350"/>
              <a:gd name="connsiteY14" fmla="*/ 268757 h 749769"/>
              <a:gd name="connsiteX15" fmla="*/ 1095375 w 2800350"/>
              <a:gd name="connsiteY15" fmla="*/ 316382 h 749769"/>
              <a:gd name="connsiteX16" fmla="*/ 1138238 w 2800350"/>
              <a:gd name="connsiteY16" fmla="*/ 344957 h 749769"/>
              <a:gd name="connsiteX17" fmla="*/ 1152525 w 2800350"/>
              <a:gd name="connsiteY17" fmla="*/ 354482 h 749769"/>
              <a:gd name="connsiteX18" fmla="*/ 1166813 w 2800350"/>
              <a:gd name="connsiteY18" fmla="*/ 359244 h 749769"/>
              <a:gd name="connsiteX19" fmla="*/ 1204913 w 2800350"/>
              <a:gd name="connsiteY19" fmla="*/ 378294 h 749769"/>
              <a:gd name="connsiteX20" fmla="*/ 1228725 w 2800350"/>
              <a:gd name="connsiteY20" fmla="*/ 392582 h 749769"/>
              <a:gd name="connsiteX21" fmla="*/ 1257300 w 2800350"/>
              <a:gd name="connsiteY21" fmla="*/ 402107 h 749769"/>
              <a:gd name="connsiteX22" fmla="*/ 1281113 w 2800350"/>
              <a:gd name="connsiteY22" fmla="*/ 416394 h 749769"/>
              <a:gd name="connsiteX23" fmla="*/ 1295400 w 2800350"/>
              <a:gd name="connsiteY23" fmla="*/ 421157 h 749769"/>
              <a:gd name="connsiteX24" fmla="*/ 1319213 w 2800350"/>
              <a:gd name="connsiteY24" fmla="*/ 435444 h 749769"/>
              <a:gd name="connsiteX25" fmla="*/ 1333500 w 2800350"/>
              <a:gd name="connsiteY25" fmla="*/ 440207 h 749769"/>
              <a:gd name="connsiteX26" fmla="*/ 1347788 w 2800350"/>
              <a:gd name="connsiteY26" fmla="*/ 449732 h 749769"/>
              <a:gd name="connsiteX27" fmla="*/ 1366838 w 2800350"/>
              <a:gd name="connsiteY27" fmla="*/ 454494 h 749769"/>
              <a:gd name="connsiteX28" fmla="*/ 1409700 w 2800350"/>
              <a:gd name="connsiteY28" fmla="*/ 473544 h 749769"/>
              <a:gd name="connsiteX29" fmla="*/ 1428750 w 2800350"/>
              <a:gd name="connsiteY29" fmla="*/ 483069 h 749769"/>
              <a:gd name="connsiteX30" fmla="*/ 1447800 w 2800350"/>
              <a:gd name="connsiteY30" fmla="*/ 487832 h 749769"/>
              <a:gd name="connsiteX31" fmla="*/ 1476375 w 2800350"/>
              <a:gd name="connsiteY31" fmla="*/ 497357 h 749769"/>
              <a:gd name="connsiteX32" fmla="*/ 1490663 w 2800350"/>
              <a:gd name="connsiteY32" fmla="*/ 502119 h 749769"/>
              <a:gd name="connsiteX33" fmla="*/ 1519238 w 2800350"/>
              <a:gd name="connsiteY33" fmla="*/ 506882 h 749769"/>
              <a:gd name="connsiteX34" fmla="*/ 1533525 w 2800350"/>
              <a:gd name="connsiteY34" fmla="*/ 516407 h 749769"/>
              <a:gd name="connsiteX35" fmla="*/ 1585913 w 2800350"/>
              <a:gd name="connsiteY35" fmla="*/ 525932 h 749769"/>
              <a:gd name="connsiteX36" fmla="*/ 1614488 w 2800350"/>
              <a:gd name="connsiteY36" fmla="*/ 530694 h 749769"/>
              <a:gd name="connsiteX37" fmla="*/ 1647825 w 2800350"/>
              <a:gd name="connsiteY37" fmla="*/ 535457 h 749769"/>
              <a:gd name="connsiteX38" fmla="*/ 1671638 w 2800350"/>
              <a:gd name="connsiteY38" fmla="*/ 540219 h 749769"/>
              <a:gd name="connsiteX39" fmla="*/ 2371725 w 2800350"/>
              <a:gd name="connsiteY39" fmla="*/ 544982 h 749769"/>
              <a:gd name="connsiteX40" fmla="*/ 2405063 w 2800350"/>
              <a:gd name="connsiteY40" fmla="*/ 549744 h 749769"/>
              <a:gd name="connsiteX41" fmla="*/ 2428875 w 2800350"/>
              <a:gd name="connsiteY41" fmla="*/ 554507 h 749769"/>
              <a:gd name="connsiteX42" fmla="*/ 2466975 w 2800350"/>
              <a:gd name="connsiteY42" fmla="*/ 559269 h 749769"/>
              <a:gd name="connsiteX43" fmla="*/ 2500313 w 2800350"/>
              <a:gd name="connsiteY43" fmla="*/ 564032 h 749769"/>
              <a:gd name="connsiteX44" fmla="*/ 2533650 w 2800350"/>
              <a:gd name="connsiteY44" fmla="*/ 573557 h 749769"/>
              <a:gd name="connsiteX45" fmla="*/ 2562225 w 2800350"/>
              <a:gd name="connsiteY45" fmla="*/ 583082 h 749769"/>
              <a:gd name="connsiteX46" fmla="*/ 2595563 w 2800350"/>
              <a:gd name="connsiteY46" fmla="*/ 597369 h 749769"/>
              <a:gd name="connsiteX47" fmla="*/ 2609850 w 2800350"/>
              <a:gd name="connsiteY47" fmla="*/ 606894 h 749769"/>
              <a:gd name="connsiteX48" fmla="*/ 2624138 w 2800350"/>
              <a:gd name="connsiteY48" fmla="*/ 621182 h 749769"/>
              <a:gd name="connsiteX49" fmla="*/ 2647950 w 2800350"/>
              <a:gd name="connsiteY49" fmla="*/ 635469 h 749769"/>
              <a:gd name="connsiteX50" fmla="*/ 2700338 w 2800350"/>
              <a:gd name="connsiteY50" fmla="*/ 664044 h 749769"/>
              <a:gd name="connsiteX51" fmla="*/ 2743200 w 2800350"/>
              <a:gd name="connsiteY51" fmla="*/ 687857 h 749769"/>
              <a:gd name="connsiteX52" fmla="*/ 2786063 w 2800350"/>
              <a:gd name="connsiteY52" fmla="*/ 711669 h 749769"/>
              <a:gd name="connsiteX53" fmla="*/ 2800350 w 2800350"/>
              <a:gd name="connsiteY53" fmla="*/ 740244 h 749769"/>
              <a:gd name="connsiteX54" fmla="*/ 2795588 w 2800350"/>
              <a:gd name="connsiteY54" fmla="*/ 749769 h 74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800350" h="749769">
                <a:moveTo>
                  <a:pt x="0" y="102069"/>
                </a:moveTo>
                <a:cubicBezTo>
                  <a:pt x="39642" y="92160"/>
                  <a:pt x="452" y="104225"/>
                  <a:pt x="33338" y="87782"/>
                </a:cubicBezTo>
                <a:cubicBezTo>
                  <a:pt x="55246" y="76828"/>
                  <a:pt x="76130" y="69276"/>
                  <a:pt x="100013" y="63969"/>
                </a:cubicBezTo>
                <a:cubicBezTo>
                  <a:pt x="148350" y="53227"/>
                  <a:pt x="159332" y="53545"/>
                  <a:pt x="209550" y="49682"/>
                </a:cubicBezTo>
                <a:cubicBezTo>
                  <a:pt x="368786" y="37433"/>
                  <a:pt x="190968" y="52023"/>
                  <a:pt x="333375" y="40157"/>
                </a:cubicBezTo>
                <a:lnTo>
                  <a:pt x="704850" y="49682"/>
                </a:lnTo>
                <a:cubicBezTo>
                  <a:pt x="711391" y="49921"/>
                  <a:pt x="718046" y="51517"/>
                  <a:pt x="723900" y="54444"/>
                </a:cubicBezTo>
                <a:cubicBezTo>
                  <a:pt x="853129" y="119059"/>
                  <a:pt x="582567" y="0"/>
                  <a:pt x="776288" y="83019"/>
                </a:cubicBezTo>
                <a:cubicBezTo>
                  <a:pt x="781050" y="87782"/>
                  <a:pt x="784839" y="93777"/>
                  <a:pt x="790575" y="97307"/>
                </a:cubicBezTo>
                <a:cubicBezTo>
                  <a:pt x="805691" y="106609"/>
                  <a:pt x="822325" y="113182"/>
                  <a:pt x="838200" y="121119"/>
                </a:cubicBezTo>
                <a:cubicBezTo>
                  <a:pt x="844550" y="124294"/>
                  <a:pt x="851570" y="126384"/>
                  <a:pt x="857250" y="130644"/>
                </a:cubicBezTo>
                <a:cubicBezTo>
                  <a:pt x="869950" y="140169"/>
                  <a:pt x="884125" y="147994"/>
                  <a:pt x="895350" y="159219"/>
                </a:cubicBezTo>
                <a:cubicBezTo>
                  <a:pt x="911225" y="175094"/>
                  <a:pt x="925254" y="193061"/>
                  <a:pt x="942975" y="206844"/>
                </a:cubicBezTo>
                <a:cubicBezTo>
                  <a:pt x="957263" y="217957"/>
                  <a:pt x="970317" y="230869"/>
                  <a:pt x="985838" y="240182"/>
                </a:cubicBezTo>
                <a:lnTo>
                  <a:pt x="1033463" y="268757"/>
                </a:lnTo>
                <a:cubicBezTo>
                  <a:pt x="1064857" y="310617"/>
                  <a:pt x="1026951" y="265066"/>
                  <a:pt x="1095375" y="316382"/>
                </a:cubicBezTo>
                <a:cubicBezTo>
                  <a:pt x="1127084" y="340163"/>
                  <a:pt x="1101492" y="321990"/>
                  <a:pt x="1138238" y="344957"/>
                </a:cubicBezTo>
                <a:cubicBezTo>
                  <a:pt x="1143092" y="347991"/>
                  <a:pt x="1147406" y="351922"/>
                  <a:pt x="1152525" y="354482"/>
                </a:cubicBezTo>
                <a:cubicBezTo>
                  <a:pt x="1157015" y="356727"/>
                  <a:pt x="1162243" y="357167"/>
                  <a:pt x="1166813" y="359244"/>
                </a:cubicBezTo>
                <a:cubicBezTo>
                  <a:pt x="1179739" y="365119"/>
                  <a:pt x="1192738" y="370988"/>
                  <a:pt x="1204913" y="378294"/>
                </a:cubicBezTo>
                <a:cubicBezTo>
                  <a:pt x="1212850" y="383057"/>
                  <a:pt x="1220298" y="388752"/>
                  <a:pt x="1228725" y="392582"/>
                </a:cubicBezTo>
                <a:cubicBezTo>
                  <a:pt x="1237865" y="396737"/>
                  <a:pt x="1248690" y="396942"/>
                  <a:pt x="1257300" y="402107"/>
                </a:cubicBezTo>
                <a:cubicBezTo>
                  <a:pt x="1265238" y="406869"/>
                  <a:pt x="1272834" y="412254"/>
                  <a:pt x="1281113" y="416394"/>
                </a:cubicBezTo>
                <a:cubicBezTo>
                  <a:pt x="1285603" y="418639"/>
                  <a:pt x="1290910" y="418912"/>
                  <a:pt x="1295400" y="421157"/>
                </a:cubicBezTo>
                <a:cubicBezTo>
                  <a:pt x="1303679" y="425297"/>
                  <a:pt x="1310934" y="431304"/>
                  <a:pt x="1319213" y="435444"/>
                </a:cubicBezTo>
                <a:cubicBezTo>
                  <a:pt x="1323703" y="437689"/>
                  <a:pt x="1329010" y="437962"/>
                  <a:pt x="1333500" y="440207"/>
                </a:cubicBezTo>
                <a:cubicBezTo>
                  <a:pt x="1338620" y="442767"/>
                  <a:pt x="1342527" y="447477"/>
                  <a:pt x="1347788" y="449732"/>
                </a:cubicBezTo>
                <a:cubicBezTo>
                  <a:pt x="1353804" y="452310"/>
                  <a:pt x="1360488" y="452907"/>
                  <a:pt x="1366838" y="454494"/>
                </a:cubicBezTo>
                <a:cubicBezTo>
                  <a:pt x="1418283" y="485363"/>
                  <a:pt x="1366099" y="457194"/>
                  <a:pt x="1409700" y="473544"/>
                </a:cubicBezTo>
                <a:cubicBezTo>
                  <a:pt x="1416348" y="476037"/>
                  <a:pt x="1422103" y="480576"/>
                  <a:pt x="1428750" y="483069"/>
                </a:cubicBezTo>
                <a:cubicBezTo>
                  <a:pt x="1434879" y="485367"/>
                  <a:pt x="1441531" y="485951"/>
                  <a:pt x="1447800" y="487832"/>
                </a:cubicBezTo>
                <a:cubicBezTo>
                  <a:pt x="1457417" y="490717"/>
                  <a:pt x="1466850" y="494182"/>
                  <a:pt x="1476375" y="497357"/>
                </a:cubicBezTo>
                <a:cubicBezTo>
                  <a:pt x="1481138" y="498944"/>
                  <a:pt x="1485711" y="501294"/>
                  <a:pt x="1490663" y="502119"/>
                </a:cubicBezTo>
                <a:lnTo>
                  <a:pt x="1519238" y="506882"/>
                </a:lnTo>
                <a:cubicBezTo>
                  <a:pt x="1524000" y="510057"/>
                  <a:pt x="1528406" y="513847"/>
                  <a:pt x="1533525" y="516407"/>
                </a:cubicBezTo>
                <a:cubicBezTo>
                  <a:pt x="1548463" y="523876"/>
                  <a:pt x="1572131" y="523963"/>
                  <a:pt x="1585913" y="525932"/>
                </a:cubicBezTo>
                <a:cubicBezTo>
                  <a:pt x="1595472" y="527298"/>
                  <a:pt x="1604944" y="529226"/>
                  <a:pt x="1614488" y="530694"/>
                </a:cubicBezTo>
                <a:cubicBezTo>
                  <a:pt x="1625583" y="532401"/>
                  <a:pt x="1636753" y="533612"/>
                  <a:pt x="1647825" y="535457"/>
                </a:cubicBezTo>
                <a:cubicBezTo>
                  <a:pt x="1655810" y="536788"/>
                  <a:pt x="1663544" y="540112"/>
                  <a:pt x="1671638" y="540219"/>
                </a:cubicBezTo>
                <a:lnTo>
                  <a:pt x="2371725" y="544982"/>
                </a:lnTo>
                <a:cubicBezTo>
                  <a:pt x="2382838" y="546569"/>
                  <a:pt x="2393990" y="547899"/>
                  <a:pt x="2405063" y="549744"/>
                </a:cubicBezTo>
                <a:cubicBezTo>
                  <a:pt x="2413047" y="551075"/>
                  <a:pt x="2420875" y="553276"/>
                  <a:pt x="2428875" y="554507"/>
                </a:cubicBezTo>
                <a:cubicBezTo>
                  <a:pt x="2441525" y="556453"/>
                  <a:pt x="2454288" y="557577"/>
                  <a:pt x="2466975" y="559269"/>
                </a:cubicBezTo>
                <a:lnTo>
                  <a:pt x="2500313" y="564032"/>
                </a:lnTo>
                <a:cubicBezTo>
                  <a:pt x="2548346" y="580042"/>
                  <a:pt x="2473825" y="555609"/>
                  <a:pt x="2533650" y="573557"/>
                </a:cubicBezTo>
                <a:cubicBezTo>
                  <a:pt x="2543267" y="576442"/>
                  <a:pt x="2553871" y="577513"/>
                  <a:pt x="2562225" y="583082"/>
                </a:cubicBezTo>
                <a:cubicBezTo>
                  <a:pt x="2581959" y="596238"/>
                  <a:pt x="2570960" y="591219"/>
                  <a:pt x="2595563" y="597369"/>
                </a:cubicBezTo>
                <a:cubicBezTo>
                  <a:pt x="2600325" y="600544"/>
                  <a:pt x="2605453" y="603230"/>
                  <a:pt x="2609850" y="606894"/>
                </a:cubicBezTo>
                <a:cubicBezTo>
                  <a:pt x="2615024" y="611206"/>
                  <a:pt x="2618750" y="617141"/>
                  <a:pt x="2624138" y="621182"/>
                </a:cubicBezTo>
                <a:cubicBezTo>
                  <a:pt x="2631543" y="626736"/>
                  <a:pt x="2640248" y="630334"/>
                  <a:pt x="2647950" y="635469"/>
                </a:cubicBezTo>
                <a:cubicBezTo>
                  <a:pt x="2691033" y="664191"/>
                  <a:pt x="2665921" y="655441"/>
                  <a:pt x="2700338" y="664044"/>
                </a:cubicBezTo>
                <a:cubicBezTo>
                  <a:pt x="2714625" y="671982"/>
                  <a:pt x="2728581" y="680548"/>
                  <a:pt x="2743200" y="687857"/>
                </a:cubicBezTo>
                <a:cubicBezTo>
                  <a:pt x="2786859" y="709687"/>
                  <a:pt x="2748590" y="683565"/>
                  <a:pt x="2786063" y="711669"/>
                </a:cubicBezTo>
                <a:cubicBezTo>
                  <a:pt x="2790879" y="718893"/>
                  <a:pt x="2800350" y="730385"/>
                  <a:pt x="2800350" y="740244"/>
                </a:cubicBezTo>
                <a:cubicBezTo>
                  <a:pt x="2800350" y="743794"/>
                  <a:pt x="2797175" y="746594"/>
                  <a:pt x="2795588" y="74976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511274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*Singleton pattern</a:t>
            </a:r>
            <a:r>
              <a:rPr lang="ko-KR" altLang="en-US" dirty="0" smtClean="0"/>
              <a:t>으로 </a:t>
            </a:r>
            <a:r>
              <a:rPr lang="ko-KR" altLang="en-US" dirty="0" smtClean="0"/>
              <a:t>구현된 </a:t>
            </a:r>
            <a:r>
              <a:rPr lang="ko-KR" altLang="en-US" dirty="0" smtClean="0"/>
              <a:t>클래스를 객체화</a:t>
            </a:r>
            <a:endParaRPr lang="en-US" altLang="ko-KR" dirty="0" smtClean="0"/>
          </a:p>
          <a:p>
            <a:r>
              <a:rPr lang="en-US" altLang="ko-KR" sz="1600" dirty="0" smtClean="0"/>
              <a:t> -factory-method=“method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”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93568" y="970176"/>
            <a:ext cx="351981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public class </a:t>
            </a:r>
            <a:r>
              <a:rPr lang="en-US" altLang="ko-KR" sz="1600" dirty="0" smtClean="0"/>
              <a:t>Service{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private static Service </a:t>
            </a:r>
            <a:r>
              <a:rPr lang="en-US" altLang="ko-KR" sz="1600" dirty="0" err="1" smtClean="0"/>
              <a:t>service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private Service(){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public static Service </a:t>
            </a:r>
            <a:r>
              <a:rPr lang="en-US" altLang="ko-KR" sz="1600" dirty="0" err="1" smtClean="0"/>
              <a:t>getInstance</a:t>
            </a:r>
            <a:r>
              <a:rPr lang="en-US" altLang="ko-KR" sz="1600" dirty="0" smtClean="0"/>
              <a:t>(){</a:t>
            </a:r>
          </a:p>
          <a:p>
            <a:r>
              <a:rPr lang="en-US" altLang="ko-KR" sz="1600" dirty="0" smtClean="0"/>
              <a:t>      </a:t>
            </a:r>
          </a:p>
          <a:p>
            <a:r>
              <a:rPr lang="en-US" altLang="ko-KR" sz="1600" dirty="0" smtClean="0"/>
              <a:t>    return </a:t>
            </a:r>
            <a:r>
              <a:rPr lang="en-US" altLang="ko-KR" sz="1600" dirty="0" err="1" smtClean="0"/>
              <a:t>serivce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r>
              <a:rPr lang="en-US" altLang="ko-KR" sz="1600" dirty="0" smtClean="0"/>
              <a:t>  }</a:t>
            </a:r>
            <a:endParaRPr lang="ko-KR" altLang="en-US" sz="1600" dirty="0"/>
          </a:p>
        </p:txBody>
      </p:sp>
      <p:cxnSp>
        <p:nvCxnSpPr>
          <p:cNvPr id="7" name="직선 연결선 6"/>
          <p:cNvCxnSpPr/>
          <p:nvPr/>
        </p:nvCxnSpPr>
        <p:spPr>
          <a:xfrm rot="16200000" flipH="1">
            <a:off x="2559844" y="2350294"/>
            <a:ext cx="2819400" cy="2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6248" y="928670"/>
            <a:ext cx="5056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private </a:t>
            </a:r>
            <a:r>
              <a:rPr lang="ko-KR" altLang="en-US" sz="1600" dirty="0" smtClean="0"/>
              <a:t>접근 지정자가 붙은 </a:t>
            </a:r>
            <a:r>
              <a:rPr lang="ko-KR" altLang="en-US" sz="1600" dirty="0" err="1" smtClean="0"/>
              <a:t>생성자도</a:t>
            </a:r>
            <a:r>
              <a:rPr lang="ko-KR" altLang="en-US" sz="1600" dirty="0" smtClean="0"/>
              <a:t> 사용할 수 있다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r>
              <a:rPr lang="en-US" altLang="ko-KR" sz="1600" dirty="0" smtClean="0"/>
              <a:t>&lt;</a:t>
            </a:r>
            <a:r>
              <a:rPr lang="en-US" altLang="ko-KR" sz="1600" dirty="0" smtClean="0"/>
              <a:t>bean id=“” class=“”/&gt;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 flipV="1">
            <a:off x="2214546" y="1071545"/>
            <a:ext cx="2214578" cy="1071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67210" y="1785926"/>
            <a:ext cx="4192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&lt;bean id=“” class=“”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factory-method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getInstance</a:t>
            </a:r>
            <a:r>
              <a:rPr lang="en-US" altLang="ko-KR" sz="1600" dirty="0" smtClean="0"/>
              <a:t>”/&gt;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객체를 </a:t>
            </a:r>
            <a:r>
              <a:rPr lang="en-US" altLang="ko-KR" sz="1600" dirty="0" err="1" smtClean="0"/>
              <a:t>getInstance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가 생성한 것을 </a:t>
            </a:r>
            <a:endParaRPr lang="en-US" altLang="ko-KR" sz="1600" dirty="0" smtClean="0"/>
          </a:p>
          <a:p>
            <a:r>
              <a:rPr lang="en-US" altLang="ko-KR" sz="1600" dirty="0" smtClean="0"/>
              <a:t>id</a:t>
            </a:r>
            <a:r>
              <a:rPr lang="ko-KR" altLang="en-US" sz="1600" dirty="0" smtClean="0"/>
              <a:t>로 저장하여 사용한다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4" name="자유형 13"/>
          <p:cNvSpPr/>
          <p:nvPr/>
        </p:nvSpPr>
        <p:spPr>
          <a:xfrm>
            <a:off x="3271215" y="1664858"/>
            <a:ext cx="3396778" cy="1107062"/>
          </a:xfrm>
          <a:custGeom>
            <a:avLst/>
            <a:gdLst>
              <a:gd name="connsiteX0" fmla="*/ 3386760 w 3396778"/>
              <a:gd name="connsiteY0" fmla="*/ 540180 h 1107062"/>
              <a:gd name="connsiteX1" fmla="*/ 3377235 w 3396778"/>
              <a:gd name="connsiteY1" fmla="*/ 383017 h 1107062"/>
              <a:gd name="connsiteX2" fmla="*/ 3358185 w 3396778"/>
              <a:gd name="connsiteY2" fmla="*/ 335392 h 1107062"/>
              <a:gd name="connsiteX3" fmla="*/ 3343898 w 3396778"/>
              <a:gd name="connsiteY3" fmla="*/ 321105 h 1107062"/>
              <a:gd name="connsiteX4" fmla="*/ 3329610 w 3396778"/>
              <a:gd name="connsiteY4" fmla="*/ 287767 h 1107062"/>
              <a:gd name="connsiteX5" fmla="*/ 3315323 w 3396778"/>
              <a:gd name="connsiteY5" fmla="*/ 273480 h 1107062"/>
              <a:gd name="connsiteX6" fmla="*/ 3296273 w 3396778"/>
              <a:gd name="connsiteY6" fmla="*/ 244905 h 1107062"/>
              <a:gd name="connsiteX7" fmla="*/ 3258173 w 3396778"/>
              <a:gd name="connsiteY7" fmla="*/ 202042 h 1107062"/>
              <a:gd name="connsiteX8" fmla="*/ 3220073 w 3396778"/>
              <a:gd name="connsiteY8" fmla="*/ 173467 h 1107062"/>
              <a:gd name="connsiteX9" fmla="*/ 3177210 w 3396778"/>
              <a:gd name="connsiteY9" fmla="*/ 140130 h 1107062"/>
              <a:gd name="connsiteX10" fmla="*/ 3153398 w 3396778"/>
              <a:gd name="connsiteY10" fmla="*/ 121080 h 1107062"/>
              <a:gd name="connsiteX11" fmla="*/ 3124823 w 3396778"/>
              <a:gd name="connsiteY11" fmla="*/ 102030 h 1107062"/>
              <a:gd name="connsiteX12" fmla="*/ 3105773 w 3396778"/>
              <a:gd name="connsiteY12" fmla="*/ 87742 h 1107062"/>
              <a:gd name="connsiteX13" fmla="*/ 3081960 w 3396778"/>
              <a:gd name="connsiteY13" fmla="*/ 82980 h 1107062"/>
              <a:gd name="connsiteX14" fmla="*/ 3062910 w 3396778"/>
              <a:gd name="connsiteY14" fmla="*/ 78217 h 1107062"/>
              <a:gd name="connsiteX15" fmla="*/ 3029573 w 3396778"/>
              <a:gd name="connsiteY15" fmla="*/ 59167 h 1107062"/>
              <a:gd name="connsiteX16" fmla="*/ 3010523 w 3396778"/>
              <a:gd name="connsiteY16" fmla="*/ 54405 h 1107062"/>
              <a:gd name="connsiteX17" fmla="*/ 2986710 w 3396778"/>
              <a:gd name="connsiteY17" fmla="*/ 49642 h 1107062"/>
              <a:gd name="connsiteX18" fmla="*/ 2891460 w 3396778"/>
              <a:gd name="connsiteY18" fmla="*/ 40117 h 1107062"/>
              <a:gd name="connsiteX19" fmla="*/ 2867648 w 3396778"/>
              <a:gd name="connsiteY19" fmla="*/ 30592 h 1107062"/>
              <a:gd name="connsiteX20" fmla="*/ 2834310 w 3396778"/>
              <a:gd name="connsiteY20" fmla="*/ 25830 h 1107062"/>
              <a:gd name="connsiteX21" fmla="*/ 2791448 w 3396778"/>
              <a:gd name="connsiteY21" fmla="*/ 21067 h 1107062"/>
              <a:gd name="connsiteX22" fmla="*/ 2743823 w 3396778"/>
              <a:gd name="connsiteY22" fmla="*/ 16305 h 1107062"/>
              <a:gd name="connsiteX23" fmla="*/ 2591423 w 3396778"/>
              <a:gd name="connsiteY23" fmla="*/ 2017 h 1107062"/>
              <a:gd name="connsiteX24" fmla="*/ 1848473 w 3396778"/>
              <a:gd name="connsiteY24" fmla="*/ 6780 h 1107062"/>
              <a:gd name="connsiteX25" fmla="*/ 1815135 w 3396778"/>
              <a:gd name="connsiteY25" fmla="*/ 11542 h 1107062"/>
              <a:gd name="connsiteX26" fmla="*/ 1734173 w 3396778"/>
              <a:gd name="connsiteY26" fmla="*/ 25830 h 1107062"/>
              <a:gd name="connsiteX27" fmla="*/ 1700835 w 3396778"/>
              <a:gd name="connsiteY27" fmla="*/ 30592 h 1107062"/>
              <a:gd name="connsiteX28" fmla="*/ 1596060 w 3396778"/>
              <a:gd name="connsiteY28" fmla="*/ 40117 h 1107062"/>
              <a:gd name="connsiteX29" fmla="*/ 1553198 w 3396778"/>
              <a:gd name="connsiteY29" fmla="*/ 59167 h 1107062"/>
              <a:gd name="connsiteX30" fmla="*/ 1534148 w 3396778"/>
              <a:gd name="connsiteY30" fmla="*/ 63930 h 1107062"/>
              <a:gd name="connsiteX31" fmla="*/ 1510335 w 3396778"/>
              <a:gd name="connsiteY31" fmla="*/ 73455 h 1107062"/>
              <a:gd name="connsiteX32" fmla="*/ 1481760 w 3396778"/>
              <a:gd name="connsiteY32" fmla="*/ 82980 h 1107062"/>
              <a:gd name="connsiteX33" fmla="*/ 1429373 w 3396778"/>
              <a:gd name="connsiteY33" fmla="*/ 102030 h 1107062"/>
              <a:gd name="connsiteX34" fmla="*/ 1353173 w 3396778"/>
              <a:gd name="connsiteY34" fmla="*/ 135367 h 1107062"/>
              <a:gd name="connsiteX35" fmla="*/ 1334123 w 3396778"/>
              <a:gd name="connsiteY35" fmla="*/ 144892 h 1107062"/>
              <a:gd name="connsiteX36" fmla="*/ 1300785 w 3396778"/>
              <a:gd name="connsiteY36" fmla="*/ 154417 h 1107062"/>
              <a:gd name="connsiteX37" fmla="*/ 1262685 w 3396778"/>
              <a:gd name="connsiteY37" fmla="*/ 173467 h 1107062"/>
              <a:gd name="connsiteX38" fmla="*/ 1248398 w 3396778"/>
              <a:gd name="connsiteY38" fmla="*/ 178230 h 1107062"/>
              <a:gd name="connsiteX39" fmla="*/ 1224585 w 3396778"/>
              <a:gd name="connsiteY39" fmla="*/ 192517 h 1107062"/>
              <a:gd name="connsiteX40" fmla="*/ 1200773 w 3396778"/>
              <a:gd name="connsiteY40" fmla="*/ 202042 h 1107062"/>
              <a:gd name="connsiteX41" fmla="*/ 1176960 w 3396778"/>
              <a:gd name="connsiteY41" fmla="*/ 221092 h 1107062"/>
              <a:gd name="connsiteX42" fmla="*/ 1124573 w 3396778"/>
              <a:gd name="connsiteY42" fmla="*/ 244905 h 1107062"/>
              <a:gd name="connsiteX43" fmla="*/ 1062660 w 3396778"/>
              <a:gd name="connsiteY43" fmla="*/ 287767 h 1107062"/>
              <a:gd name="connsiteX44" fmla="*/ 1038848 w 3396778"/>
              <a:gd name="connsiteY44" fmla="*/ 292530 h 1107062"/>
              <a:gd name="connsiteX45" fmla="*/ 991223 w 3396778"/>
              <a:gd name="connsiteY45" fmla="*/ 330630 h 1107062"/>
              <a:gd name="connsiteX46" fmla="*/ 943598 w 3396778"/>
              <a:gd name="connsiteY46" fmla="*/ 359205 h 1107062"/>
              <a:gd name="connsiteX47" fmla="*/ 900735 w 3396778"/>
              <a:gd name="connsiteY47" fmla="*/ 387780 h 1107062"/>
              <a:gd name="connsiteX48" fmla="*/ 881685 w 3396778"/>
              <a:gd name="connsiteY48" fmla="*/ 397305 h 1107062"/>
              <a:gd name="connsiteX49" fmla="*/ 862635 w 3396778"/>
              <a:gd name="connsiteY49" fmla="*/ 411592 h 1107062"/>
              <a:gd name="connsiteX50" fmla="*/ 838823 w 3396778"/>
              <a:gd name="connsiteY50" fmla="*/ 425880 h 1107062"/>
              <a:gd name="connsiteX51" fmla="*/ 815010 w 3396778"/>
              <a:gd name="connsiteY51" fmla="*/ 444930 h 1107062"/>
              <a:gd name="connsiteX52" fmla="*/ 795960 w 3396778"/>
              <a:gd name="connsiteY52" fmla="*/ 449692 h 1107062"/>
              <a:gd name="connsiteX53" fmla="*/ 776910 w 3396778"/>
              <a:gd name="connsiteY53" fmla="*/ 463980 h 1107062"/>
              <a:gd name="connsiteX54" fmla="*/ 757860 w 3396778"/>
              <a:gd name="connsiteY54" fmla="*/ 483030 h 1107062"/>
              <a:gd name="connsiteX55" fmla="*/ 734048 w 3396778"/>
              <a:gd name="connsiteY55" fmla="*/ 497317 h 1107062"/>
              <a:gd name="connsiteX56" fmla="*/ 710235 w 3396778"/>
              <a:gd name="connsiteY56" fmla="*/ 516367 h 1107062"/>
              <a:gd name="connsiteX57" fmla="*/ 648323 w 3396778"/>
              <a:gd name="connsiteY57" fmla="*/ 549705 h 1107062"/>
              <a:gd name="connsiteX58" fmla="*/ 624510 w 3396778"/>
              <a:gd name="connsiteY58" fmla="*/ 559230 h 1107062"/>
              <a:gd name="connsiteX59" fmla="*/ 591173 w 3396778"/>
              <a:gd name="connsiteY59" fmla="*/ 583042 h 1107062"/>
              <a:gd name="connsiteX60" fmla="*/ 548310 w 3396778"/>
              <a:gd name="connsiteY60" fmla="*/ 606855 h 1107062"/>
              <a:gd name="connsiteX61" fmla="*/ 519735 w 3396778"/>
              <a:gd name="connsiteY61" fmla="*/ 625905 h 1107062"/>
              <a:gd name="connsiteX62" fmla="*/ 500685 w 3396778"/>
              <a:gd name="connsiteY62" fmla="*/ 644955 h 1107062"/>
              <a:gd name="connsiteX63" fmla="*/ 476873 w 3396778"/>
              <a:gd name="connsiteY63" fmla="*/ 659242 h 1107062"/>
              <a:gd name="connsiteX64" fmla="*/ 448298 w 3396778"/>
              <a:gd name="connsiteY64" fmla="*/ 678292 h 1107062"/>
              <a:gd name="connsiteX65" fmla="*/ 429248 w 3396778"/>
              <a:gd name="connsiteY65" fmla="*/ 697342 h 1107062"/>
              <a:gd name="connsiteX66" fmla="*/ 405435 w 3396778"/>
              <a:gd name="connsiteY66" fmla="*/ 711630 h 1107062"/>
              <a:gd name="connsiteX67" fmla="*/ 376860 w 3396778"/>
              <a:gd name="connsiteY67" fmla="*/ 735442 h 1107062"/>
              <a:gd name="connsiteX68" fmla="*/ 353048 w 3396778"/>
              <a:gd name="connsiteY68" fmla="*/ 749730 h 1107062"/>
              <a:gd name="connsiteX69" fmla="*/ 319710 w 3396778"/>
              <a:gd name="connsiteY69" fmla="*/ 783067 h 1107062"/>
              <a:gd name="connsiteX70" fmla="*/ 305423 w 3396778"/>
              <a:gd name="connsiteY70" fmla="*/ 792592 h 1107062"/>
              <a:gd name="connsiteX71" fmla="*/ 276848 w 3396778"/>
              <a:gd name="connsiteY71" fmla="*/ 816405 h 1107062"/>
              <a:gd name="connsiteX72" fmla="*/ 229223 w 3396778"/>
              <a:gd name="connsiteY72" fmla="*/ 878317 h 1107062"/>
              <a:gd name="connsiteX73" fmla="*/ 210173 w 3396778"/>
              <a:gd name="connsiteY73" fmla="*/ 897367 h 1107062"/>
              <a:gd name="connsiteX74" fmla="*/ 195885 w 3396778"/>
              <a:gd name="connsiteY74" fmla="*/ 911655 h 1107062"/>
              <a:gd name="connsiteX75" fmla="*/ 181598 w 3396778"/>
              <a:gd name="connsiteY75" fmla="*/ 921180 h 1107062"/>
              <a:gd name="connsiteX76" fmla="*/ 167310 w 3396778"/>
              <a:gd name="connsiteY76" fmla="*/ 935467 h 1107062"/>
              <a:gd name="connsiteX77" fmla="*/ 148260 w 3396778"/>
              <a:gd name="connsiteY77" fmla="*/ 944992 h 1107062"/>
              <a:gd name="connsiteX78" fmla="*/ 95873 w 3396778"/>
              <a:gd name="connsiteY78" fmla="*/ 978330 h 1107062"/>
              <a:gd name="connsiteX79" fmla="*/ 67298 w 3396778"/>
              <a:gd name="connsiteY79" fmla="*/ 1006905 h 1107062"/>
              <a:gd name="connsiteX80" fmla="*/ 48248 w 3396778"/>
              <a:gd name="connsiteY80" fmla="*/ 1025955 h 1107062"/>
              <a:gd name="connsiteX81" fmla="*/ 29198 w 3396778"/>
              <a:gd name="connsiteY81" fmla="*/ 1040242 h 1107062"/>
              <a:gd name="connsiteX82" fmla="*/ 19673 w 3396778"/>
              <a:gd name="connsiteY82" fmla="*/ 1054530 h 1107062"/>
              <a:gd name="connsiteX83" fmla="*/ 5385 w 3396778"/>
              <a:gd name="connsiteY83" fmla="*/ 1068817 h 1107062"/>
              <a:gd name="connsiteX84" fmla="*/ 623 w 3396778"/>
              <a:gd name="connsiteY84" fmla="*/ 1083105 h 110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396778" h="1107062">
                <a:moveTo>
                  <a:pt x="3386760" y="540180"/>
                </a:moveTo>
                <a:cubicBezTo>
                  <a:pt x="3384577" y="474694"/>
                  <a:pt x="3396778" y="433829"/>
                  <a:pt x="3377235" y="383017"/>
                </a:cubicBezTo>
                <a:cubicBezTo>
                  <a:pt x="3371097" y="367059"/>
                  <a:pt x="3370275" y="347482"/>
                  <a:pt x="3358185" y="335392"/>
                </a:cubicBezTo>
                <a:lnTo>
                  <a:pt x="3343898" y="321105"/>
                </a:lnTo>
                <a:cubicBezTo>
                  <a:pt x="3340011" y="309446"/>
                  <a:pt x="3336966" y="298065"/>
                  <a:pt x="3329610" y="287767"/>
                </a:cubicBezTo>
                <a:cubicBezTo>
                  <a:pt x="3325695" y="282287"/>
                  <a:pt x="3319458" y="278796"/>
                  <a:pt x="3315323" y="273480"/>
                </a:cubicBezTo>
                <a:cubicBezTo>
                  <a:pt x="3308295" y="264444"/>
                  <a:pt x="3303006" y="254163"/>
                  <a:pt x="3296273" y="244905"/>
                </a:cubicBezTo>
                <a:cubicBezTo>
                  <a:pt x="3269094" y="207533"/>
                  <a:pt x="3286636" y="234063"/>
                  <a:pt x="3258173" y="202042"/>
                </a:cubicBezTo>
                <a:cubicBezTo>
                  <a:pt x="3231729" y="172292"/>
                  <a:pt x="3251113" y="181228"/>
                  <a:pt x="3220073" y="173467"/>
                </a:cubicBezTo>
                <a:lnTo>
                  <a:pt x="3177210" y="140130"/>
                </a:lnTo>
                <a:cubicBezTo>
                  <a:pt x="3169217" y="133850"/>
                  <a:pt x="3161856" y="126718"/>
                  <a:pt x="3153398" y="121080"/>
                </a:cubicBezTo>
                <a:cubicBezTo>
                  <a:pt x="3143873" y="114730"/>
                  <a:pt x="3134201" y="108595"/>
                  <a:pt x="3124823" y="102030"/>
                </a:cubicBezTo>
                <a:cubicBezTo>
                  <a:pt x="3118320" y="97478"/>
                  <a:pt x="3113026" y="90966"/>
                  <a:pt x="3105773" y="87742"/>
                </a:cubicBezTo>
                <a:cubicBezTo>
                  <a:pt x="3098376" y="84454"/>
                  <a:pt x="3089862" y="84736"/>
                  <a:pt x="3081960" y="82980"/>
                </a:cubicBezTo>
                <a:cubicBezTo>
                  <a:pt x="3075570" y="81560"/>
                  <a:pt x="3069039" y="80515"/>
                  <a:pt x="3062910" y="78217"/>
                </a:cubicBezTo>
                <a:cubicBezTo>
                  <a:pt x="2983767" y="48537"/>
                  <a:pt x="3094087" y="86815"/>
                  <a:pt x="3029573" y="59167"/>
                </a:cubicBezTo>
                <a:cubicBezTo>
                  <a:pt x="3023557" y="56589"/>
                  <a:pt x="3016913" y="55825"/>
                  <a:pt x="3010523" y="54405"/>
                </a:cubicBezTo>
                <a:cubicBezTo>
                  <a:pt x="3002621" y="52649"/>
                  <a:pt x="2994747" y="50606"/>
                  <a:pt x="2986710" y="49642"/>
                </a:cubicBezTo>
                <a:cubicBezTo>
                  <a:pt x="2955029" y="45840"/>
                  <a:pt x="2891460" y="40117"/>
                  <a:pt x="2891460" y="40117"/>
                </a:cubicBezTo>
                <a:cubicBezTo>
                  <a:pt x="2883523" y="36942"/>
                  <a:pt x="2875942" y="32665"/>
                  <a:pt x="2867648" y="30592"/>
                </a:cubicBezTo>
                <a:cubicBezTo>
                  <a:pt x="2856758" y="27870"/>
                  <a:pt x="2845449" y="27222"/>
                  <a:pt x="2834310" y="25830"/>
                </a:cubicBezTo>
                <a:cubicBezTo>
                  <a:pt x="2820046" y="24047"/>
                  <a:pt x="2805744" y="22572"/>
                  <a:pt x="2791448" y="21067"/>
                </a:cubicBezTo>
                <a:cubicBezTo>
                  <a:pt x="2775582" y="19397"/>
                  <a:pt x="2759631" y="18461"/>
                  <a:pt x="2743823" y="16305"/>
                </a:cubicBezTo>
                <a:cubicBezTo>
                  <a:pt x="2624252" y="0"/>
                  <a:pt x="2757094" y="10301"/>
                  <a:pt x="2591423" y="2017"/>
                </a:cubicBezTo>
                <a:lnTo>
                  <a:pt x="1848473" y="6780"/>
                </a:lnTo>
                <a:cubicBezTo>
                  <a:pt x="1837248" y="6918"/>
                  <a:pt x="1826262" y="10058"/>
                  <a:pt x="1815135" y="11542"/>
                </a:cubicBezTo>
                <a:cubicBezTo>
                  <a:pt x="1723387" y="23775"/>
                  <a:pt x="1834270" y="7062"/>
                  <a:pt x="1734173" y="25830"/>
                </a:cubicBezTo>
                <a:cubicBezTo>
                  <a:pt x="1723140" y="27899"/>
                  <a:pt x="1711962" y="29108"/>
                  <a:pt x="1700835" y="30592"/>
                </a:cubicBezTo>
                <a:cubicBezTo>
                  <a:pt x="1648716" y="37541"/>
                  <a:pt x="1661416" y="35449"/>
                  <a:pt x="1596060" y="40117"/>
                </a:cubicBezTo>
                <a:cubicBezTo>
                  <a:pt x="1579463" y="48415"/>
                  <a:pt x="1571440" y="53086"/>
                  <a:pt x="1553198" y="59167"/>
                </a:cubicBezTo>
                <a:cubicBezTo>
                  <a:pt x="1546988" y="61237"/>
                  <a:pt x="1540358" y="61860"/>
                  <a:pt x="1534148" y="63930"/>
                </a:cubicBezTo>
                <a:cubicBezTo>
                  <a:pt x="1526038" y="66634"/>
                  <a:pt x="1518369" y="70533"/>
                  <a:pt x="1510335" y="73455"/>
                </a:cubicBezTo>
                <a:cubicBezTo>
                  <a:pt x="1500899" y="76886"/>
                  <a:pt x="1490900" y="78825"/>
                  <a:pt x="1481760" y="82980"/>
                </a:cubicBezTo>
                <a:cubicBezTo>
                  <a:pt x="1433452" y="104938"/>
                  <a:pt x="1483995" y="92925"/>
                  <a:pt x="1429373" y="102030"/>
                </a:cubicBezTo>
                <a:cubicBezTo>
                  <a:pt x="1403973" y="113142"/>
                  <a:pt x="1377970" y="122968"/>
                  <a:pt x="1353173" y="135367"/>
                </a:cubicBezTo>
                <a:cubicBezTo>
                  <a:pt x="1346823" y="138542"/>
                  <a:pt x="1340795" y="142466"/>
                  <a:pt x="1334123" y="144892"/>
                </a:cubicBezTo>
                <a:cubicBezTo>
                  <a:pt x="1323261" y="148842"/>
                  <a:pt x="1311516" y="150125"/>
                  <a:pt x="1300785" y="154417"/>
                </a:cubicBezTo>
                <a:cubicBezTo>
                  <a:pt x="1287602" y="159690"/>
                  <a:pt x="1275611" y="167591"/>
                  <a:pt x="1262685" y="173467"/>
                </a:cubicBezTo>
                <a:cubicBezTo>
                  <a:pt x="1258115" y="175544"/>
                  <a:pt x="1252888" y="175985"/>
                  <a:pt x="1248398" y="178230"/>
                </a:cubicBezTo>
                <a:cubicBezTo>
                  <a:pt x="1240119" y="182370"/>
                  <a:pt x="1232864" y="188377"/>
                  <a:pt x="1224585" y="192517"/>
                </a:cubicBezTo>
                <a:cubicBezTo>
                  <a:pt x="1216939" y="196340"/>
                  <a:pt x="1208104" y="197644"/>
                  <a:pt x="1200773" y="202042"/>
                </a:cubicBezTo>
                <a:cubicBezTo>
                  <a:pt x="1192057" y="207272"/>
                  <a:pt x="1185288" y="215263"/>
                  <a:pt x="1176960" y="221092"/>
                </a:cubicBezTo>
                <a:cubicBezTo>
                  <a:pt x="1153379" y="237599"/>
                  <a:pt x="1152341" y="235649"/>
                  <a:pt x="1124573" y="244905"/>
                </a:cubicBezTo>
                <a:cubicBezTo>
                  <a:pt x="1104380" y="261059"/>
                  <a:pt x="1086817" y="276617"/>
                  <a:pt x="1062660" y="287767"/>
                </a:cubicBezTo>
                <a:cubicBezTo>
                  <a:pt x="1055310" y="291159"/>
                  <a:pt x="1046785" y="290942"/>
                  <a:pt x="1038848" y="292530"/>
                </a:cubicBezTo>
                <a:cubicBezTo>
                  <a:pt x="950897" y="351164"/>
                  <a:pt x="1059085" y="276341"/>
                  <a:pt x="991223" y="330630"/>
                </a:cubicBezTo>
                <a:cubicBezTo>
                  <a:pt x="952129" y="361905"/>
                  <a:pt x="975747" y="339421"/>
                  <a:pt x="943598" y="359205"/>
                </a:cubicBezTo>
                <a:cubicBezTo>
                  <a:pt x="928974" y="368205"/>
                  <a:pt x="916094" y="380101"/>
                  <a:pt x="900735" y="387780"/>
                </a:cubicBezTo>
                <a:cubicBezTo>
                  <a:pt x="894385" y="390955"/>
                  <a:pt x="887705" y="393542"/>
                  <a:pt x="881685" y="397305"/>
                </a:cubicBezTo>
                <a:cubicBezTo>
                  <a:pt x="874954" y="401512"/>
                  <a:pt x="869239" y="407189"/>
                  <a:pt x="862635" y="411592"/>
                </a:cubicBezTo>
                <a:cubicBezTo>
                  <a:pt x="854933" y="416727"/>
                  <a:pt x="846406" y="420572"/>
                  <a:pt x="838823" y="425880"/>
                </a:cubicBezTo>
                <a:cubicBezTo>
                  <a:pt x="830495" y="431709"/>
                  <a:pt x="823896" y="439994"/>
                  <a:pt x="815010" y="444930"/>
                </a:cubicBezTo>
                <a:cubicBezTo>
                  <a:pt x="809288" y="448109"/>
                  <a:pt x="802310" y="448105"/>
                  <a:pt x="795960" y="449692"/>
                </a:cubicBezTo>
                <a:cubicBezTo>
                  <a:pt x="789610" y="454455"/>
                  <a:pt x="782884" y="458753"/>
                  <a:pt x="776910" y="463980"/>
                </a:cubicBezTo>
                <a:cubicBezTo>
                  <a:pt x="770152" y="469894"/>
                  <a:pt x="764949" y="477517"/>
                  <a:pt x="757860" y="483030"/>
                </a:cubicBezTo>
                <a:cubicBezTo>
                  <a:pt x="750553" y="488713"/>
                  <a:pt x="741631" y="492009"/>
                  <a:pt x="734048" y="497317"/>
                </a:cubicBezTo>
                <a:cubicBezTo>
                  <a:pt x="725720" y="503146"/>
                  <a:pt x="718693" y="510728"/>
                  <a:pt x="710235" y="516367"/>
                </a:cubicBezTo>
                <a:cubicBezTo>
                  <a:pt x="697080" y="525137"/>
                  <a:pt x="663859" y="542643"/>
                  <a:pt x="648323" y="549705"/>
                </a:cubicBezTo>
                <a:cubicBezTo>
                  <a:pt x="640540" y="553243"/>
                  <a:pt x="631895" y="554922"/>
                  <a:pt x="624510" y="559230"/>
                </a:cubicBezTo>
                <a:cubicBezTo>
                  <a:pt x="612714" y="566111"/>
                  <a:pt x="602535" y="575467"/>
                  <a:pt x="591173" y="583042"/>
                </a:cubicBezTo>
                <a:cubicBezTo>
                  <a:pt x="537718" y="618679"/>
                  <a:pt x="593705" y="579618"/>
                  <a:pt x="548310" y="606855"/>
                </a:cubicBezTo>
                <a:cubicBezTo>
                  <a:pt x="538494" y="612745"/>
                  <a:pt x="528674" y="618754"/>
                  <a:pt x="519735" y="625905"/>
                </a:cubicBezTo>
                <a:cubicBezTo>
                  <a:pt x="512723" y="631515"/>
                  <a:pt x="507774" y="639442"/>
                  <a:pt x="500685" y="644955"/>
                </a:cubicBezTo>
                <a:cubicBezTo>
                  <a:pt x="493378" y="650638"/>
                  <a:pt x="484682" y="654272"/>
                  <a:pt x="476873" y="659242"/>
                </a:cubicBezTo>
                <a:cubicBezTo>
                  <a:pt x="467215" y="665388"/>
                  <a:pt x="457237" y="671141"/>
                  <a:pt x="448298" y="678292"/>
                </a:cubicBezTo>
                <a:cubicBezTo>
                  <a:pt x="441286" y="683902"/>
                  <a:pt x="436337" y="691829"/>
                  <a:pt x="429248" y="697342"/>
                </a:cubicBezTo>
                <a:cubicBezTo>
                  <a:pt x="421941" y="703025"/>
                  <a:pt x="412921" y="706185"/>
                  <a:pt x="405435" y="711630"/>
                </a:cubicBezTo>
                <a:cubicBezTo>
                  <a:pt x="395408" y="718922"/>
                  <a:pt x="386887" y="728149"/>
                  <a:pt x="376860" y="735442"/>
                </a:cubicBezTo>
                <a:cubicBezTo>
                  <a:pt x="369374" y="740886"/>
                  <a:pt x="360159" y="743804"/>
                  <a:pt x="353048" y="749730"/>
                </a:cubicBezTo>
                <a:cubicBezTo>
                  <a:pt x="340975" y="759791"/>
                  <a:pt x="332786" y="774349"/>
                  <a:pt x="319710" y="783067"/>
                </a:cubicBezTo>
                <a:cubicBezTo>
                  <a:pt x="314948" y="786242"/>
                  <a:pt x="309820" y="788928"/>
                  <a:pt x="305423" y="792592"/>
                </a:cubicBezTo>
                <a:cubicBezTo>
                  <a:pt x="268754" y="823150"/>
                  <a:pt x="312319" y="792757"/>
                  <a:pt x="276848" y="816405"/>
                </a:cubicBezTo>
                <a:cubicBezTo>
                  <a:pt x="260653" y="856893"/>
                  <a:pt x="273368" y="834172"/>
                  <a:pt x="229223" y="878317"/>
                </a:cubicBezTo>
                <a:lnTo>
                  <a:pt x="210173" y="897367"/>
                </a:lnTo>
                <a:cubicBezTo>
                  <a:pt x="205410" y="902130"/>
                  <a:pt x="201489" y="907919"/>
                  <a:pt x="195885" y="911655"/>
                </a:cubicBezTo>
                <a:cubicBezTo>
                  <a:pt x="191123" y="914830"/>
                  <a:pt x="185995" y="917516"/>
                  <a:pt x="181598" y="921180"/>
                </a:cubicBezTo>
                <a:cubicBezTo>
                  <a:pt x="176424" y="925492"/>
                  <a:pt x="172791" y="931552"/>
                  <a:pt x="167310" y="935467"/>
                </a:cubicBezTo>
                <a:cubicBezTo>
                  <a:pt x="161533" y="939593"/>
                  <a:pt x="154466" y="941544"/>
                  <a:pt x="148260" y="944992"/>
                </a:cubicBezTo>
                <a:cubicBezTo>
                  <a:pt x="139997" y="949583"/>
                  <a:pt x="100781" y="973422"/>
                  <a:pt x="95873" y="978330"/>
                </a:cubicBezTo>
                <a:lnTo>
                  <a:pt x="67298" y="1006905"/>
                </a:lnTo>
                <a:cubicBezTo>
                  <a:pt x="60948" y="1013255"/>
                  <a:pt x="55432" y="1020567"/>
                  <a:pt x="48248" y="1025955"/>
                </a:cubicBezTo>
                <a:lnTo>
                  <a:pt x="29198" y="1040242"/>
                </a:lnTo>
                <a:cubicBezTo>
                  <a:pt x="26023" y="1045005"/>
                  <a:pt x="23337" y="1050133"/>
                  <a:pt x="19673" y="1054530"/>
                </a:cubicBezTo>
                <a:cubicBezTo>
                  <a:pt x="15361" y="1059704"/>
                  <a:pt x="8397" y="1062793"/>
                  <a:pt x="5385" y="1068817"/>
                </a:cubicBezTo>
                <a:cubicBezTo>
                  <a:pt x="0" y="1079586"/>
                  <a:pt x="623" y="1107062"/>
                  <a:pt x="623" y="108310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1103</Words>
  <Application>Microsoft Office PowerPoint</Application>
  <PresentationFormat>화면 슬라이드 쇼(4:3)</PresentationFormat>
  <Paragraphs>201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54</cp:revision>
  <dcterms:created xsi:type="dcterms:W3CDTF">2023-12-05T00:33:01Z</dcterms:created>
  <dcterms:modified xsi:type="dcterms:W3CDTF">2023-12-06T01:03:23Z</dcterms:modified>
</cp:coreProperties>
</file>