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88" autoAdjust="0"/>
    <p:restoredTop sz="94560" autoAdjust="0"/>
  </p:normalViewPr>
  <p:slideViewPr>
    <p:cSldViewPr>
      <p:cViewPr>
        <p:scale>
          <a:sx n="150" d="100"/>
          <a:sy n="150" d="100"/>
        </p:scale>
        <p:origin x="-786" y="1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429F-5A1D-4218-9429-EC914AE38359}" type="datetimeFigureOut">
              <a:rPr lang="ko-KR" altLang="en-US" smtClean="0"/>
              <a:pPr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DB27-5FA0-4F30-AA7C-3F89AFA9B5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429F-5A1D-4218-9429-EC914AE38359}" type="datetimeFigureOut">
              <a:rPr lang="ko-KR" altLang="en-US" smtClean="0"/>
              <a:pPr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DB27-5FA0-4F30-AA7C-3F89AFA9B5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429F-5A1D-4218-9429-EC914AE38359}" type="datetimeFigureOut">
              <a:rPr lang="ko-KR" altLang="en-US" smtClean="0"/>
              <a:pPr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DB27-5FA0-4F30-AA7C-3F89AFA9B5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429F-5A1D-4218-9429-EC914AE38359}" type="datetimeFigureOut">
              <a:rPr lang="ko-KR" altLang="en-US" smtClean="0"/>
              <a:pPr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DB27-5FA0-4F30-AA7C-3F89AFA9B5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429F-5A1D-4218-9429-EC914AE38359}" type="datetimeFigureOut">
              <a:rPr lang="ko-KR" altLang="en-US" smtClean="0"/>
              <a:pPr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DB27-5FA0-4F30-AA7C-3F89AFA9B5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429F-5A1D-4218-9429-EC914AE38359}" type="datetimeFigureOut">
              <a:rPr lang="ko-KR" altLang="en-US" smtClean="0"/>
              <a:pPr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DB27-5FA0-4F30-AA7C-3F89AFA9B5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429F-5A1D-4218-9429-EC914AE38359}" type="datetimeFigureOut">
              <a:rPr lang="ko-KR" altLang="en-US" smtClean="0"/>
              <a:pPr/>
              <a:t>2023-10-05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DB27-5FA0-4F30-AA7C-3F89AFA9B5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429F-5A1D-4218-9429-EC914AE38359}" type="datetimeFigureOut">
              <a:rPr lang="ko-KR" altLang="en-US" smtClean="0"/>
              <a:pPr/>
              <a:t>2023-10-05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DB27-5FA0-4F30-AA7C-3F89AFA9B5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429F-5A1D-4218-9429-EC914AE38359}" type="datetimeFigureOut">
              <a:rPr lang="ko-KR" altLang="en-US" smtClean="0"/>
              <a:pPr/>
              <a:t>2023-10-05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DB27-5FA0-4F30-AA7C-3F89AFA9B5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429F-5A1D-4218-9429-EC914AE38359}" type="datetimeFigureOut">
              <a:rPr lang="ko-KR" altLang="en-US" smtClean="0"/>
              <a:pPr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DB27-5FA0-4F30-AA7C-3F89AFA9B5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429F-5A1D-4218-9429-EC914AE38359}" type="datetimeFigureOut">
              <a:rPr lang="ko-KR" altLang="en-US" smtClean="0"/>
              <a:pPr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DB27-5FA0-4F30-AA7C-3F89AFA9B5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429F-5A1D-4218-9429-EC914AE38359}" type="datetimeFigureOut">
              <a:rPr lang="ko-KR" altLang="en-US" smtClean="0"/>
              <a:pPr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DDB27-5FA0-4F30-AA7C-3F89AFA9B5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08266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*JSP Tag’s</a:t>
            </a:r>
          </a:p>
          <a:p>
            <a:pPr>
              <a:buFontTx/>
              <a:buChar char="-"/>
            </a:pPr>
            <a:r>
              <a:rPr lang="en-US" altLang="ko-KR" sz="1600" dirty="0" smtClean="0"/>
              <a:t>JSP</a:t>
            </a:r>
            <a:r>
              <a:rPr lang="ko-KR" altLang="en-US" sz="1600" dirty="0" smtClean="0"/>
              <a:t>에서 기능을 정의할 때 사용되는 태그들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1600" dirty="0" smtClean="0"/>
              <a:t>5</a:t>
            </a:r>
            <a:r>
              <a:rPr lang="ko-KR" altLang="en-US" sz="1600" dirty="0" smtClean="0"/>
              <a:t>가지로 제공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1600" dirty="0" smtClean="0"/>
              <a:t>JSP</a:t>
            </a:r>
            <a:r>
              <a:rPr lang="ko-KR" altLang="en-US" sz="1600" dirty="0" smtClean="0"/>
              <a:t>가 자바로 변경될 때 코드가 생성되고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사용자에는 태그의 내용이 </a:t>
            </a:r>
            <a:r>
              <a:rPr lang="ko-KR" altLang="en-US" sz="1600" dirty="0" smtClean="0"/>
              <a:t>보여지지 않는다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형식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&lt;%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코드</a:t>
            </a:r>
            <a:r>
              <a:rPr lang="en-US" altLang="ko-KR" sz="1600" dirty="0" smtClean="0"/>
              <a:t>,,,,, </a:t>
            </a:r>
            <a:r>
              <a:rPr lang="en-US" altLang="ko-KR" sz="1600" b="1" dirty="0" smtClean="0"/>
              <a:t>%&gt;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4143372" y="357166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86248" y="142852"/>
            <a:ext cx="1399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&lt;%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코드작성</a:t>
            </a:r>
            <a:r>
              <a:rPr lang="en-US" altLang="ko-KR" sz="1200" dirty="0" smtClean="0"/>
              <a:t> </a:t>
            </a:r>
            <a:r>
              <a:rPr lang="en-US" altLang="ko-KR" sz="1200" b="1" dirty="0" smtClean="0"/>
              <a:t>%&gt;</a:t>
            </a:r>
            <a:endParaRPr lang="ko-KR" altLang="en-US" sz="1200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57158" y="2214554"/>
          <a:ext cx="7429552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469"/>
                <a:gridCol w="782058"/>
                <a:gridCol w="1720527"/>
                <a:gridCol w="3988498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태그명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태그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/>
                </a:tc>
              </a:tr>
              <a:tr h="13295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지시자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(direc</a:t>
                      </a:r>
                      <a:r>
                        <a:rPr lang="en-US" altLang="ko-KR" sz="1200" baseline="0" dirty="0" smtClean="0"/>
                        <a:t>tive)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page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&lt;%</a:t>
                      </a:r>
                      <a:r>
                        <a:rPr lang="en-US" altLang="ko-KR" sz="1200" b="1" dirty="0" smtClean="0"/>
                        <a:t>@</a:t>
                      </a:r>
                      <a:r>
                        <a:rPr lang="en-US" altLang="ko-KR" sz="1200" dirty="0" smtClean="0"/>
                        <a:t> page …. %&gt;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JSP</a:t>
                      </a:r>
                      <a:r>
                        <a:rPr lang="ko-KR" altLang="en-US" sz="1200" dirty="0" smtClean="0"/>
                        <a:t>페이지의 환경설정용</a:t>
                      </a:r>
                      <a:endParaRPr lang="ko-KR" altLang="en-US" sz="1200" dirty="0"/>
                    </a:p>
                  </a:txBody>
                  <a:tcPr/>
                </a:tc>
              </a:tr>
              <a:tr h="132951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include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&lt;%</a:t>
                      </a:r>
                      <a:r>
                        <a:rPr lang="en-US" altLang="ko-KR" sz="1200" b="1" dirty="0" smtClean="0"/>
                        <a:t>@</a:t>
                      </a:r>
                      <a:r>
                        <a:rPr lang="en-US" altLang="ko-KR" sz="1200" baseline="0" dirty="0" smtClean="0"/>
                        <a:t> include .. %&gt;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다른</a:t>
                      </a:r>
                      <a:r>
                        <a:rPr lang="en-US" altLang="ko-KR" sz="1200" dirty="0" smtClean="0"/>
                        <a:t> JSP</a:t>
                      </a:r>
                      <a:r>
                        <a:rPr lang="ko-KR" altLang="en-US" sz="1200" dirty="0" smtClean="0"/>
                        <a:t>를 끼워 넣을 때 사용</a:t>
                      </a:r>
                      <a:r>
                        <a:rPr lang="en-US" altLang="ko-KR" sz="1200" dirty="0" smtClean="0"/>
                        <a:t>. ( </a:t>
                      </a:r>
                      <a:r>
                        <a:rPr lang="ko-KR" altLang="en-US" sz="1200" dirty="0" smtClean="0"/>
                        <a:t>공통코드를 줄인다</a:t>
                      </a:r>
                      <a:r>
                        <a:rPr lang="en-US" altLang="ko-KR" sz="1200" dirty="0" smtClean="0"/>
                        <a:t>. )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선언</a:t>
                      </a:r>
                      <a:r>
                        <a:rPr lang="en-US" altLang="ko-KR" sz="1200" dirty="0" smtClean="0"/>
                        <a:t>(declaration)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&lt;%</a:t>
                      </a:r>
                      <a:r>
                        <a:rPr lang="en-US" altLang="ko-KR" sz="1200" b="1" dirty="0" smtClean="0"/>
                        <a:t>!</a:t>
                      </a:r>
                      <a:r>
                        <a:rPr lang="en-US" altLang="ko-KR" sz="1200" dirty="0" smtClean="0"/>
                        <a:t>     %&gt;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JSP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에서 </a:t>
                      </a:r>
                      <a:r>
                        <a:rPr lang="en-US" altLang="ko-KR" sz="1200" baseline="0" dirty="0" smtClean="0"/>
                        <a:t>method</a:t>
                      </a:r>
                      <a:r>
                        <a:rPr lang="ko-KR" altLang="en-US" sz="1200" baseline="0" dirty="0" smtClean="0"/>
                        <a:t>를 </a:t>
                      </a:r>
                      <a:r>
                        <a:rPr lang="ko-KR" altLang="en-US" sz="1200" baseline="0" dirty="0" smtClean="0"/>
                        <a:t>정의해야 할 때</a:t>
                      </a:r>
                      <a:r>
                        <a:rPr lang="en-US" altLang="ko-KR" sz="1200" baseline="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JSP</a:t>
                      </a:r>
                      <a:r>
                        <a:rPr lang="ko-KR" altLang="en-US" sz="1200" baseline="0" dirty="0" smtClean="0"/>
                        <a:t>에서 </a:t>
                      </a:r>
                      <a:r>
                        <a:rPr lang="en-US" altLang="ko-KR" sz="1200" baseline="0" dirty="0" smtClean="0"/>
                        <a:t>instance variable</a:t>
                      </a:r>
                      <a:r>
                        <a:rPr lang="ko-KR" altLang="en-US" sz="1200" baseline="0" dirty="0" smtClean="0"/>
                        <a:t>와 </a:t>
                      </a:r>
                      <a:r>
                        <a:rPr lang="en-US" altLang="ko-KR" sz="1200" baseline="0" dirty="0" smtClean="0"/>
                        <a:t>static variable</a:t>
                      </a:r>
                      <a:r>
                        <a:rPr lang="ko-KR" altLang="en-US" sz="1200" baseline="0" dirty="0" smtClean="0"/>
                        <a:t>를 선언</a:t>
                      </a:r>
                      <a:endParaRPr lang="ko-KR" altLang="en-US" sz="1200" dirty="0"/>
                    </a:p>
                  </a:txBody>
                  <a:tcPr/>
                </a:tc>
              </a:tr>
              <a:tr h="18288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스크립틀릿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scripltet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&lt;%    %&gt;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JSP</a:t>
                      </a:r>
                      <a:r>
                        <a:rPr lang="ko-KR" altLang="en-US" sz="1200" dirty="0" smtClean="0"/>
                        <a:t>에서 </a:t>
                      </a:r>
                      <a:r>
                        <a:rPr lang="en-US" altLang="ko-KR" sz="1200" dirty="0" smtClean="0"/>
                        <a:t>method</a:t>
                      </a:r>
                      <a:r>
                        <a:rPr lang="ko-KR" altLang="en-US" sz="1200" dirty="0" smtClean="0"/>
                        <a:t>안에 </a:t>
                      </a:r>
                      <a:r>
                        <a:rPr lang="en-US" altLang="ko-KR" sz="1200" dirty="0" smtClean="0"/>
                        <a:t>java</a:t>
                      </a:r>
                      <a:r>
                        <a:rPr lang="en-US" altLang="ko-KR" sz="1200" baseline="0" dirty="0" smtClean="0"/>
                        <a:t> code</a:t>
                      </a:r>
                      <a:r>
                        <a:rPr lang="ko-KR" altLang="en-US" sz="1200" baseline="0" dirty="0" smtClean="0"/>
                        <a:t>를 </a:t>
                      </a:r>
                      <a:r>
                        <a:rPr lang="ko-KR" altLang="en-US" sz="1200" baseline="0" dirty="0" err="1" smtClean="0"/>
                        <a:t>정의해야할</a:t>
                      </a:r>
                      <a:r>
                        <a:rPr lang="ko-KR" altLang="en-US" sz="1200" baseline="0" dirty="0" smtClean="0"/>
                        <a:t> 때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baseline="0" dirty="0" smtClean="0"/>
                        <a:t>지역변수선언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연산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제어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객체생성</a:t>
                      </a:r>
                      <a:r>
                        <a:rPr lang="en-US" altLang="ko-KR" sz="1200" baseline="0" dirty="0" smtClean="0"/>
                        <a:t>, method</a:t>
                      </a:r>
                      <a:r>
                        <a:rPr lang="ko-KR" altLang="en-US" sz="1200" baseline="0" dirty="0" smtClean="0"/>
                        <a:t>호출</a:t>
                      </a:r>
                      <a:endParaRPr lang="ko-KR" altLang="en-US" sz="1200" dirty="0"/>
                    </a:p>
                  </a:txBody>
                  <a:tcPr/>
                </a:tc>
              </a:tr>
              <a:tr h="22860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표현식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(expression)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&lt;%</a:t>
                      </a:r>
                      <a:r>
                        <a:rPr lang="en-US" altLang="ko-KR" sz="1200" b="1" dirty="0" smtClean="0"/>
                        <a:t>=</a:t>
                      </a:r>
                      <a:r>
                        <a:rPr lang="en-US" altLang="ko-KR" sz="1200" dirty="0" smtClean="0"/>
                        <a:t>  %&gt;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JSP</a:t>
                      </a:r>
                      <a:r>
                        <a:rPr lang="ko-KR" altLang="en-US" sz="1200" dirty="0" smtClean="0"/>
                        <a:t>에서 </a:t>
                      </a:r>
                      <a:r>
                        <a:rPr lang="en-US" altLang="ko-KR" sz="1200" dirty="0" smtClean="0"/>
                        <a:t>web browser</a:t>
                      </a:r>
                      <a:r>
                        <a:rPr lang="ko-KR" altLang="en-US" sz="1200" dirty="0" smtClean="0"/>
                        <a:t>로 출력할 때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22860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주석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(comment)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&lt;%--</a:t>
                      </a:r>
                      <a:r>
                        <a:rPr lang="en-US" altLang="ko-KR" sz="1200" baseline="0" dirty="0" smtClean="0"/>
                        <a:t>  --%&gt;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JSP</a:t>
                      </a:r>
                      <a:r>
                        <a:rPr lang="ko-KR" altLang="en-US" sz="1200" dirty="0" smtClean="0"/>
                        <a:t>태그의 실행을 막을 때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5720" y="5143512"/>
            <a:ext cx="647113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scriptlet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-JSP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method </a:t>
            </a:r>
            <a:r>
              <a:rPr lang="ko-KR" altLang="en-US" sz="1600" dirty="0" smtClean="0"/>
              <a:t>내 </a:t>
            </a:r>
            <a:r>
              <a:rPr lang="en-US" altLang="ko-KR" sz="1600" dirty="0" smtClean="0"/>
              <a:t>java code</a:t>
            </a:r>
            <a:r>
              <a:rPr lang="ko-KR" altLang="en-US" sz="1600" dirty="0" smtClean="0"/>
              <a:t>를 정의해야 할 때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-</a:t>
            </a:r>
            <a:r>
              <a:rPr lang="en-US" altLang="ko-KR" sz="1600" dirty="0" err="1" smtClean="0"/>
              <a:t>scriptlet</a:t>
            </a:r>
            <a:r>
              <a:rPr lang="ko-KR" altLang="en-US" sz="1600" dirty="0" smtClean="0"/>
              <a:t>안에 정의된 코드는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java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source code</a:t>
            </a:r>
            <a:r>
              <a:rPr lang="ko-KR" altLang="en-US" sz="1600" dirty="0" smtClean="0"/>
              <a:t>로 변경될 때 </a:t>
            </a:r>
            <a:endParaRPr lang="en-US" altLang="ko-KR" sz="1600" dirty="0" smtClean="0"/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  _</a:t>
            </a:r>
            <a:r>
              <a:rPr lang="en-US" altLang="ko-KR" sz="1600" b="1" dirty="0" err="1" smtClean="0"/>
              <a:t>jspService</a:t>
            </a:r>
            <a:r>
              <a:rPr lang="en-US" altLang="ko-KR" sz="1600" b="1" dirty="0" smtClean="0"/>
              <a:t>()</a:t>
            </a:r>
            <a:r>
              <a:rPr lang="ko-KR" altLang="en-US" sz="1600" dirty="0" smtClean="0"/>
              <a:t>내에 코드가 생성된다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-</a:t>
            </a:r>
            <a:r>
              <a:rPr lang="ko-KR" altLang="en-US" sz="1600" dirty="0" smtClean="0"/>
              <a:t>내장객체를 사용할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&lt;%  </a:t>
            </a:r>
            <a:r>
              <a:rPr lang="ko-KR" altLang="en-US" sz="1600" dirty="0" smtClean="0"/>
              <a:t>내용 </a:t>
            </a:r>
            <a:r>
              <a:rPr lang="en-US" altLang="ko-KR" sz="1600" dirty="0" smtClean="0"/>
              <a:t>%&gt;</a:t>
            </a:r>
          </a:p>
          <a:p>
            <a:r>
              <a:rPr lang="en-US" altLang="ko-KR" sz="1600" dirty="0"/>
              <a:t> </a:t>
            </a:r>
            <a:endParaRPr lang="ko-KR" altLang="en-US" sz="16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2714612" y="1214422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rot="16200000" flipV="1">
            <a:off x="2928926" y="1285860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00364" y="1335273"/>
            <a:ext cx="742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Servlet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500042"/>
            <a:ext cx="2039341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&lt;html&gt;</a:t>
            </a:r>
          </a:p>
          <a:p>
            <a:r>
              <a:rPr lang="en-US" altLang="ko-KR" sz="1400" dirty="0" smtClean="0"/>
              <a:t>   &lt;head&gt;&lt;/</a:t>
            </a:r>
            <a:r>
              <a:rPr lang="en-US" altLang="ko-KR" sz="1400" dirty="0" err="1" smtClean="0"/>
              <a:t>hread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&lt;body&gt;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en-US" altLang="ko-KR" sz="1400" b="1" dirty="0" smtClean="0"/>
              <a:t>&lt;%   </a:t>
            </a:r>
            <a:r>
              <a:rPr lang="ko-KR" altLang="en-US" sz="1400" b="1" dirty="0" smtClean="0"/>
              <a:t>자바코드 </a:t>
            </a:r>
            <a:r>
              <a:rPr lang="en-US" altLang="ko-KR" sz="1400" b="1" dirty="0" smtClean="0"/>
              <a:t>%&gt;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 html</a:t>
            </a:r>
            <a:r>
              <a:rPr lang="ko-KR" altLang="en-US" sz="1400" dirty="0" smtClean="0"/>
              <a:t>태그</a:t>
            </a:r>
            <a:endParaRPr lang="en-US" altLang="ko-KR" sz="1400" dirty="0" smtClean="0"/>
          </a:p>
          <a:p>
            <a:r>
              <a:rPr lang="en-US" altLang="ko-KR" sz="1400" dirty="0" smtClean="0"/>
              <a:t>     </a:t>
            </a:r>
            <a:r>
              <a:rPr lang="en-US" altLang="ko-KR" sz="1400" b="1" dirty="0" smtClean="0"/>
              <a:t>&lt;%   </a:t>
            </a:r>
            <a:r>
              <a:rPr lang="ko-KR" altLang="en-US" sz="1400" b="1" dirty="0" smtClean="0"/>
              <a:t>자바코드 </a:t>
            </a:r>
            <a:r>
              <a:rPr lang="en-US" altLang="ko-KR" sz="1400" b="1" dirty="0" smtClean="0"/>
              <a:t>%&gt;</a:t>
            </a:r>
            <a:endParaRPr lang="en-US" altLang="ko-KR" sz="1400" b="1" dirty="0"/>
          </a:p>
          <a:p>
            <a:r>
              <a:rPr lang="en-US" altLang="ko-KR" sz="1400" dirty="0" smtClean="0"/>
              <a:t>   &lt;/body&gt;</a:t>
            </a:r>
            <a:endParaRPr lang="en-US" altLang="ko-KR" sz="1400" dirty="0"/>
          </a:p>
          <a:p>
            <a:r>
              <a:rPr lang="en-US" altLang="ko-KR" sz="1400" dirty="0" smtClean="0"/>
              <a:t>&lt;/html&gt;</a:t>
            </a:r>
          </a:p>
          <a:p>
            <a:endParaRPr lang="en-US" altLang="ko-KR" sz="1400" dirty="0"/>
          </a:p>
          <a:p>
            <a:r>
              <a:rPr lang="en-US" altLang="ko-KR" sz="1400" b="1" dirty="0" smtClean="0"/>
              <a:t> </a:t>
            </a:r>
            <a:r>
              <a:rPr lang="en-US" altLang="ko-KR" sz="1400" b="1" dirty="0" smtClean="0">
                <a:solidFill>
                  <a:schemeClr val="accent5">
                    <a:lumMod val="50000"/>
                  </a:schemeClr>
                </a:solidFill>
              </a:rPr>
              <a:t>a.jsp</a:t>
            </a:r>
            <a:endParaRPr lang="ko-KR" altLang="en-US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928926" y="1500174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57488" y="1643050"/>
            <a:ext cx="837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java 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변환</a:t>
            </a:r>
            <a:endParaRPr lang="ko-KR" altLang="en-US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9058" y="500042"/>
            <a:ext cx="592392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</a:t>
            </a:r>
            <a:r>
              <a:rPr lang="en-US" altLang="ko-KR" sz="1400" dirty="0" smtClean="0"/>
              <a:t>ublic void </a:t>
            </a:r>
            <a:r>
              <a:rPr lang="en-US" altLang="ko-KR" sz="1400" b="1" dirty="0" smtClean="0"/>
              <a:t>_</a:t>
            </a:r>
            <a:r>
              <a:rPr lang="en-US" altLang="ko-KR" sz="1400" b="1" dirty="0" err="1" smtClean="0"/>
              <a:t>jspService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HttpServletRequest</a:t>
            </a:r>
            <a:r>
              <a:rPr lang="en-US" altLang="ko-KR" sz="1400" dirty="0" smtClean="0"/>
              <a:t> request,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HttpServletResponse</a:t>
            </a:r>
            <a:r>
              <a:rPr lang="en-US" altLang="ko-KR" sz="1400" dirty="0" smtClean="0"/>
              <a:t> response)throws </a:t>
            </a:r>
            <a:r>
              <a:rPr lang="en-US" altLang="ko-KR" sz="1400" dirty="0" err="1" smtClean="0"/>
              <a:t>IOException,ServletException</a:t>
            </a:r>
            <a:r>
              <a:rPr lang="en-US" altLang="ko-KR" sz="1400" dirty="0" smtClean="0"/>
              <a:t>{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9" name="자유형 8"/>
          <p:cNvSpPr/>
          <p:nvPr/>
        </p:nvSpPr>
        <p:spPr>
          <a:xfrm>
            <a:off x="1941999" y="925956"/>
            <a:ext cx="2568089" cy="401181"/>
          </a:xfrm>
          <a:custGeom>
            <a:avLst/>
            <a:gdLst>
              <a:gd name="connsiteX0" fmla="*/ 1101 w 2568089"/>
              <a:gd name="connsiteY0" fmla="*/ 307532 h 401181"/>
              <a:gd name="connsiteX1" fmla="*/ 15389 w 2568089"/>
              <a:gd name="connsiteY1" fmla="*/ 278957 h 401181"/>
              <a:gd name="connsiteX2" fmla="*/ 29676 w 2568089"/>
              <a:gd name="connsiteY2" fmla="*/ 250382 h 401181"/>
              <a:gd name="connsiteX3" fmla="*/ 43964 w 2568089"/>
              <a:gd name="connsiteY3" fmla="*/ 231332 h 401181"/>
              <a:gd name="connsiteX4" fmla="*/ 53489 w 2568089"/>
              <a:gd name="connsiteY4" fmla="*/ 217044 h 401181"/>
              <a:gd name="connsiteX5" fmla="*/ 82064 w 2568089"/>
              <a:gd name="connsiteY5" fmla="*/ 193232 h 401181"/>
              <a:gd name="connsiteX6" fmla="*/ 91589 w 2568089"/>
              <a:gd name="connsiteY6" fmla="*/ 178944 h 401181"/>
              <a:gd name="connsiteX7" fmla="*/ 129689 w 2568089"/>
              <a:gd name="connsiteY7" fmla="*/ 150369 h 401181"/>
              <a:gd name="connsiteX8" fmla="*/ 143976 w 2568089"/>
              <a:gd name="connsiteY8" fmla="*/ 145607 h 401181"/>
              <a:gd name="connsiteX9" fmla="*/ 191601 w 2568089"/>
              <a:gd name="connsiteY9" fmla="*/ 117032 h 401181"/>
              <a:gd name="connsiteX10" fmla="*/ 234464 w 2568089"/>
              <a:gd name="connsiteY10" fmla="*/ 93219 h 401181"/>
              <a:gd name="connsiteX11" fmla="*/ 253514 w 2568089"/>
              <a:gd name="connsiteY11" fmla="*/ 88457 h 401181"/>
              <a:gd name="connsiteX12" fmla="*/ 305901 w 2568089"/>
              <a:gd name="connsiteY12" fmla="*/ 69407 h 401181"/>
              <a:gd name="connsiteX13" fmla="*/ 324951 w 2568089"/>
              <a:gd name="connsiteY13" fmla="*/ 59882 h 401181"/>
              <a:gd name="connsiteX14" fmla="*/ 339239 w 2568089"/>
              <a:gd name="connsiteY14" fmla="*/ 50357 h 401181"/>
              <a:gd name="connsiteX15" fmla="*/ 434489 w 2568089"/>
              <a:gd name="connsiteY15" fmla="*/ 31307 h 401181"/>
              <a:gd name="connsiteX16" fmla="*/ 501164 w 2568089"/>
              <a:gd name="connsiteY16" fmla="*/ 26544 h 401181"/>
              <a:gd name="connsiteX17" fmla="*/ 591651 w 2568089"/>
              <a:gd name="connsiteY17" fmla="*/ 12257 h 401181"/>
              <a:gd name="connsiteX18" fmla="*/ 653564 w 2568089"/>
              <a:gd name="connsiteY18" fmla="*/ 2732 h 401181"/>
              <a:gd name="connsiteX19" fmla="*/ 1344126 w 2568089"/>
              <a:gd name="connsiteY19" fmla="*/ 7494 h 401181"/>
              <a:gd name="connsiteX20" fmla="*/ 1377464 w 2568089"/>
              <a:gd name="connsiteY20" fmla="*/ 17019 h 401181"/>
              <a:gd name="connsiteX21" fmla="*/ 1415564 w 2568089"/>
              <a:gd name="connsiteY21" fmla="*/ 21782 h 401181"/>
              <a:gd name="connsiteX22" fmla="*/ 1491764 w 2568089"/>
              <a:gd name="connsiteY22" fmla="*/ 45594 h 401181"/>
              <a:gd name="connsiteX23" fmla="*/ 1520339 w 2568089"/>
              <a:gd name="connsiteY23" fmla="*/ 55119 h 401181"/>
              <a:gd name="connsiteX24" fmla="*/ 1567964 w 2568089"/>
              <a:gd name="connsiteY24" fmla="*/ 64644 h 401181"/>
              <a:gd name="connsiteX25" fmla="*/ 1615589 w 2568089"/>
              <a:gd name="connsiteY25" fmla="*/ 78932 h 401181"/>
              <a:gd name="connsiteX26" fmla="*/ 1663214 w 2568089"/>
              <a:gd name="connsiteY26" fmla="*/ 88457 h 401181"/>
              <a:gd name="connsiteX27" fmla="*/ 1744176 w 2568089"/>
              <a:gd name="connsiteY27" fmla="*/ 112269 h 401181"/>
              <a:gd name="connsiteX28" fmla="*/ 1791801 w 2568089"/>
              <a:gd name="connsiteY28" fmla="*/ 126557 h 401181"/>
              <a:gd name="connsiteX29" fmla="*/ 1815614 w 2568089"/>
              <a:gd name="connsiteY29" fmla="*/ 136082 h 401181"/>
              <a:gd name="connsiteX30" fmla="*/ 1858476 w 2568089"/>
              <a:gd name="connsiteY30" fmla="*/ 150369 h 401181"/>
              <a:gd name="connsiteX31" fmla="*/ 1891814 w 2568089"/>
              <a:gd name="connsiteY31" fmla="*/ 159894 h 401181"/>
              <a:gd name="connsiteX32" fmla="*/ 1920389 w 2568089"/>
              <a:gd name="connsiteY32" fmla="*/ 174182 h 401181"/>
              <a:gd name="connsiteX33" fmla="*/ 1972776 w 2568089"/>
              <a:gd name="connsiteY33" fmla="*/ 188469 h 401181"/>
              <a:gd name="connsiteX34" fmla="*/ 1991826 w 2568089"/>
              <a:gd name="connsiteY34" fmla="*/ 197994 h 401181"/>
              <a:gd name="connsiteX35" fmla="*/ 2006114 w 2568089"/>
              <a:gd name="connsiteY35" fmla="*/ 202757 h 401181"/>
              <a:gd name="connsiteX36" fmla="*/ 2025164 w 2568089"/>
              <a:gd name="connsiteY36" fmla="*/ 217044 h 401181"/>
              <a:gd name="connsiteX37" fmla="*/ 2058501 w 2568089"/>
              <a:gd name="connsiteY37" fmla="*/ 226569 h 401181"/>
              <a:gd name="connsiteX38" fmla="*/ 2087076 w 2568089"/>
              <a:gd name="connsiteY38" fmla="*/ 250382 h 401181"/>
              <a:gd name="connsiteX39" fmla="*/ 2172801 w 2568089"/>
              <a:gd name="connsiteY39" fmla="*/ 298007 h 401181"/>
              <a:gd name="connsiteX40" fmla="*/ 2239476 w 2568089"/>
              <a:gd name="connsiteY40" fmla="*/ 326582 h 401181"/>
              <a:gd name="connsiteX41" fmla="*/ 2325201 w 2568089"/>
              <a:gd name="connsiteY41" fmla="*/ 364682 h 401181"/>
              <a:gd name="connsiteX42" fmla="*/ 2349014 w 2568089"/>
              <a:gd name="connsiteY42" fmla="*/ 369444 h 401181"/>
              <a:gd name="connsiteX43" fmla="*/ 2396639 w 2568089"/>
              <a:gd name="connsiteY43" fmla="*/ 388494 h 401181"/>
              <a:gd name="connsiteX44" fmla="*/ 2410926 w 2568089"/>
              <a:gd name="connsiteY44" fmla="*/ 393257 h 401181"/>
              <a:gd name="connsiteX45" fmla="*/ 2568089 w 2568089"/>
              <a:gd name="connsiteY45" fmla="*/ 398019 h 401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68089" h="401181">
                <a:moveTo>
                  <a:pt x="1101" y="307532"/>
                </a:moveTo>
                <a:cubicBezTo>
                  <a:pt x="10375" y="279713"/>
                  <a:pt x="0" y="306657"/>
                  <a:pt x="15389" y="278957"/>
                </a:cubicBezTo>
                <a:cubicBezTo>
                  <a:pt x="20561" y="269648"/>
                  <a:pt x="24197" y="259514"/>
                  <a:pt x="29676" y="250382"/>
                </a:cubicBezTo>
                <a:cubicBezTo>
                  <a:pt x="33760" y="243576"/>
                  <a:pt x="39350" y="237791"/>
                  <a:pt x="43964" y="231332"/>
                </a:cubicBezTo>
                <a:cubicBezTo>
                  <a:pt x="47291" y="226674"/>
                  <a:pt x="49825" y="221441"/>
                  <a:pt x="53489" y="217044"/>
                </a:cubicBezTo>
                <a:cubicBezTo>
                  <a:pt x="64948" y="203293"/>
                  <a:pt x="68016" y="202597"/>
                  <a:pt x="82064" y="193232"/>
                </a:cubicBezTo>
                <a:cubicBezTo>
                  <a:pt x="85239" y="188469"/>
                  <a:pt x="87925" y="183341"/>
                  <a:pt x="91589" y="178944"/>
                </a:cubicBezTo>
                <a:cubicBezTo>
                  <a:pt x="103393" y="164778"/>
                  <a:pt x="112510" y="158959"/>
                  <a:pt x="129689" y="150369"/>
                </a:cubicBezTo>
                <a:cubicBezTo>
                  <a:pt x="134179" y="148124"/>
                  <a:pt x="139556" y="147987"/>
                  <a:pt x="143976" y="145607"/>
                </a:cubicBezTo>
                <a:cubicBezTo>
                  <a:pt x="160276" y="136830"/>
                  <a:pt x="176197" y="127301"/>
                  <a:pt x="191601" y="117032"/>
                </a:cubicBezTo>
                <a:cubicBezTo>
                  <a:pt x="207957" y="106129"/>
                  <a:pt x="213408" y="101641"/>
                  <a:pt x="234464" y="93219"/>
                </a:cubicBezTo>
                <a:cubicBezTo>
                  <a:pt x="240541" y="90788"/>
                  <a:pt x="247164" y="90044"/>
                  <a:pt x="253514" y="88457"/>
                </a:cubicBezTo>
                <a:cubicBezTo>
                  <a:pt x="301669" y="59562"/>
                  <a:pt x="251439" y="85745"/>
                  <a:pt x="305901" y="69407"/>
                </a:cubicBezTo>
                <a:cubicBezTo>
                  <a:pt x="312701" y="67367"/>
                  <a:pt x="318787" y="63404"/>
                  <a:pt x="324951" y="59882"/>
                </a:cubicBezTo>
                <a:cubicBezTo>
                  <a:pt x="329921" y="57042"/>
                  <a:pt x="333776" y="52064"/>
                  <a:pt x="339239" y="50357"/>
                </a:cubicBezTo>
                <a:cubicBezTo>
                  <a:pt x="362237" y="43170"/>
                  <a:pt x="406606" y="33963"/>
                  <a:pt x="434489" y="31307"/>
                </a:cubicBezTo>
                <a:cubicBezTo>
                  <a:pt x="456670" y="29195"/>
                  <a:pt x="478939" y="28132"/>
                  <a:pt x="501164" y="26544"/>
                </a:cubicBezTo>
                <a:lnTo>
                  <a:pt x="591651" y="12257"/>
                </a:lnTo>
                <a:cubicBezTo>
                  <a:pt x="671325" y="0"/>
                  <a:pt x="582281" y="14611"/>
                  <a:pt x="653564" y="2732"/>
                </a:cubicBezTo>
                <a:lnTo>
                  <a:pt x="1344126" y="7494"/>
                </a:lnTo>
                <a:cubicBezTo>
                  <a:pt x="1355681" y="7722"/>
                  <a:pt x="1366131" y="14752"/>
                  <a:pt x="1377464" y="17019"/>
                </a:cubicBezTo>
                <a:cubicBezTo>
                  <a:pt x="1390014" y="19529"/>
                  <a:pt x="1402864" y="20194"/>
                  <a:pt x="1415564" y="21782"/>
                </a:cubicBezTo>
                <a:cubicBezTo>
                  <a:pt x="1487168" y="48633"/>
                  <a:pt x="1419999" y="25090"/>
                  <a:pt x="1491764" y="45594"/>
                </a:cubicBezTo>
                <a:cubicBezTo>
                  <a:pt x="1501418" y="48352"/>
                  <a:pt x="1510599" y="52684"/>
                  <a:pt x="1520339" y="55119"/>
                </a:cubicBezTo>
                <a:cubicBezTo>
                  <a:pt x="1536045" y="59046"/>
                  <a:pt x="1552606" y="59524"/>
                  <a:pt x="1567964" y="64644"/>
                </a:cubicBezTo>
                <a:cubicBezTo>
                  <a:pt x="1584694" y="70222"/>
                  <a:pt x="1597041" y="74568"/>
                  <a:pt x="1615589" y="78932"/>
                </a:cubicBezTo>
                <a:cubicBezTo>
                  <a:pt x="1631348" y="82640"/>
                  <a:pt x="1647543" y="84394"/>
                  <a:pt x="1663214" y="88457"/>
                </a:cubicBezTo>
                <a:cubicBezTo>
                  <a:pt x="1690444" y="95517"/>
                  <a:pt x="1717205" y="104277"/>
                  <a:pt x="1744176" y="112269"/>
                </a:cubicBezTo>
                <a:cubicBezTo>
                  <a:pt x="1760067" y="116978"/>
                  <a:pt x="1776412" y="120402"/>
                  <a:pt x="1791801" y="126557"/>
                </a:cubicBezTo>
                <a:cubicBezTo>
                  <a:pt x="1799739" y="129732"/>
                  <a:pt x="1807563" y="133207"/>
                  <a:pt x="1815614" y="136082"/>
                </a:cubicBezTo>
                <a:cubicBezTo>
                  <a:pt x="1829797" y="141147"/>
                  <a:pt x="1844101" y="145877"/>
                  <a:pt x="1858476" y="150369"/>
                </a:cubicBezTo>
                <a:cubicBezTo>
                  <a:pt x="1869507" y="153816"/>
                  <a:pt x="1881027" y="155745"/>
                  <a:pt x="1891814" y="159894"/>
                </a:cubicBezTo>
                <a:cubicBezTo>
                  <a:pt x="1901754" y="163717"/>
                  <a:pt x="1910450" y="170359"/>
                  <a:pt x="1920389" y="174182"/>
                </a:cubicBezTo>
                <a:cubicBezTo>
                  <a:pt x="1930909" y="178228"/>
                  <a:pt x="1959001" y="185026"/>
                  <a:pt x="1972776" y="188469"/>
                </a:cubicBezTo>
                <a:cubicBezTo>
                  <a:pt x="1979126" y="191644"/>
                  <a:pt x="1985301" y="195197"/>
                  <a:pt x="1991826" y="197994"/>
                </a:cubicBezTo>
                <a:cubicBezTo>
                  <a:pt x="1996440" y="199972"/>
                  <a:pt x="2001755" y="200266"/>
                  <a:pt x="2006114" y="202757"/>
                </a:cubicBezTo>
                <a:cubicBezTo>
                  <a:pt x="2013006" y="206695"/>
                  <a:pt x="2018272" y="213106"/>
                  <a:pt x="2025164" y="217044"/>
                </a:cubicBezTo>
                <a:cubicBezTo>
                  <a:pt x="2030482" y="220083"/>
                  <a:pt x="2054371" y="225537"/>
                  <a:pt x="2058501" y="226569"/>
                </a:cubicBezTo>
                <a:cubicBezTo>
                  <a:pt x="2068026" y="234507"/>
                  <a:pt x="2076760" y="243504"/>
                  <a:pt x="2087076" y="250382"/>
                </a:cubicBezTo>
                <a:cubicBezTo>
                  <a:pt x="2104813" y="262207"/>
                  <a:pt x="2147973" y="286834"/>
                  <a:pt x="2172801" y="298007"/>
                </a:cubicBezTo>
                <a:cubicBezTo>
                  <a:pt x="2194851" y="307930"/>
                  <a:pt x="2217849" y="315769"/>
                  <a:pt x="2239476" y="326582"/>
                </a:cubicBezTo>
                <a:cubicBezTo>
                  <a:pt x="2261545" y="337616"/>
                  <a:pt x="2306602" y="360963"/>
                  <a:pt x="2325201" y="364682"/>
                </a:cubicBezTo>
                <a:lnTo>
                  <a:pt x="2349014" y="369444"/>
                </a:lnTo>
                <a:cubicBezTo>
                  <a:pt x="2391417" y="390646"/>
                  <a:pt x="2362357" y="378699"/>
                  <a:pt x="2396639" y="388494"/>
                </a:cubicBezTo>
                <a:cubicBezTo>
                  <a:pt x="2401466" y="389873"/>
                  <a:pt x="2405956" y="392547"/>
                  <a:pt x="2410926" y="393257"/>
                </a:cubicBezTo>
                <a:cubicBezTo>
                  <a:pt x="2466391" y="401181"/>
                  <a:pt x="2508927" y="398019"/>
                  <a:pt x="2568089" y="398019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1866900" y="1609340"/>
            <a:ext cx="2709863" cy="609985"/>
          </a:xfrm>
          <a:custGeom>
            <a:avLst/>
            <a:gdLst>
              <a:gd name="connsiteX0" fmla="*/ 0 w 2709863"/>
              <a:gd name="connsiteY0" fmla="*/ 486160 h 609985"/>
              <a:gd name="connsiteX1" fmla="*/ 14288 w 2709863"/>
              <a:gd name="connsiteY1" fmla="*/ 495685 h 609985"/>
              <a:gd name="connsiteX2" fmla="*/ 28575 w 2709863"/>
              <a:gd name="connsiteY2" fmla="*/ 509973 h 609985"/>
              <a:gd name="connsiteX3" fmla="*/ 47625 w 2709863"/>
              <a:gd name="connsiteY3" fmla="*/ 519498 h 609985"/>
              <a:gd name="connsiteX4" fmla="*/ 95250 w 2709863"/>
              <a:gd name="connsiteY4" fmla="*/ 533785 h 609985"/>
              <a:gd name="connsiteX5" fmla="*/ 138113 w 2709863"/>
              <a:gd name="connsiteY5" fmla="*/ 557598 h 609985"/>
              <a:gd name="connsiteX6" fmla="*/ 166688 w 2709863"/>
              <a:gd name="connsiteY6" fmla="*/ 562360 h 609985"/>
              <a:gd name="connsiteX7" fmla="*/ 190500 w 2709863"/>
              <a:gd name="connsiteY7" fmla="*/ 567123 h 609985"/>
              <a:gd name="connsiteX8" fmla="*/ 219075 w 2709863"/>
              <a:gd name="connsiteY8" fmla="*/ 576648 h 609985"/>
              <a:gd name="connsiteX9" fmla="*/ 304800 w 2709863"/>
              <a:gd name="connsiteY9" fmla="*/ 590935 h 609985"/>
              <a:gd name="connsiteX10" fmla="*/ 423863 w 2709863"/>
              <a:gd name="connsiteY10" fmla="*/ 595698 h 609985"/>
              <a:gd name="connsiteX11" fmla="*/ 452438 w 2709863"/>
              <a:gd name="connsiteY11" fmla="*/ 600460 h 609985"/>
              <a:gd name="connsiteX12" fmla="*/ 495300 w 2709863"/>
              <a:gd name="connsiteY12" fmla="*/ 609985 h 609985"/>
              <a:gd name="connsiteX13" fmla="*/ 1452563 w 2709863"/>
              <a:gd name="connsiteY13" fmla="*/ 605223 h 609985"/>
              <a:gd name="connsiteX14" fmla="*/ 1519238 w 2709863"/>
              <a:gd name="connsiteY14" fmla="*/ 590935 h 609985"/>
              <a:gd name="connsiteX15" fmla="*/ 1543050 w 2709863"/>
              <a:gd name="connsiteY15" fmla="*/ 586173 h 609985"/>
              <a:gd name="connsiteX16" fmla="*/ 1566863 w 2709863"/>
              <a:gd name="connsiteY16" fmla="*/ 581410 h 609985"/>
              <a:gd name="connsiteX17" fmla="*/ 1581150 w 2709863"/>
              <a:gd name="connsiteY17" fmla="*/ 571885 h 609985"/>
              <a:gd name="connsiteX18" fmla="*/ 1600200 w 2709863"/>
              <a:gd name="connsiteY18" fmla="*/ 567123 h 609985"/>
              <a:gd name="connsiteX19" fmla="*/ 1628775 w 2709863"/>
              <a:gd name="connsiteY19" fmla="*/ 538548 h 609985"/>
              <a:gd name="connsiteX20" fmla="*/ 1643063 w 2709863"/>
              <a:gd name="connsiteY20" fmla="*/ 529023 h 609985"/>
              <a:gd name="connsiteX21" fmla="*/ 1662113 w 2709863"/>
              <a:gd name="connsiteY21" fmla="*/ 514735 h 609985"/>
              <a:gd name="connsiteX22" fmla="*/ 1676400 w 2709863"/>
              <a:gd name="connsiteY22" fmla="*/ 509973 h 609985"/>
              <a:gd name="connsiteX23" fmla="*/ 1714500 w 2709863"/>
              <a:gd name="connsiteY23" fmla="*/ 476635 h 609985"/>
              <a:gd name="connsiteX24" fmla="*/ 1757363 w 2709863"/>
              <a:gd name="connsiteY24" fmla="*/ 452823 h 609985"/>
              <a:gd name="connsiteX25" fmla="*/ 1771650 w 2709863"/>
              <a:gd name="connsiteY25" fmla="*/ 438535 h 609985"/>
              <a:gd name="connsiteX26" fmla="*/ 1785938 w 2709863"/>
              <a:gd name="connsiteY26" fmla="*/ 429010 h 609985"/>
              <a:gd name="connsiteX27" fmla="*/ 1800225 w 2709863"/>
              <a:gd name="connsiteY27" fmla="*/ 414723 h 609985"/>
              <a:gd name="connsiteX28" fmla="*/ 1852613 w 2709863"/>
              <a:gd name="connsiteY28" fmla="*/ 381385 h 609985"/>
              <a:gd name="connsiteX29" fmla="*/ 1866900 w 2709863"/>
              <a:gd name="connsiteY29" fmla="*/ 367098 h 609985"/>
              <a:gd name="connsiteX30" fmla="*/ 1885950 w 2709863"/>
              <a:gd name="connsiteY30" fmla="*/ 357573 h 609985"/>
              <a:gd name="connsiteX31" fmla="*/ 1909763 w 2709863"/>
              <a:gd name="connsiteY31" fmla="*/ 333760 h 609985"/>
              <a:gd name="connsiteX32" fmla="*/ 1928813 w 2709863"/>
              <a:gd name="connsiteY32" fmla="*/ 319473 h 609985"/>
              <a:gd name="connsiteX33" fmla="*/ 1947863 w 2709863"/>
              <a:gd name="connsiteY33" fmla="*/ 300423 h 609985"/>
              <a:gd name="connsiteX34" fmla="*/ 1976438 w 2709863"/>
              <a:gd name="connsiteY34" fmla="*/ 281373 h 609985"/>
              <a:gd name="connsiteX35" fmla="*/ 2028825 w 2709863"/>
              <a:gd name="connsiteY35" fmla="*/ 233748 h 609985"/>
              <a:gd name="connsiteX36" fmla="*/ 2047875 w 2709863"/>
              <a:gd name="connsiteY36" fmla="*/ 219460 h 609985"/>
              <a:gd name="connsiteX37" fmla="*/ 2076450 w 2709863"/>
              <a:gd name="connsiteY37" fmla="*/ 190885 h 609985"/>
              <a:gd name="connsiteX38" fmla="*/ 2085975 w 2709863"/>
              <a:gd name="connsiteY38" fmla="*/ 176598 h 609985"/>
              <a:gd name="connsiteX39" fmla="*/ 2124075 w 2709863"/>
              <a:gd name="connsiteY39" fmla="*/ 143260 h 609985"/>
              <a:gd name="connsiteX40" fmla="*/ 2143125 w 2709863"/>
              <a:gd name="connsiteY40" fmla="*/ 133735 h 609985"/>
              <a:gd name="connsiteX41" fmla="*/ 2171700 w 2709863"/>
              <a:gd name="connsiteY41" fmla="*/ 105160 h 609985"/>
              <a:gd name="connsiteX42" fmla="*/ 2214563 w 2709863"/>
              <a:gd name="connsiteY42" fmla="*/ 71823 h 609985"/>
              <a:gd name="connsiteX43" fmla="*/ 2228850 w 2709863"/>
              <a:gd name="connsiteY43" fmla="*/ 67060 h 609985"/>
              <a:gd name="connsiteX44" fmla="*/ 2262188 w 2709863"/>
              <a:gd name="connsiteY44" fmla="*/ 52773 h 609985"/>
              <a:gd name="connsiteX45" fmla="*/ 2290763 w 2709863"/>
              <a:gd name="connsiteY45" fmla="*/ 48010 h 609985"/>
              <a:gd name="connsiteX46" fmla="*/ 2309813 w 2709863"/>
              <a:gd name="connsiteY46" fmla="*/ 43248 h 609985"/>
              <a:gd name="connsiteX47" fmla="*/ 2362200 w 2709863"/>
              <a:gd name="connsiteY47" fmla="*/ 38485 h 609985"/>
              <a:gd name="connsiteX48" fmla="*/ 2443163 w 2709863"/>
              <a:gd name="connsiteY48" fmla="*/ 24198 h 609985"/>
              <a:gd name="connsiteX49" fmla="*/ 2667000 w 2709863"/>
              <a:gd name="connsiteY49" fmla="*/ 14673 h 609985"/>
              <a:gd name="connsiteX50" fmla="*/ 2686050 w 2709863"/>
              <a:gd name="connsiteY50" fmla="*/ 5148 h 609985"/>
              <a:gd name="connsiteX51" fmla="*/ 2709863 w 2709863"/>
              <a:gd name="connsiteY51" fmla="*/ 385 h 609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709863" h="609985">
                <a:moveTo>
                  <a:pt x="0" y="486160"/>
                </a:moveTo>
                <a:cubicBezTo>
                  <a:pt x="4763" y="489335"/>
                  <a:pt x="9891" y="492021"/>
                  <a:pt x="14288" y="495685"/>
                </a:cubicBezTo>
                <a:cubicBezTo>
                  <a:pt x="19462" y="499997"/>
                  <a:pt x="23094" y="506058"/>
                  <a:pt x="28575" y="509973"/>
                </a:cubicBezTo>
                <a:cubicBezTo>
                  <a:pt x="34352" y="514100"/>
                  <a:pt x="41137" y="516615"/>
                  <a:pt x="47625" y="519498"/>
                </a:cubicBezTo>
                <a:cubicBezTo>
                  <a:pt x="73257" y="530890"/>
                  <a:pt x="68448" y="528425"/>
                  <a:pt x="95250" y="533785"/>
                </a:cubicBezTo>
                <a:cubicBezTo>
                  <a:pt x="113419" y="547412"/>
                  <a:pt x="115245" y="551362"/>
                  <a:pt x="138113" y="557598"/>
                </a:cubicBezTo>
                <a:cubicBezTo>
                  <a:pt x="147429" y="560139"/>
                  <a:pt x="157187" y="560633"/>
                  <a:pt x="166688" y="562360"/>
                </a:cubicBezTo>
                <a:cubicBezTo>
                  <a:pt x="174652" y="563808"/>
                  <a:pt x="182691" y="564993"/>
                  <a:pt x="190500" y="567123"/>
                </a:cubicBezTo>
                <a:cubicBezTo>
                  <a:pt x="200186" y="569765"/>
                  <a:pt x="209302" y="574348"/>
                  <a:pt x="219075" y="576648"/>
                </a:cubicBezTo>
                <a:cubicBezTo>
                  <a:pt x="225448" y="578148"/>
                  <a:pt x="289979" y="590009"/>
                  <a:pt x="304800" y="590935"/>
                </a:cubicBezTo>
                <a:cubicBezTo>
                  <a:pt x="344442" y="593413"/>
                  <a:pt x="384175" y="594110"/>
                  <a:pt x="423863" y="595698"/>
                </a:cubicBezTo>
                <a:cubicBezTo>
                  <a:pt x="433388" y="597285"/>
                  <a:pt x="442969" y="598566"/>
                  <a:pt x="452438" y="600460"/>
                </a:cubicBezTo>
                <a:cubicBezTo>
                  <a:pt x="466790" y="603330"/>
                  <a:pt x="480664" y="609915"/>
                  <a:pt x="495300" y="609985"/>
                </a:cubicBezTo>
                <a:lnTo>
                  <a:pt x="1452563" y="605223"/>
                </a:lnTo>
                <a:lnTo>
                  <a:pt x="1519238" y="590935"/>
                </a:lnTo>
                <a:cubicBezTo>
                  <a:pt x="1527159" y="589267"/>
                  <a:pt x="1535113" y="587760"/>
                  <a:pt x="1543050" y="586173"/>
                </a:cubicBezTo>
                <a:lnTo>
                  <a:pt x="1566863" y="581410"/>
                </a:lnTo>
                <a:cubicBezTo>
                  <a:pt x="1571625" y="578235"/>
                  <a:pt x="1575889" y="574140"/>
                  <a:pt x="1581150" y="571885"/>
                </a:cubicBezTo>
                <a:cubicBezTo>
                  <a:pt x="1587166" y="569307"/>
                  <a:pt x="1594838" y="570876"/>
                  <a:pt x="1600200" y="567123"/>
                </a:cubicBezTo>
                <a:cubicBezTo>
                  <a:pt x="1611235" y="559398"/>
                  <a:pt x="1617567" y="546020"/>
                  <a:pt x="1628775" y="538548"/>
                </a:cubicBezTo>
                <a:cubicBezTo>
                  <a:pt x="1633538" y="535373"/>
                  <a:pt x="1638405" y="532350"/>
                  <a:pt x="1643063" y="529023"/>
                </a:cubicBezTo>
                <a:cubicBezTo>
                  <a:pt x="1649522" y="524409"/>
                  <a:pt x="1655221" y="518673"/>
                  <a:pt x="1662113" y="514735"/>
                </a:cubicBezTo>
                <a:cubicBezTo>
                  <a:pt x="1666471" y="512244"/>
                  <a:pt x="1671638" y="511560"/>
                  <a:pt x="1676400" y="509973"/>
                </a:cubicBezTo>
                <a:cubicBezTo>
                  <a:pt x="1689206" y="497167"/>
                  <a:pt x="1698512" y="486809"/>
                  <a:pt x="1714500" y="476635"/>
                </a:cubicBezTo>
                <a:cubicBezTo>
                  <a:pt x="1735075" y="463542"/>
                  <a:pt x="1741266" y="466237"/>
                  <a:pt x="1757363" y="452823"/>
                </a:cubicBezTo>
                <a:cubicBezTo>
                  <a:pt x="1762537" y="448511"/>
                  <a:pt x="1766476" y="442847"/>
                  <a:pt x="1771650" y="438535"/>
                </a:cubicBezTo>
                <a:cubicBezTo>
                  <a:pt x="1776047" y="434871"/>
                  <a:pt x="1781541" y="432674"/>
                  <a:pt x="1785938" y="429010"/>
                </a:cubicBezTo>
                <a:cubicBezTo>
                  <a:pt x="1791112" y="424698"/>
                  <a:pt x="1794837" y="418764"/>
                  <a:pt x="1800225" y="414723"/>
                </a:cubicBezTo>
                <a:cubicBezTo>
                  <a:pt x="1814918" y="403704"/>
                  <a:pt x="1839754" y="394244"/>
                  <a:pt x="1852613" y="381385"/>
                </a:cubicBezTo>
                <a:cubicBezTo>
                  <a:pt x="1857375" y="376623"/>
                  <a:pt x="1861420" y="371013"/>
                  <a:pt x="1866900" y="367098"/>
                </a:cubicBezTo>
                <a:cubicBezTo>
                  <a:pt x="1872677" y="362972"/>
                  <a:pt x="1880346" y="361932"/>
                  <a:pt x="1885950" y="357573"/>
                </a:cubicBezTo>
                <a:cubicBezTo>
                  <a:pt x="1894811" y="350681"/>
                  <a:pt x="1901373" y="341218"/>
                  <a:pt x="1909763" y="333760"/>
                </a:cubicBezTo>
                <a:cubicBezTo>
                  <a:pt x="1915696" y="328487"/>
                  <a:pt x="1922839" y="324700"/>
                  <a:pt x="1928813" y="319473"/>
                </a:cubicBezTo>
                <a:cubicBezTo>
                  <a:pt x="1935571" y="313560"/>
                  <a:pt x="1940851" y="306033"/>
                  <a:pt x="1947863" y="300423"/>
                </a:cubicBezTo>
                <a:cubicBezTo>
                  <a:pt x="1956802" y="293272"/>
                  <a:pt x="1976438" y="281373"/>
                  <a:pt x="1976438" y="281373"/>
                </a:cubicBezTo>
                <a:cubicBezTo>
                  <a:pt x="1995828" y="252287"/>
                  <a:pt x="1981998" y="269769"/>
                  <a:pt x="2028825" y="233748"/>
                </a:cubicBezTo>
                <a:cubicBezTo>
                  <a:pt x="2035117" y="228908"/>
                  <a:pt x="2043472" y="226064"/>
                  <a:pt x="2047875" y="219460"/>
                </a:cubicBezTo>
                <a:cubicBezTo>
                  <a:pt x="2070322" y="185790"/>
                  <a:pt x="2041007" y="226328"/>
                  <a:pt x="2076450" y="190885"/>
                </a:cubicBezTo>
                <a:cubicBezTo>
                  <a:pt x="2080497" y="186838"/>
                  <a:pt x="2082250" y="180944"/>
                  <a:pt x="2085975" y="176598"/>
                </a:cubicBezTo>
                <a:cubicBezTo>
                  <a:pt x="2096199" y="164670"/>
                  <a:pt x="2110603" y="151680"/>
                  <a:pt x="2124075" y="143260"/>
                </a:cubicBezTo>
                <a:cubicBezTo>
                  <a:pt x="2130095" y="139497"/>
                  <a:pt x="2136775" y="136910"/>
                  <a:pt x="2143125" y="133735"/>
                </a:cubicBezTo>
                <a:cubicBezTo>
                  <a:pt x="2159892" y="108585"/>
                  <a:pt x="2144134" y="128788"/>
                  <a:pt x="2171700" y="105160"/>
                </a:cubicBezTo>
                <a:cubicBezTo>
                  <a:pt x="2187389" y="91712"/>
                  <a:pt x="2191761" y="79425"/>
                  <a:pt x="2214563" y="71823"/>
                </a:cubicBezTo>
                <a:cubicBezTo>
                  <a:pt x="2219325" y="70235"/>
                  <a:pt x="2224236" y="69038"/>
                  <a:pt x="2228850" y="67060"/>
                </a:cubicBezTo>
                <a:cubicBezTo>
                  <a:pt x="2244535" y="60338"/>
                  <a:pt x="2246720" y="56210"/>
                  <a:pt x="2262188" y="52773"/>
                </a:cubicBezTo>
                <a:cubicBezTo>
                  <a:pt x="2271614" y="50678"/>
                  <a:pt x="2281294" y="49904"/>
                  <a:pt x="2290763" y="48010"/>
                </a:cubicBezTo>
                <a:cubicBezTo>
                  <a:pt x="2297181" y="46726"/>
                  <a:pt x="2303325" y="44113"/>
                  <a:pt x="2309813" y="43248"/>
                </a:cubicBezTo>
                <a:cubicBezTo>
                  <a:pt x="2327194" y="40931"/>
                  <a:pt x="2344738" y="40073"/>
                  <a:pt x="2362200" y="38485"/>
                </a:cubicBezTo>
                <a:cubicBezTo>
                  <a:pt x="2383822" y="34161"/>
                  <a:pt x="2428438" y="24973"/>
                  <a:pt x="2443163" y="24198"/>
                </a:cubicBezTo>
                <a:cubicBezTo>
                  <a:pt x="2578067" y="17097"/>
                  <a:pt x="2503465" y="20513"/>
                  <a:pt x="2667000" y="14673"/>
                </a:cubicBezTo>
                <a:cubicBezTo>
                  <a:pt x="2673350" y="11498"/>
                  <a:pt x="2679403" y="7641"/>
                  <a:pt x="2686050" y="5148"/>
                </a:cubicBezTo>
                <a:cubicBezTo>
                  <a:pt x="2699778" y="0"/>
                  <a:pt x="2700219" y="385"/>
                  <a:pt x="2709863" y="385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0" y="1214422"/>
            <a:ext cx="3911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JSP</a:t>
            </a:r>
            <a:r>
              <a:rPr lang="ko-KR" altLang="en-US" sz="1400" dirty="0" smtClean="0"/>
              <a:t>에서 </a:t>
            </a:r>
            <a:r>
              <a:rPr lang="en-US" altLang="ko-KR" sz="1400" dirty="0" err="1" smtClean="0"/>
              <a:t>scriptlet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태그가 사용되면 </a:t>
            </a:r>
            <a:endParaRPr lang="en-US" altLang="ko-KR" sz="1400" dirty="0" smtClean="0"/>
          </a:p>
          <a:p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jspService</a:t>
            </a:r>
            <a:r>
              <a:rPr lang="en-US" altLang="ko-KR" sz="1400" dirty="0" smtClean="0"/>
              <a:t> method</a:t>
            </a:r>
            <a:r>
              <a:rPr lang="ko-KR" altLang="en-US" sz="1400" dirty="0" smtClean="0"/>
              <a:t>안쪽으로 코드가 생성된다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/>
          <p:nvPr/>
        </p:nvCxnSpPr>
        <p:spPr>
          <a:xfrm rot="10800000">
            <a:off x="1643042" y="2071678"/>
            <a:ext cx="785818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28860" y="2643182"/>
            <a:ext cx="3599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method</a:t>
            </a:r>
            <a:r>
              <a:rPr lang="ko-KR" altLang="en-US" sz="1200" dirty="0" smtClean="0"/>
              <a:t>안에서 사용되는 </a:t>
            </a:r>
            <a:r>
              <a:rPr lang="en-US" altLang="ko-KR" sz="1200" dirty="0" smtClean="0"/>
              <a:t>java code</a:t>
            </a:r>
            <a:r>
              <a:rPr lang="ko-KR" altLang="en-US" sz="1200" dirty="0" smtClean="0"/>
              <a:t>를 정의</a:t>
            </a:r>
            <a:endParaRPr lang="en-US" altLang="ko-KR" sz="1200" dirty="0" smtClean="0"/>
          </a:p>
          <a:p>
            <a:r>
              <a:rPr lang="ko-KR" altLang="en-US" sz="1200" dirty="0" smtClean="0"/>
              <a:t>변수선언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연산자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제어문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객체생성</a:t>
            </a:r>
            <a:r>
              <a:rPr lang="en-US" altLang="ko-KR" sz="1200" dirty="0" smtClean="0"/>
              <a:t>, method </a:t>
            </a:r>
            <a:r>
              <a:rPr lang="ko-KR" altLang="en-US" sz="1200" dirty="0" smtClean="0"/>
              <a:t>호출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14282" y="3500438"/>
            <a:ext cx="7667612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( Expression)</a:t>
            </a:r>
          </a:p>
          <a:p>
            <a:r>
              <a:rPr lang="en-US" altLang="ko-KR" sz="1600" dirty="0" smtClean="0"/>
              <a:t> - </a:t>
            </a:r>
            <a:r>
              <a:rPr lang="en-US" altLang="ko-KR" sz="1600" dirty="0" err="1" smtClean="0"/>
              <a:t>jsp</a:t>
            </a:r>
            <a:r>
              <a:rPr lang="ko-KR" altLang="en-US" sz="1600" dirty="0" smtClean="0"/>
              <a:t>에서 발생한 값을 </a:t>
            </a:r>
            <a:r>
              <a:rPr lang="en-US" altLang="ko-KR" sz="1600" dirty="0" smtClean="0"/>
              <a:t>web browser</a:t>
            </a:r>
            <a:r>
              <a:rPr lang="ko-KR" altLang="en-US" sz="1600" dirty="0" smtClean="0"/>
              <a:t>로 출력할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하나의 </a:t>
            </a:r>
            <a:r>
              <a:rPr lang="ko-KR" altLang="en-US" sz="1600" dirty="0" smtClean="0"/>
              <a:t>값만 출력할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</a:t>
            </a:r>
            <a:r>
              <a:rPr lang="en-US" altLang="ko-KR" sz="1600" dirty="0" err="1" smtClean="0"/>
              <a:t>JSPWriter</a:t>
            </a:r>
            <a:r>
              <a:rPr lang="ko-KR" altLang="en-US" sz="1600" dirty="0" smtClean="0"/>
              <a:t>객체가 제공하는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print() method</a:t>
            </a:r>
            <a:r>
              <a:rPr lang="ko-KR" altLang="en-US" sz="1600" dirty="0" smtClean="0"/>
              <a:t>를 사용하여 </a:t>
            </a:r>
            <a:r>
              <a:rPr lang="en-US" altLang="ko-KR" sz="1600" dirty="0" smtClean="0"/>
              <a:t>web browser</a:t>
            </a:r>
            <a:r>
              <a:rPr lang="ko-KR" altLang="en-US" sz="1600" dirty="0" smtClean="0"/>
              <a:t>로 출력한다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-JSP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java</a:t>
            </a:r>
            <a:r>
              <a:rPr lang="ko-KR" altLang="en-US" sz="1600" dirty="0" smtClean="0"/>
              <a:t>로 변경될 때 </a:t>
            </a:r>
            <a:r>
              <a:rPr lang="en-US" altLang="ko-KR" sz="1600" dirty="0" smtClean="0"/>
              <a:t>_</a:t>
            </a:r>
            <a:r>
              <a:rPr lang="en-US" altLang="ko-KR" sz="1600" dirty="0" err="1" smtClean="0"/>
              <a:t>jspService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안쪽으로 코드가 생성된다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내장객체를 사용할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&lt;%= </a:t>
            </a:r>
            <a:r>
              <a:rPr lang="ko-KR" altLang="en-US" sz="1600" dirty="0" err="1" smtClean="0"/>
              <a:t>변수명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%&gt;, &lt;%= </a:t>
            </a:r>
            <a:r>
              <a:rPr lang="ko-KR" altLang="en-US" sz="1600" dirty="0" smtClean="0"/>
              <a:t>반환형이 있는 </a:t>
            </a:r>
            <a:r>
              <a:rPr lang="en-US" altLang="ko-KR" sz="1600" dirty="0" smtClean="0"/>
              <a:t>method() %&gt;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714356"/>
            <a:ext cx="5857916" cy="2381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직선 화살표 연결선 5"/>
          <p:cNvCxnSpPr/>
          <p:nvPr/>
        </p:nvCxnSpPr>
        <p:spPr>
          <a:xfrm rot="16200000" flipH="1">
            <a:off x="1000100" y="571480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1472" y="21429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JSP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rot="10800000" flipV="1">
            <a:off x="4500562" y="500042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86314" y="214290"/>
            <a:ext cx="61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14348" y="1857364"/>
            <a:ext cx="21431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10047" y="1595427"/>
            <a:ext cx="21431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985838" y="1346556"/>
            <a:ext cx="3203910" cy="515582"/>
          </a:xfrm>
          <a:custGeom>
            <a:avLst/>
            <a:gdLst>
              <a:gd name="connsiteX0" fmla="*/ 0 w 3203910"/>
              <a:gd name="connsiteY0" fmla="*/ 515582 h 515582"/>
              <a:gd name="connsiteX1" fmla="*/ 19050 w 3203910"/>
              <a:gd name="connsiteY1" fmla="*/ 496532 h 515582"/>
              <a:gd name="connsiteX2" fmla="*/ 71437 w 3203910"/>
              <a:gd name="connsiteY2" fmla="*/ 458432 h 515582"/>
              <a:gd name="connsiteX3" fmla="*/ 90487 w 3203910"/>
              <a:gd name="connsiteY3" fmla="*/ 434619 h 515582"/>
              <a:gd name="connsiteX4" fmla="*/ 152400 w 3203910"/>
              <a:gd name="connsiteY4" fmla="*/ 396519 h 515582"/>
              <a:gd name="connsiteX5" fmla="*/ 176212 w 3203910"/>
              <a:gd name="connsiteY5" fmla="*/ 377469 h 515582"/>
              <a:gd name="connsiteX6" fmla="*/ 214312 w 3203910"/>
              <a:gd name="connsiteY6" fmla="*/ 353657 h 515582"/>
              <a:gd name="connsiteX7" fmla="*/ 247650 w 3203910"/>
              <a:gd name="connsiteY7" fmla="*/ 325082 h 515582"/>
              <a:gd name="connsiteX8" fmla="*/ 271462 w 3203910"/>
              <a:gd name="connsiteY8" fmla="*/ 315557 h 515582"/>
              <a:gd name="connsiteX9" fmla="*/ 295275 w 3203910"/>
              <a:gd name="connsiteY9" fmla="*/ 301269 h 515582"/>
              <a:gd name="connsiteX10" fmla="*/ 314325 w 3203910"/>
              <a:gd name="connsiteY10" fmla="*/ 291744 h 515582"/>
              <a:gd name="connsiteX11" fmla="*/ 342900 w 3203910"/>
              <a:gd name="connsiteY11" fmla="*/ 272694 h 515582"/>
              <a:gd name="connsiteX12" fmla="*/ 371475 w 3203910"/>
              <a:gd name="connsiteY12" fmla="*/ 258407 h 515582"/>
              <a:gd name="connsiteX13" fmla="*/ 395287 w 3203910"/>
              <a:gd name="connsiteY13" fmla="*/ 244119 h 515582"/>
              <a:gd name="connsiteX14" fmla="*/ 457200 w 3203910"/>
              <a:gd name="connsiteY14" fmla="*/ 220307 h 515582"/>
              <a:gd name="connsiteX15" fmla="*/ 504825 w 3203910"/>
              <a:gd name="connsiteY15" fmla="*/ 196494 h 515582"/>
              <a:gd name="connsiteX16" fmla="*/ 533400 w 3203910"/>
              <a:gd name="connsiteY16" fmla="*/ 191732 h 515582"/>
              <a:gd name="connsiteX17" fmla="*/ 571500 w 3203910"/>
              <a:gd name="connsiteY17" fmla="*/ 182207 h 515582"/>
              <a:gd name="connsiteX18" fmla="*/ 595312 w 3203910"/>
              <a:gd name="connsiteY18" fmla="*/ 177444 h 515582"/>
              <a:gd name="connsiteX19" fmla="*/ 614362 w 3203910"/>
              <a:gd name="connsiteY19" fmla="*/ 163157 h 515582"/>
              <a:gd name="connsiteX20" fmla="*/ 638175 w 3203910"/>
              <a:gd name="connsiteY20" fmla="*/ 158394 h 515582"/>
              <a:gd name="connsiteX21" fmla="*/ 690562 w 3203910"/>
              <a:gd name="connsiteY21" fmla="*/ 148869 h 515582"/>
              <a:gd name="connsiteX22" fmla="*/ 738187 w 3203910"/>
              <a:gd name="connsiteY22" fmla="*/ 134582 h 515582"/>
              <a:gd name="connsiteX23" fmla="*/ 800100 w 3203910"/>
              <a:gd name="connsiteY23" fmla="*/ 115532 h 515582"/>
              <a:gd name="connsiteX24" fmla="*/ 852487 w 3203910"/>
              <a:gd name="connsiteY24" fmla="*/ 106007 h 515582"/>
              <a:gd name="connsiteX25" fmla="*/ 933450 w 3203910"/>
              <a:gd name="connsiteY25" fmla="*/ 91719 h 515582"/>
              <a:gd name="connsiteX26" fmla="*/ 1100137 w 3203910"/>
              <a:gd name="connsiteY26" fmla="*/ 72669 h 515582"/>
              <a:gd name="connsiteX27" fmla="*/ 1133475 w 3203910"/>
              <a:gd name="connsiteY27" fmla="*/ 67907 h 515582"/>
              <a:gd name="connsiteX28" fmla="*/ 1162050 w 3203910"/>
              <a:gd name="connsiteY28" fmla="*/ 58382 h 515582"/>
              <a:gd name="connsiteX29" fmla="*/ 1219200 w 3203910"/>
              <a:gd name="connsiteY29" fmla="*/ 53619 h 515582"/>
              <a:gd name="connsiteX30" fmla="*/ 1271587 w 3203910"/>
              <a:gd name="connsiteY30" fmla="*/ 44094 h 515582"/>
              <a:gd name="connsiteX31" fmla="*/ 1357312 w 3203910"/>
              <a:gd name="connsiteY31" fmla="*/ 34569 h 515582"/>
              <a:gd name="connsiteX32" fmla="*/ 1595437 w 3203910"/>
              <a:gd name="connsiteY32" fmla="*/ 29807 h 515582"/>
              <a:gd name="connsiteX33" fmla="*/ 2486025 w 3203910"/>
              <a:gd name="connsiteY33" fmla="*/ 29807 h 515582"/>
              <a:gd name="connsiteX34" fmla="*/ 2514600 w 3203910"/>
              <a:gd name="connsiteY34" fmla="*/ 34569 h 515582"/>
              <a:gd name="connsiteX35" fmla="*/ 2566987 w 3203910"/>
              <a:gd name="connsiteY35" fmla="*/ 39332 h 515582"/>
              <a:gd name="connsiteX36" fmla="*/ 2624137 w 3203910"/>
              <a:gd name="connsiteY36" fmla="*/ 58382 h 515582"/>
              <a:gd name="connsiteX37" fmla="*/ 2652712 w 3203910"/>
              <a:gd name="connsiteY37" fmla="*/ 63144 h 515582"/>
              <a:gd name="connsiteX38" fmla="*/ 2709862 w 3203910"/>
              <a:gd name="connsiteY38" fmla="*/ 77432 h 515582"/>
              <a:gd name="connsiteX39" fmla="*/ 2733675 w 3203910"/>
              <a:gd name="connsiteY39" fmla="*/ 82194 h 515582"/>
              <a:gd name="connsiteX40" fmla="*/ 2781300 w 3203910"/>
              <a:gd name="connsiteY40" fmla="*/ 101244 h 515582"/>
              <a:gd name="connsiteX41" fmla="*/ 2828925 w 3203910"/>
              <a:gd name="connsiteY41" fmla="*/ 110769 h 515582"/>
              <a:gd name="connsiteX42" fmla="*/ 2905125 w 3203910"/>
              <a:gd name="connsiteY42" fmla="*/ 134582 h 515582"/>
              <a:gd name="connsiteX43" fmla="*/ 2919412 w 3203910"/>
              <a:gd name="connsiteY43" fmla="*/ 144107 h 515582"/>
              <a:gd name="connsiteX44" fmla="*/ 2986087 w 3203910"/>
              <a:gd name="connsiteY44" fmla="*/ 153632 h 515582"/>
              <a:gd name="connsiteX45" fmla="*/ 3019425 w 3203910"/>
              <a:gd name="connsiteY45" fmla="*/ 167919 h 515582"/>
              <a:gd name="connsiteX46" fmla="*/ 3057525 w 3203910"/>
              <a:gd name="connsiteY46" fmla="*/ 182207 h 515582"/>
              <a:gd name="connsiteX47" fmla="*/ 3076575 w 3203910"/>
              <a:gd name="connsiteY47" fmla="*/ 196494 h 515582"/>
              <a:gd name="connsiteX48" fmla="*/ 3109912 w 3203910"/>
              <a:gd name="connsiteY48" fmla="*/ 206019 h 515582"/>
              <a:gd name="connsiteX49" fmla="*/ 3138487 w 3203910"/>
              <a:gd name="connsiteY49" fmla="*/ 215544 h 515582"/>
              <a:gd name="connsiteX50" fmla="*/ 3152775 w 3203910"/>
              <a:gd name="connsiteY50" fmla="*/ 220307 h 515582"/>
              <a:gd name="connsiteX51" fmla="*/ 3167062 w 3203910"/>
              <a:gd name="connsiteY51" fmla="*/ 229832 h 515582"/>
              <a:gd name="connsiteX52" fmla="*/ 3200400 w 3203910"/>
              <a:gd name="connsiteY52" fmla="*/ 244119 h 515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3203910" h="515582">
                <a:moveTo>
                  <a:pt x="0" y="515582"/>
                </a:moveTo>
                <a:cubicBezTo>
                  <a:pt x="6350" y="509232"/>
                  <a:pt x="12038" y="502142"/>
                  <a:pt x="19050" y="496532"/>
                </a:cubicBezTo>
                <a:cubicBezTo>
                  <a:pt x="43887" y="476662"/>
                  <a:pt x="49515" y="480355"/>
                  <a:pt x="71437" y="458432"/>
                </a:cubicBezTo>
                <a:cubicBezTo>
                  <a:pt x="78625" y="451244"/>
                  <a:pt x="82494" y="440899"/>
                  <a:pt x="90487" y="434619"/>
                </a:cubicBezTo>
                <a:cubicBezTo>
                  <a:pt x="93991" y="431866"/>
                  <a:pt x="137867" y="407419"/>
                  <a:pt x="152400" y="396519"/>
                </a:cubicBezTo>
                <a:cubicBezTo>
                  <a:pt x="160532" y="390420"/>
                  <a:pt x="167885" y="383298"/>
                  <a:pt x="176212" y="377469"/>
                </a:cubicBezTo>
                <a:cubicBezTo>
                  <a:pt x="182033" y="373394"/>
                  <a:pt x="206483" y="360181"/>
                  <a:pt x="214312" y="353657"/>
                </a:cubicBezTo>
                <a:cubicBezTo>
                  <a:pt x="231637" y="339219"/>
                  <a:pt x="226247" y="336973"/>
                  <a:pt x="247650" y="325082"/>
                </a:cubicBezTo>
                <a:cubicBezTo>
                  <a:pt x="255123" y="320930"/>
                  <a:pt x="263816" y="319380"/>
                  <a:pt x="271462" y="315557"/>
                </a:cubicBezTo>
                <a:cubicBezTo>
                  <a:pt x="279742" y="311417"/>
                  <a:pt x="287183" y="305765"/>
                  <a:pt x="295275" y="301269"/>
                </a:cubicBezTo>
                <a:cubicBezTo>
                  <a:pt x="301481" y="297821"/>
                  <a:pt x="308237" y="295397"/>
                  <a:pt x="314325" y="291744"/>
                </a:cubicBezTo>
                <a:cubicBezTo>
                  <a:pt x="324141" y="285854"/>
                  <a:pt x="333012" y="278462"/>
                  <a:pt x="342900" y="272694"/>
                </a:cubicBezTo>
                <a:cubicBezTo>
                  <a:pt x="352099" y="267328"/>
                  <a:pt x="362126" y="263506"/>
                  <a:pt x="371475" y="258407"/>
                </a:cubicBezTo>
                <a:cubicBezTo>
                  <a:pt x="379601" y="253974"/>
                  <a:pt x="387008" y="248259"/>
                  <a:pt x="395287" y="244119"/>
                </a:cubicBezTo>
                <a:cubicBezTo>
                  <a:pt x="499565" y="191980"/>
                  <a:pt x="365907" y="261805"/>
                  <a:pt x="457200" y="220307"/>
                </a:cubicBezTo>
                <a:cubicBezTo>
                  <a:pt x="488697" y="205990"/>
                  <a:pt x="472090" y="205421"/>
                  <a:pt x="504825" y="196494"/>
                </a:cubicBezTo>
                <a:cubicBezTo>
                  <a:pt x="514141" y="193953"/>
                  <a:pt x="523958" y="193755"/>
                  <a:pt x="533400" y="191732"/>
                </a:cubicBezTo>
                <a:cubicBezTo>
                  <a:pt x="546200" y="188989"/>
                  <a:pt x="558663" y="184775"/>
                  <a:pt x="571500" y="182207"/>
                </a:cubicBezTo>
                <a:lnTo>
                  <a:pt x="595312" y="177444"/>
                </a:lnTo>
                <a:cubicBezTo>
                  <a:pt x="601662" y="172682"/>
                  <a:pt x="607109" y="166381"/>
                  <a:pt x="614362" y="163157"/>
                </a:cubicBezTo>
                <a:cubicBezTo>
                  <a:pt x="621759" y="159869"/>
                  <a:pt x="630273" y="160150"/>
                  <a:pt x="638175" y="158394"/>
                </a:cubicBezTo>
                <a:cubicBezTo>
                  <a:pt x="678588" y="149413"/>
                  <a:pt x="632785" y="157124"/>
                  <a:pt x="690562" y="148869"/>
                </a:cubicBezTo>
                <a:cubicBezTo>
                  <a:pt x="741324" y="128565"/>
                  <a:pt x="687592" y="148380"/>
                  <a:pt x="738187" y="134582"/>
                </a:cubicBezTo>
                <a:cubicBezTo>
                  <a:pt x="778230" y="123662"/>
                  <a:pt x="756529" y="125215"/>
                  <a:pt x="800100" y="115532"/>
                </a:cubicBezTo>
                <a:cubicBezTo>
                  <a:pt x="817426" y="111682"/>
                  <a:pt x="835025" y="109182"/>
                  <a:pt x="852487" y="106007"/>
                </a:cubicBezTo>
                <a:cubicBezTo>
                  <a:pt x="900846" y="86664"/>
                  <a:pt x="852581" y="103272"/>
                  <a:pt x="933450" y="91719"/>
                </a:cubicBezTo>
                <a:cubicBezTo>
                  <a:pt x="1091724" y="69108"/>
                  <a:pt x="922614" y="82013"/>
                  <a:pt x="1100137" y="72669"/>
                </a:cubicBezTo>
                <a:cubicBezTo>
                  <a:pt x="1111250" y="71082"/>
                  <a:pt x="1122537" y="70431"/>
                  <a:pt x="1133475" y="67907"/>
                </a:cubicBezTo>
                <a:cubicBezTo>
                  <a:pt x="1143258" y="65649"/>
                  <a:pt x="1152146" y="60033"/>
                  <a:pt x="1162050" y="58382"/>
                </a:cubicBezTo>
                <a:cubicBezTo>
                  <a:pt x="1180906" y="55239"/>
                  <a:pt x="1200201" y="55730"/>
                  <a:pt x="1219200" y="53619"/>
                </a:cubicBezTo>
                <a:cubicBezTo>
                  <a:pt x="1293643" y="45348"/>
                  <a:pt x="1206550" y="52577"/>
                  <a:pt x="1271587" y="44094"/>
                </a:cubicBezTo>
                <a:cubicBezTo>
                  <a:pt x="1300096" y="40375"/>
                  <a:pt x="1328589" y="35836"/>
                  <a:pt x="1357312" y="34569"/>
                </a:cubicBezTo>
                <a:cubicBezTo>
                  <a:pt x="1436626" y="31070"/>
                  <a:pt x="1516062" y="31394"/>
                  <a:pt x="1595437" y="29807"/>
                </a:cubicBezTo>
                <a:cubicBezTo>
                  <a:pt x="1923285" y="0"/>
                  <a:pt x="1674851" y="20893"/>
                  <a:pt x="2486025" y="29807"/>
                </a:cubicBezTo>
                <a:cubicBezTo>
                  <a:pt x="2495681" y="29913"/>
                  <a:pt x="2505010" y="33441"/>
                  <a:pt x="2514600" y="34569"/>
                </a:cubicBezTo>
                <a:cubicBezTo>
                  <a:pt x="2532014" y="36618"/>
                  <a:pt x="2549525" y="37744"/>
                  <a:pt x="2566987" y="39332"/>
                </a:cubicBezTo>
                <a:cubicBezTo>
                  <a:pt x="2633298" y="52592"/>
                  <a:pt x="2537594" y="31753"/>
                  <a:pt x="2624137" y="58382"/>
                </a:cubicBezTo>
                <a:cubicBezTo>
                  <a:pt x="2633366" y="61222"/>
                  <a:pt x="2643286" y="61049"/>
                  <a:pt x="2652712" y="63144"/>
                </a:cubicBezTo>
                <a:cubicBezTo>
                  <a:pt x="2671881" y="67404"/>
                  <a:pt x="2690748" y="72935"/>
                  <a:pt x="2709862" y="77432"/>
                </a:cubicBezTo>
                <a:cubicBezTo>
                  <a:pt x="2717742" y="79286"/>
                  <a:pt x="2725822" y="80231"/>
                  <a:pt x="2733675" y="82194"/>
                </a:cubicBezTo>
                <a:cubicBezTo>
                  <a:pt x="2755219" y="87580"/>
                  <a:pt x="2753493" y="92688"/>
                  <a:pt x="2781300" y="101244"/>
                </a:cubicBezTo>
                <a:cubicBezTo>
                  <a:pt x="2819444" y="112980"/>
                  <a:pt x="2798397" y="99668"/>
                  <a:pt x="2828925" y="110769"/>
                </a:cubicBezTo>
                <a:cubicBezTo>
                  <a:pt x="2897205" y="135598"/>
                  <a:pt x="2824444" y="116653"/>
                  <a:pt x="2905125" y="134582"/>
                </a:cubicBezTo>
                <a:cubicBezTo>
                  <a:pt x="2909887" y="137757"/>
                  <a:pt x="2914151" y="141852"/>
                  <a:pt x="2919412" y="144107"/>
                </a:cubicBezTo>
                <a:cubicBezTo>
                  <a:pt x="2935172" y="150861"/>
                  <a:pt x="2977696" y="152793"/>
                  <a:pt x="2986087" y="153632"/>
                </a:cubicBezTo>
                <a:cubicBezTo>
                  <a:pt x="3049267" y="185222"/>
                  <a:pt x="2970372" y="146897"/>
                  <a:pt x="3019425" y="167919"/>
                </a:cubicBezTo>
                <a:cubicBezTo>
                  <a:pt x="3054297" y="182863"/>
                  <a:pt x="3022398" y="173424"/>
                  <a:pt x="3057525" y="182207"/>
                </a:cubicBezTo>
                <a:cubicBezTo>
                  <a:pt x="3063875" y="186969"/>
                  <a:pt x="3069683" y="192556"/>
                  <a:pt x="3076575" y="196494"/>
                </a:cubicBezTo>
                <a:cubicBezTo>
                  <a:pt x="3082477" y="199866"/>
                  <a:pt x="3105022" y="204552"/>
                  <a:pt x="3109912" y="206019"/>
                </a:cubicBezTo>
                <a:cubicBezTo>
                  <a:pt x="3119529" y="208904"/>
                  <a:pt x="3128962" y="212369"/>
                  <a:pt x="3138487" y="215544"/>
                </a:cubicBezTo>
                <a:cubicBezTo>
                  <a:pt x="3143250" y="217132"/>
                  <a:pt x="3148598" y="217522"/>
                  <a:pt x="3152775" y="220307"/>
                </a:cubicBezTo>
                <a:cubicBezTo>
                  <a:pt x="3157537" y="223482"/>
                  <a:pt x="3161832" y="227507"/>
                  <a:pt x="3167062" y="229832"/>
                </a:cubicBezTo>
                <a:cubicBezTo>
                  <a:pt x="3203910" y="246209"/>
                  <a:pt x="3187163" y="230885"/>
                  <a:pt x="3200400" y="244119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4282" y="3500438"/>
            <a:ext cx="8064965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선언</a:t>
            </a:r>
            <a:r>
              <a:rPr lang="en-US" altLang="ko-KR" dirty="0" smtClean="0"/>
              <a:t>(declaration)</a:t>
            </a:r>
          </a:p>
          <a:p>
            <a:r>
              <a:rPr lang="en-US" altLang="ko-KR" sz="1600" dirty="0" smtClean="0"/>
              <a:t> - JSP 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를 정의하거나</a:t>
            </a:r>
            <a:r>
              <a:rPr lang="en-US" altLang="ko-KR" sz="1600" dirty="0" smtClean="0"/>
              <a:t>, instance variable, static variable</a:t>
            </a:r>
            <a:r>
              <a:rPr lang="ko-KR" altLang="en-US" sz="1600" dirty="0" smtClean="0"/>
              <a:t>를 선언할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내장객체를 사용할 수 없다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JSP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java code</a:t>
            </a:r>
            <a:r>
              <a:rPr lang="ko-KR" altLang="en-US" sz="1600" dirty="0" smtClean="0"/>
              <a:t>로 변경될 때 </a:t>
            </a:r>
            <a:r>
              <a:rPr lang="en-US" altLang="ko-KR" sz="1600" dirty="0" smtClean="0"/>
              <a:t>class filed</a:t>
            </a:r>
            <a:r>
              <a:rPr lang="ko-KR" altLang="en-US" sz="1600" dirty="0" smtClean="0"/>
              <a:t>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코드가 생성된다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&lt;%!</a:t>
            </a:r>
          </a:p>
          <a:p>
            <a:r>
              <a:rPr lang="en-US" altLang="ko-KR" sz="1600" dirty="0" smtClean="0"/>
              <a:t>  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정의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%&gt;</a:t>
            </a:r>
            <a:endParaRPr lang="en-US" altLang="ko-KR" sz="1600" dirty="0"/>
          </a:p>
          <a:p>
            <a:endParaRPr lang="ko-KR" altLang="en-US" sz="16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3929058" y="3857628"/>
            <a:ext cx="292895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10800000" flipV="1">
            <a:off x="5429256" y="3571876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29256" y="3286124"/>
            <a:ext cx="2367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JSP</a:t>
            </a:r>
            <a:r>
              <a:rPr lang="ko-KR" altLang="en-US" sz="1200" dirty="0" smtClean="0"/>
              <a:t>에서는 자주사용하지는 않음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rot="5400000">
            <a:off x="857224" y="3429000"/>
            <a:ext cx="857256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71538" y="3071810"/>
            <a:ext cx="3278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_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jspService</a:t>
            </a:r>
            <a:r>
              <a:rPr lang="en-US" altLang="ko-KR" sz="1200" dirty="0" smtClean="0"/>
              <a:t> method</a:t>
            </a:r>
            <a:r>
              <a:rPr lang="ko-KR" altLang="en-US" sz="1200" dirty="0" smtClean="0"/>
              <a:t>안에 선언되어있는 객체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7738337" cy="5786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주석</a:t>
            </a:r>
            <a:r>
              <a:rPr lang="en-US" altLang="ko-KR" dirty="0" smtClean="0"/>
              <a:t>( comment )</a:t>
            </a:r>
          </a:p>
          <a:p>
            <a:r>
              <a:rPr lang="en-US" altLang="ko-KR" sz="1600" dirty="0" smtClean="0"/>
              <a:t> - JSP tag</a:t>
            </a:r>
            <a:r>
              <a:rPr lang="ko-KR" altLang="en-US" sz="1600" dirty="0" smtClean="0"/>
              <a:t>를 감싸서 </a:t>
            </a:r>
            <a:r>
              <a:rPr lang="en-US" altLang="ko-KR" sz="1600" dirty="0" smtClean="0"/>
              <a:t>JSP tag</a:t>
            </a:r>
            <a:r>
              <a:rPr lang="ko-KR" altLang="en-US" sz="1600" dirty="0" smtClean="0"/>
              <a:t>의 실행을 막을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JSP</a:t>
            </a:r>
            <a:r>
              <a:rPr lang="ko-KR" altLang="en-US" sz="1600" dirty="0" smtClean="0"/>
              <a:t>가  </a:t>
            </a:r>
            <a:r>
              <a:rPr lang="en-US" altLang="ko-KR" sz="1600" dirty="0" smtClean="0"/>
              <a:t>java</a:t>
            </a:r>
            <a:r>
              <a:rPr lang="ko-KR" altLang="en-US" sz="1600" dirty="0" smtClean="0"/>
              <a:t>로 변경될 때 </a:t>
            </a:r>
            <a:r>
              <a:rPr lang="en-US" altLang="ko-KR" sz="1600" dirty="0" smtClean="0"/>
              <a:t>source code</a:t>
            </a:r>
            <a:r>
              <a:rPr lang="ko-KR" altLang="en-US" sz="1600" dirty="0" smtClean="0"/>
              <a:t>로 생성되지 않는다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&lt;%--   JSP</a:t>
            </a:r>
            <a:r>
              <a:rPr lang="ko-KR" altLang="en-US" sz="1600" dirty="0" smtClean="0"/>
              <a:t>태그 </a:t>
            </a:r>
            <a:r>
              <a:rPr lang="en-US" altLang="ko-KR" sz="1600" dirty="0" smtClean="0"/>
              <a:t>--%&gt;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en-US" altLang="ko-KR" sz="1600" b="1" dirty="0" smtClean="0"/>
              <a:t>&lt;%-- </a:t>
            </a:r>
          </a:p>
          <a:p>
            <a:r>
              <a:rPr lang="en-US" altLang="ko-KR" sz="1600" dirty="0" smtClean="0"/>
              <a:t>   &lt;%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%&gt;</a:t>
            </a:r>
            <a:endParaRPr lang="en-US" altLang="ko-KR" sz="1600" dirty="0"/>
          </a:p>
          <a:p>
            <a:r>
              <a:rPr lang="en-US" altLang="ko-KR" sz="1600" b="1" dirty="0" smtClean="0"/>
              <a:t> --%&gt;</a:t>
            </a:r>
          </a:p>
          <a:p>
            <a:endParaRPr lang="en-US" altLang="ko-KR" sz="1600" b="1" dirty="0"/>
          </a:p>
          <a:p>
            <a:r>
              <a:rPr lang="en-US" altLang="ko-KR" sz="1600" b="1" dirty="0" smtClean="0"/>
              <a:t>*include </a:t>
            </a:r>
            <a:r>
              <a:rPr lang="ko-KR" altLang="en-US" sz="1600" b="1" dirty="0" smtClean="0"/>
              <a:t>지시자</a:t>
            </a:r>
            <a:r>
              <a:rPr lang="en-US" altLang="ko-KR" sz="1600" b="1" dirty="0" smtClean="0"/>
              <a:t>( directive )</a:t>
            </a:r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다른 </a:t>
            </a:r>
            <a:r>
              <a:rPr lang="en-US" altLang="ko-KR" sz="1600" dirty="0" err="1" smtClean="0"/>
              <a:t>jsp</a:t>
            </a:r>
            <a:r>
              <a:rPr lang="ko-KR" altLang="en-US" sz="1600" dirty="0" smtClean="0"/>
              <a:t>를 포함하여 보여줄 때 사용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1600" dirty="0" smtClean="0"/>
              <a:t>Source code </a:t>
            </a:r>
            <a:r>
              <a:rPr lang="ko-KR" altLang="en-US" sz="1600" dirty="0" smtClean="0"/>
              <a:t>단계에서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가 결합되기 때문에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간에 변수</a:t>
            </a:r>
            <a:r>
              <a:rPr lang="en-US" altLang="ko-KR" sz="1600" dirty="0" smtClean="0"/>
              <a:t>, method</a:t>
            </a:r>
            <a:r>
              <a:rPr lang="ko-KR" altLang="en-US" sz="1600" dirty="0" smtClean="0"/>
              <a:t>가 공유된다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1600" dirty="0" smtClean="0"/>
              <a:t>Page directive</a:t>
            </a:r>
            <a:r>
              <a:rPr lang="ko-KR" altLang="en-US" sz="1600" dirty="0" smtClean="0"/>
              <a:t>의 충돌이 발생할 수 있다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1600" dirty="0" smtClean="0"/>
              <a:t>Include action tag</a:t>
            </a:r>
            <a:r>
              <a:rPr lang="ko-KR" altLang="en-US" sz="1600" dirty="0" smtClean="0"/>
              <a:t>보다 속도가 빠르다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1600" dirty="0" smtClean="0"/>
              <a:t>Design </a:t>
            </a:r>
            <a:r>
              <a:rPr lang="ko-KR" altLang="en-US" sz="1600" dirty="0" smtClean="0"/>
              <a:t>보다 </a:t>
            </a:r>
            <a:r>
              <a:rPr lang="en-US" altLang="ko-KR" sz="1600" dirty="0" smtClean="0"/>
              <a:t>Source code</a:t>
            </a:r>
            <a:r>
              <a:rPr lang="ko-KR" altLang="en-US" sz="1600" dirty="0" smtClean="0"/>
              <a:t>를 병합하여 사용할 때 사용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endParaRPr lang="en-US" altLang="ko-KR" sz="1600" dirty="0" smtClean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&lt;%</a:t>
            </a:r>
            <a:r>
              <a:rPr lang="en-US" altLang="ko-KR" sz="1600" b="1" dirty="0" smtClean="0"/>
              <a:t>@</a:t>
            </a:r>
            <a:r>
              <a:rPr lang="en-US" altLang="ko-KR" sz="1600" dirty="0" smtClean="0"/>
              <a:t> include file=“</a:t>
            </a:r>
            <a:r>
              <a:rPr lang="ko-KR" altLang="en-US" sz="1600" dirty="0" err="1" smtClean="0"/>
              <a:t>끼워넣을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JSP URI” %&gt;</a:t>
            </a:r>
            <a:endParaRPr lang="en-US" altLang="ko-KR" sz="1600" dirty="0"/>
          </a:p>
          <a:p>
            <a:endParaRPr lang="en-US" altLang="ko-KR" sz="1600" dirty="0"/>
          </a:p>
        </p:txBody>
      </p:sp>
      <p:cxnSp>
        <p:nvCxnSpPr>
          <p:cNvPr id="7" name="직선 화살표 연결선 6"/>
          <p:cNvCxnSpPr/>
          <p:nvPr/>
        </p:nvCxnSpPr>
        <p:spPr>
          <a:xfrm rot="10800000">
            <a:off x="3571868" y="5715016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57620" y="5786454"/>
            <a:ext cx="467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외부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같은 서버의 파일만 서비스 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14810" y="857232"/>
            <a:ext cx="2500330" cy="2643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85720" y="928670"/>
            <a:ext cx="2500330" cy="1428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5720" y="642918"/>
            <a:ext cx="900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</a:t>
            </a:r>
            <a:r>
              <a:rPr lang="en-US" altLang="ko-KR" sz="1200" dirty="0" smtClean="0"/>
              <a:t>eb client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100253" y="642918"/>
            <a:ext cx="5104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WAS</a:t>
            </a:r>
            <a:endParaRPr lang="ko-KR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1" y="1102473"/>
            <a:ext cx="357189" cy="469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60" y="1071547"/>
            <a:ext cx="428628" cy="57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6286512" y="3286124"/>
            <a:ext cx="1919302" cy="1081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0" y="1571612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a.jsp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929322" y="1643050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b.jsp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429388" y="1142984"/>
            <a:ext cx="2239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여러 </a:t>
            </a:r>
            <a:r>
              <a:rPr lang="en-US" altLang="ko-KR" sz="1200" dirty="0" err="1" smtClean="0"/>
              <a:t>jsp</a:t>
            </a:r>
            <a:r>
              <a:rPr lang="ko-KR" altLang="en-US" sz="1200" dirty="0" smtClean="0"/>
              <a:t>에서 사용할 중복코드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786578" y="250030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JVM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0" y="1142984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&lt;%@include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file=“</a:t>
            </a:r>
            <a:r>
              <a:rPr lang="en-US" altLang="ko-KR" sz="1200" b="1" dirty="0" smtClean="0"/>
              <a:t>b.jsp</a:t>
            </a:r>
            <a:r>
              <a:rPr lang="en-US" altLang="ko-KR" sz="1200" dirty="0" smtClean="0"/>
              <a:t>”%&gt;</a:t>
            </a:r>
          </a:p>
          <a:p>
            <a:r>
              <a:rPr lang="en-US" altLang="ko-KR" sz="1200" dirty="0"/>
              <a:t> </a:t>
            </a:r>
            <a:endParaRPr lang="ko-KR" altLang="en-US" sz="1200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3143240" y="1358886"/>
            <a:ext cx="1357322" cy="69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8596" y="1071546"/>
            <a:ext cx="278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ko-KR" altLang="en-US" sz="1200" dirty="0" smtClean="0"/>
              <a:t>요청</a:t>
            </a:r>
            <a:endParaRPr lang="en-US" altLang="ko-KR" sz="1200" dirty="0" smtClean="0"/>
          </a:p>
          <a:p>
            <a:r>
              <a:rPr lang="en-US" altLang="ko-KR" sz="1200" dirty="0" smtClean="0"/>
              <a:t>http://localhost/jsp_prj/day1004/</a:t>
            </a:r>
            <a:r>
              <a:rPr lang="en-US" altLang="ko-KR" sz="1200" b="1" dirty="0" smtClean="0"/>
              <a:t>a.jsp</a:t>
            </a:r>
            <a:endParaRPr lang="ko-KR" altLang="en-US" sz="1200" b="1" dirty="0"/>
          </a:p>
        </p:txBody>
      </p:sp>
      <p:cxnSp>
        <p:nvCxnSpPr>
          <p:cNvPr id="23" name="직선 화살표 연결선 22"/>
          <p:cNvCxnSpPr>
            <a:stCxn id="13" idx="2"/>
          </p:cNvCxnSpPr>
          <p:nvPr/>
        </p:nvCxnSpPr>
        <p:spPr>
          <a:xfrm rot="16200000" flipH="1">
            <a:off x="4941970" y="1727267"/>
            <a:ext cx="223067" cy="465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4" idx="1"/>
          </p:cNvCxnSpPr>
          <p:nvPr/>
        </p:nvCxnSpPr>
        <p:spPr>
          <a:xfrm rot="10800000" flipV="1">
            <a:off x="5357818" y="1781550"/>
            <a:ext cx="571504" cy="290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6380" y="2071678"/>
            <a:ext cx="214314" cy="29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5214942" y="2357430"/>
            <a:ext cx="559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?.java</a:t>
            </a:r>
            <a:endParaRPr lang="ko-KR" altLang="en-US" sz="1200" dirty="0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86555" y="2366183"/>
            <a:ext cx="214314" cy="29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5815117" y="2651935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?.class</a:t>
            </a:r>
            <a:endParaRPr lang="ko-KR" altLang="en-US" sz="1200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5643570" y="2357430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rot="16200000" flipH="1">
            <a:off x="6250793" y="2964653"/>
            <a:ext cx="64294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815249" y="3571876"/>
            <a:ext cx="1036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instance</a:t>
            </a:r>
          </a:p>
          <a:p>
            <a:r>
              <a:rPr lang="en-US" altLang="ko-KR" sz="1200" dirty="0" smtClean="0"/>
              <a:t>_</a:t>
            </a:r>
            <a:r>
              <a:rPr lang="en-US" altLang="ko-KR" sz="1200" dirty="0" err="1" smtClean="0"/>
              <a:t>jspService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cxnSp>
        <p:nvCxnSpPr>
          <p:cNvPr id="37" name="직선 화살표 연결선 36"/>
          <p:cNvCxnSpPr/>
          <p:nvPr/>
        </p:nvCxnSpPr>
        <p:spPr>
          <a:xfrm rot="10800000">
            <a:off x="5643570" y="3286124"/>
            <a:ext cx="121444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72175" y="2937687"/>
            <a:ext cx="214314" cy="29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TextBox 38"/>
          <p:cNvSpPr txBox="1"/>
          <p:nvPr/>
        </p:nvSpPr>
        <p:spPr>
          <a:xfrm>
            <a:off x="5100737" y="3223439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?.html</a:t>
            </a:r>
            <a:endParaRPr lang="ko-KR" altLang="en-US" sz="1200" dirty="0"/>
          </a:p>
        </p:txBody>
      </p:sp>
      <p:cxnSp>
        <p:nvCxnSpPr>
          <p:cNvPr id="41" name="직선 화살표 연결선 40"/>
          <p:cNvCxnSpPr/>
          <p:nvPr/>
        </p:nvCxnSpPr>
        <p:spPr>
          <a:xfrm rot="10800000">
            <a:off x="2500298" y="1928802"/>
            <a:ext cx="2571768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428992" y="214311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응</a:t>
            </a:r>
            <a:r>
              <a:rPr lang="ko-KR" altLang="en-US" sz="1200" dirty="0"/>
              <a:t>답</a:t>
            </a:r>
          </a:p>
        </p:txBody>
      </p:sp>
      <p:cxnSp>
        <p:nvCxnSpPr>
          <p:cNvPr id="44" name="직선 화살표 연결선 43"/>
          <p:cNvCxnSpPr/>
          <p:nvPr/>
        </p:nvCxnSpPr>
        <p:spPr>
          <a:xfrm rot="5400000">
            <a:off x="2250265" y="210739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57224" y="4714884"/>
            <a:ext cx="406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http://localhost/jsp_prj/day1005/a.jsp</a:t>
            </a:r>
            <a:endParaRPr lang="ko-KR" altLang="en-US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928662" y="5072074"/>
            <a:ext cx="39290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00100" y="5500702"/>
            <a:ext cx="4192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URL : </a:t>
            </a:r>
            <a:r>
              <a:rPr lang="ko-KR" altLang="en-US" dirty="0" smtClean="0"/>
              <a:t>외부서버로 요청을 보낼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  domain name </a:t>
            </a:r>
            <a:r>
              <a:rPr lang="ko-KR" altLang="en-US" dirty="0" smtClean="0"/>
              <a:t>존재</a:t>
            </a:r>
            <a:endParaRPr lang="ko-KR" altLang="en-US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928662" y="5143512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571604" y="5143512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2633339" y="5143512"/>
            <a:ext cx="579751" cy="2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4348" y="5143512"/>
            <a:ext cx="724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protocol</a:t>
            </a:r>
            <a:endParaRPr lang="ko-KR" alt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1571604" y="5143512"/>
            <a:ext cx="1088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Server name</a:t>
            </a:r>
          </a:p>
          <a:p>
            <a:r>
              <a:rPr lang="en-US" altLang="ko-KR" sz="1100" dirty="0" smtClean="0"/>
              <a:t>Domain name</a:t>
            </a:r>
            <a:endParaRPr lang="ko-KR" alt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2571736" y="5143512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Context path</a:t>
            </a:r>
            <a:endParaRPr lang="ko-KR" altLang="en-US" sz="1100" dirty="0"/>
          </a:p>
        </p:txBody>
      </p:sp>
      <p:cxnSp>
        <p:nvCxnSpPr>
          <p:cNvPr id="57" name="직선 연결선 56"/>
          <p:cNvCxnSpPr/>
          <p:nvPr/>
        </p:nvCxnSpPr>
        <p:spPr>
          <a:xfrm>
            <a:off x="3357554" y="5143512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14744" y="5143512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Servlet</a:t>
            </a:r>
            <a:r>
              <a:rPr lang="en-US" altLang="ko-KR" sz="1100" dirty="0" smtClean="0"/>
              <a:t> name</a:t>
            </a:r>
            <a:endParaRPr lang="ko-KR" altLang="en-US" sz="1100" dirty="0"/>
          </a:p>
        </p:txBody>
      </p:sp>
      <p:sp>
        <p:nvSpPr>
          <p:cNvPr id="59" name="자유형 58"/>
          <p:cNvSpPr/>
          <p:nvPr/>
        </p:nvSpPr>
        <p:spPr>
          <a:xfrm>
            <a:off x="558990" y="5083357"/>
            <a:ext cx="545910" cy="625293"/>
          </a:xfrm>
          <a:custGeom>
            <a:avLst/>
            <a:gdLst>
              <a:gd name="connsiteX0" fmla="*/ 545910 w 545910"/>
              <a:gd name="connsiteY0" fmla="*/ 625293 h 625293"/>
              <a:gd name="connsiteX1" fmla="*/ 393510 w 545910"/>
              <a:gd name="connsiteY1" fmla="*/ 612593 h 625293"/>
              <a:gd name="connsiteX2" fmla="*/ 368110 w 545910"/>
              <a:gd name="connsiteY2" fmla="*/ 599893 h 625293"/>
              <a:gd name="connsiteX3" fmla="*/ 291910 w 545910"/>
              <a:gd name="connsiteY3" fmla="*/ 587193 h 625293"/>
              <a:gd name="connsiteX4" fmla="*/ 266510 w 545910"/>
              <a:gd name="connsiteY4" fmla="*/ 568143 h 625293"/>
              <a:gd name="connsiteX5" fmla="*/ 222060 w 545910"/>
              <a:gd name="connsiteY5" fmla="*/ 555443 h 625293"/>
              <a:gd name="connsiteX6" fmla="*/ 183960 w 545910"/>
              <a:gd name="connsiteY6" fmla="*/ 530043 h 625293"/>
              <a:gd name="connsiteX7" fmla="*/ 152210 w 545910"/>
              <a:gd name="connsiteY7" fmla="*/ 510993 h 625293"/>
              <a:gd name="connsiteX8" fmla="*/ 114110 w 545910"/>
              <a:gd name="connsiteY8" fmla="*/ 485593 h 625293"/>
              <a:gd name="connsiteX9" fmla="*/ 69660 w 545910"/>
              <a:gd name="connsiteY9" fmla="*/ 422093 h 625293"/>
              <a:gd name="connsiteX10" fmla="*/ 63310 w 545910"/>
              <a:gd name="connsiteY10" fmla="*/ 403043 h 625293"/>
              <a:gd name="connsiteX11" fmla="*/ 37910 w 545910"/>
              <a:gd name="connsiteY11" fmla="*/ 364943 h 625293"/>
              <a:gd name="connsiteX12" fmla="*/ 25210 w 545910"/>
              <a:gd name="connsiteY12" fmla="*/ 326843 h 625293"/>
              <a:gd name="connsiteX13" fmla="*/ 12510 w 545910"/>
              <a:gd name="connsiteY13" fmla="*/ 276043 h 625293"/>
              <a:gd name="connsiteX14" fmla="*/ 12510 w 545910"/>
              <a:gd name="connsiteY14" fmla="*/ 104593 h 625293"/>
              <a:gd name="connsiteX15" fmla="*/ 25210 w 545910"/>
              <a:gd name="connsiteY15" fmla="*/ 85543 h 625293"/>
              <a:gd name="connsiteX16" fmla="*/ 69660 w 545910"/>
              <a:gd name="connsiteY16" fmla="*/ 47443 h 625293"/>
              <a:gd name="connsiteX17" fmla="*/ 88710 w 545910"/>
              <a:gd name="connsiteY17" fmla="*/ 41093 h 625293"/>
              <a:gd name="connsiteX18" fmla="*/ 107760 w 545910"/>
              <a:gd name="connsiteY18" fmla="*/ 28393 h 625293"/>
              <a:gd name="connsiteX19" fmla="*/ 126810 w 545910"/>
              <a:gd name="connsiteY19" fmla="*/ 22043 h 625293"/>
              <a:gd name="connsiteX20" fmla="*/ 222060 w 545910"/>
              <a:gd name="connsiteY20" fmla="*/ 9343 h 625293"/>
              <a:gd name="connsiteX21" fmla="*/ 330010 w 545910"/>
              <a:gd name="connsiteY21" fmla="*/ 2993 h 625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45910" h="625293">
                <a:moveTo>
                  <a:pt x="545910" y="625293"/>
                </a:moveTo>
                <a:cubicBezTo>
                  <a:pt x="540189" y="624956"/>
                  <a:pt x="424991" y="621179"/>
                  <a:pt x="393510" y="612593"/>
                </a:cubicBezTo>
                <a:cubicBezTo>
                  <a:pt x="384378" y="610102"/>
                  <a:pt x="377090" y="602886"/>
                  <a:pt x="368110" y="599893"/>
                </a:cubicBezTo>
                <a:cubicBezTo>
                  <a:pt x="354182" y="595250"/>
                  <a:pt x="301977" y="588631"/>
                  <a:pt x="291910" y="587193"/>
                </a:cubicBezTo>
                <a:cubicBezTo>
                  <a:pt x="283443" y="580843"/>
                  <a:pt x="275976" y="572876"/>
                  <a:pt x="266510" y="568143"/>
                </a:cubicBezTo>
                <a:cubicBezTo>
                  <a:pt x="233628" y="551702"/>
                  <a:pt x="250148" y="571047"/>
                  <a:pt x="222060" y="555443"/>
                </a:cubicBezTo>
                <a:cubicBezTo>
                  <a:pt x="208717" y="548030"/>
                  <a:pt x="196837" y="538238"/>
                  <a:pt x="183960" y="530043"/>
                </a:cubicBezTo>
                <a:cubicBezTo>
                  <a:pt x="173547" y="523417"/>
                  <a:pt x="162479" y="517839"/>
                  <a:pt x="152210" y="510993"/>
                </a:cubicBezTo>
                <a:lnTo>
                  <a:pt x="114110" y="485593"/>
                </a:lnTo>
                <a:cubicBezTo>
                  <a:pt x="82839" y="438687"/>
                  <a:pt x="97868" y="459704"/>
                  <a:pt x="69660" y="422093"/>
                </a:cubicBezTo>
                <a:cubicBezTo>
                  <a:pt x="67543" y="415743"/>
                  <a:pt x="66561" y="408894"/>
                  <a:pt x="63310" y="403043"/>
                </a:cubicBezTo>
                <a:cubicBezTo>
                  <a:pt x="55897" y="389700"/>
                  <a:pt x="42737" y="379423"/>
                  <a:pt x="37910" y="364943"/>
                </a:cubicBezTo>
                <a:cubicBezTo>
                  <a:pt x="33677" y="352243"/>
                  <a:pt x="27835" y="339970"/>
                  <a:pt x="25210" y="326843"/>
                </a:cubicBezTo>
                <a:cubicBezTo>
                  <a:pt x="17547" y="288529"/>
                  <a:pt x="22273" y="305332"/>
                  <a:pt x="12510" y="276043"/>
                </a:cubicBezTo>
                <a:cubicBezTo>
                  <a:pt x="4506" y="204008"/>
                  <a:pt x="0" y="192162"/>
                  <a:pt x="12510" y="104593"/>
                </a:cubicBezTo>
                <a:cubicBezTo>
                  <a:pt x="13589" y="97038"/>
                  <a:pt x="20243" y="91337"/>
                  <a:pt x="25210" y="85543"/>
                </a:cubicBezTo>
                <a:cubicBezTo>
                  <a:pt x="36928" y="71872"/>
                  <a:pt x="52808" y="55869"/>
                  <a:pt x="69660" y="47443"/>
                </a:cubicBezTo>
                <a:cubicBezTo>
                  <a:pt x="75647" y="44450"/>
                  <a:pt x="82723" y="44086"/>
                  <a:pt x="88710" y="41093"/>
                </a:cubicBezTo>
                <a:cubicBezTo>
                  <a:pt x="95536" y="37680"/>
                  <a:pt x="100934" y="31806"/>
                  <a:pt x="107760" y="28393"/>
                </a:cubicBezTo>
                <a:cubicBezTo>
                  <a:pt x="113747" y="25400"/>
                  <a:pt x="120316" y="23666"/>
                  <a:pt x="126810" y="22043"/>
                </a:cubicBezTo>
                <a:cubicBezTo>
                  <a:pt x="164567" y="12604"/>
                  <a:pt x="177094" y="14633"/>
                  <a:pt x="222060" y="9343"/>
                </a:cubicBezTo>
                <a:cubicBezTo>
                  <a:pt x="301479" y="0"/>
                  <a:pt x="231723" y="2993"/>
                  <a:pt x="330010" y="299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2643174" y="5427676"/>
            <a:ext cx="2214578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rot="10800000" flipV="1">
            <a:off x="4929190" y="5214950"/>
            <a:ext cx="71438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572132" y="5000636"/>
            <a:ext cx="414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URI : </a:t>
            </a:r>
            <a:r>
              <a:rPr lang="ko-KR" altLang="en-US" dirty="0" smtClean="0"/>
              <a:t>외부서버로 요청을 보낼 수 </a:t>
            </a:r>
            <a:r>
              <a:rPr lang="ko-KR" altLang="en-US" dirty="0" smtClean="0"/>
              <a:t>없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domain name</a:t>
            </a:r>
            <a:r>
              <a:rPr lang="ko-KR" altLang="en-US" dirty="0" smtClean="0"/>
              <a:t>이 없음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616</Words>
  <Application>Microsoft Office PowerPoint</Application>
  <PresentationFormat>화면 슬라이드 쇼(4:3)</PresentationFormat>
  <Paragraphs>143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33</cp:revision>
  <dcterms:created xsi:type="dcterms:W3CDTF">2023-10-04T00:44:29Z</dcterms:created>
  <dcterms:modified xsi:type="dcterms:W3CDTF">2023-10-05T00:33:25Z</dcterms:modified>
</cp:coreProperties>
</file>