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11" autoAdjust="0"/>
    <p:restoredTop sz="94660"/>
  </p:normalViewPr>
  <p:slideViewPr>
    <p:cSldViewPr>
      <p:cViewPr>
        <p:scale>
          <a:sx n="150" d="100"/>
          <a:sy n="150" d="100"/>
        </p:scale>
        <p:origin x="-75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803C-DA6A-4C46-B5FC-D82833B129D4}" type="datetimeFigureOut">
              <a:rPr lang="ko-KR" altLang="en-US" smtClean="0"/>
              <a:pPr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E10-EFEA-4C75-9304-62493154D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8209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 EE(Enterprise Edition) </a:t>
            </a:r>
            <a:r>
              <a:rPr lang="ko-KR" altLang="en-US" sz="1600" dirty="0" smtClean="0"/>
              <a:t>중 웹 서비스를 하기 위해 </a:t>
            </a:r>
            <a:r>
              <a:rPr lang="en-US" altLang="ko-KR" sz="1600" dirty="0" smtClean="0"/>
              <a:t>CGI</a:t>
            </a:r>
            <a:r>
              <a:rPr lang="ko-KR" altLang="en-US" sz="1600" dirty="0" smtClean="0"/>
              <a:t>를 준수하여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제작된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동적인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생성하기위해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-CGI( Common Gateway Interface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214414" y="150017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7290" y="1571612"/>
            <a:ext cx="4661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일반언어가 웹 서비스 하기 위해 공통방식을 정의한 것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- C </a:t>
            </a:r>
            <a:r>
              <a:rPr lang="ko-KR" altLang="en-US" sz="1200" dirty="0" smtClean="0"/>
              <a:t>언어가 </a:t>
            </a:r>
            <a:r>
              <a:rPr lang="en-US" altLang="ko-KR" sz="1200" dirty="0" smtClean="0"/>
              <a:t>CGI</a:t>
            </a:r>
            <a:r>
              <a:rPr lang="ko-KR" altLang="en-US" sz="1200" dirty="0" smtClean="0"/>
              <a:t>를 준수하면 </a:t>
            </a:r>
            <a:r>
              <a:rPr lang="en-US" altLang="ko-KR" sz="1200" dirty="0" smtClean="0"/>
              <a:t>C-CGI.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Java</a:t>
            </a:r>
            <a:r>
              <a:rPr lang="ko-KR" altLang="en-US" sz="1200" dirty="0" smtClean="0"/>
              <a:t>언어가 </a:t>
            </a:r>
            <a:r>
              <a:rPr lang="en-US" altLang="ko-KR" sz="1200" dirty="0" smtClean="0"/>
              <a:t>CGI</a:t>
            </a:r>
            <a:r>
              <a:rPr lang="ko-KR" altLang="en-US" sz="1200" dirty="0" smtClean="0"/>
              <a:t>를 준수면 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언어에서 제공하는 기능을 모두 사용할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속도가 느리다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개발속도 느리고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서비스 하는 </a:t>
            </a:r>
            <a:r>
              <a:rPr lang="ko-KR" altLang="en-US" sz="1200" dirty="0" smtClean="0"/>
              <a:t>속도도 느리다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구조가 복잡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디자이너와 개발자간의 업무구분이 어렵다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71604" y="3286124"/>
            <a:ext cx="2113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&lt;html&gt;</a:t>
            </a:r>
            <a:r>
              <a:rPr lang="ko-KR" altLang="en-US" sz="1400" dirty="0" smtClean="0"/>
              <a:t>태그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자바로 </a:t>
            </a:r>
            <a:r>
              <a:rPr lang="ko-KR" altLang="en-US" sz="1400" dirty="0" err="1" smtClean="0"/>
              <a:t>업무로직</a:t>
            </a:r>
            <a:r>
              <a:rPr lang="ko-KR" altLang="en-US" sz="1400" dirty="0" smtClean="0"/>
              <a:t> 구현</a:t>
            </a:r>
            <a:endParaRPr lang="en-US" altLang="ko-KR" sz="1400" dirty="0"/>
          </a:p>
          <a:p>
            <a:r>
              <a:rPr lang="en-US" altLang="ko-KR" sz="1400" dirty="0" smtClean="0"/>
              <a:t>   &lt;html&gt;</a:t>
            </a:r>
            <a:r>
              <a:rPr lang="ko-KR" altLang="en-US" sz="1400" dirty="0" smtClean="0"/>
              <a:t>태그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2928926" y="3429000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934" y="3286124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개발자가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786050" y="3714752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2857488" y="3714752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496" y="3580629"/>
            <a:ext cx="162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디자이너가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3643306" y="407194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1934" y="3937819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개발자가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472" y="5000636"/>
            <a:ext cx="591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서비스하기 복잡하다</a:t>
            </a:r>
            <a:r>
              <a:rPr lang="en-US" altLang="ko-KR" sz="1600" dirty="0" smtClean="0"/>
              <a:t>. ( DD : Deployment Descriptor </a:t>
            </a:r>
            <a:r>
              <a:rPr lang="ko-KR" altLang="en-US" sz="1600" dirty="0" smtClean="0"/>
              <a:t>가 필요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>
            <a:off x="1571604" y="528638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8794" y="5429264"/>
            <a:ext cx="3530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만 실행 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.class</a:t>
            </a:r>
            <a:r>
              <a:rPr lang="ko-KR" altLang="en-US" sz="1400" dirty="0" smtClean="0"/>
              <a:t>를 실행하려면 설정이 더 필요하다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586"/>
            <a:ext cx="709469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*JSP(Java Server Page)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동적인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생성하기위해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의 기능 개선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개발자가 </a:t>
            </a:r>
            <a:r>
              <a:rPr lang="en-US" altLang="ko-KR" sz="1600" dirty="0" smtClean="0"/>
              <a:t>compile</a:t>
            </a:r>
            <a:r>
              <a:rPr lang="ko-KR" altLang="en-US" sz="1600" dirty="0" smtClean="0"/>
              <a:t>하지 않는다</a:t>
            </a:r>
            <a:r>
              <a:rPr lang="en-US" altLang="ko-KR" sz="1600" dirty="0" smtClean="0"/>
              <a:t>.(WAS</a:t>
            </a:r>
            <a:r>
              <a:rPr lang="ko-KR" altLang="en-US" sz="1600" dirty="0" smtClean="0"/>
              <a:t>가 자동으로 </a:t>
            </a:r>
            <a:r>
              <a:rPr lang="en-US" altLang="ko-KR" sz="1600" dirty="0" smtClean="0"/>
              <a:t>Compile)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디자이너와 개발자간의 업무구분이 어느 정도 가능해진다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CSS( Client Side Script ) : Front-End</a:t>
            </a:r>
            <a:r>
              <a:rPr lang="ko-KR" altLang="en-US" sz="1600" dirty="0" smtClean="0"/>
              <a:t>에서 실행되는 되는 언어</a:t>
            </a:r>
            <a:endParaRPr lang="en-US" altLang="ko-KR" sz="1600" dirty="0" smtClean="0"/>
          </a:p>
          <a:p>
            <a:r>
              <a:rPr lang="en-US" altLang="ko-KR" sz="1600" dirty="0" smtClean="0"/>
              <a:t>    -JavaScript, </a:t>
            </a:r>
            <a:r>
              <a:rPr lang="en-US" altLang="ko-KR" sz="1600" dirty="0" err="1" smtClean="0"/>
              <a:t>ActionScript</a:t>
            </a:r>
            <a:r>
              <a:rPr lang="en-US" altLang="ko-KR" sz="1600" dirty="0" smtClean="0"/>
              <a:t> =&gt; HTML</a:t>
            </a:r>
            <a:r>
              <a:rPr lang="ko-KR" altLang="en-US" sz="1600" dirty="0" smtClean="0"/>
              <a:t>파일 안에서 작성되고 실행되는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SSS( Server Side Script ) : Back-End</a:t>
            </a:r>
            <a:r>
              <a:rPr lang="ko-KR" altLang="en-US" sz="1600" dirty="0" smtClean="0"/>
              <a:t>에서 실행되는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-JSP, ASP, PHP =&gt; </a:t>
            </a:r>
            <a:r>
              <a:rPr lang="ko-KR" altLang="en-US" sz="1600" dirty="0" smtClean="0"/>
              <a:t>요청되면  동적으로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 생성되는 언어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보다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-DD(web.xml)</a:t>
            </a:r>
            <a:r>
              <a:rPr lang="ko-KR" altLang="en-US" sz="1600" dirty="0" smtClean="0"/>
              <a:t>없이 동작한다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smtClean="0"/>
              <a:t>-</a:t>
            </a:r>
            <a:r>
              <a:rPr lang="en-US" altLang="ko-KR" sz="1600" smtClean="0"/>
              <a:t>Java SE</a:t>
            </a:r>
            <a:r>
              <a:rPr lang="ko-KR" altLang="en-US" sz="1600" dirty="0" smtClean="0"/>
              <a:t>에서 제공하는 모든 기능을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071538" y="107154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728" y="1214422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-class</a:t>
            </a:r>
            <a:r>
              <a:rPr lang="ko-KR" altLang="en-US" sz="1200" dirty="0" smtClean="0"/>
              <a:t>안에서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코드를 작성하는 방식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작성 및 서비스가 불편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디자이너와 개발자간의 업무구분이 되지 않는다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928670"/>
            <a:ext cx="192882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7884" y="2571744"/>
            <a:ext cx="1357322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736308" y="571480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43636" y="221455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714744" y="928670"/>
            <a:ext cx="2357454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071546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143372" y="135729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a.jsp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408" y="214290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*JSP</a:t>
            </a:r>
            <a:r>
              <a:rPr lang="ko-KR" altLang="en-US" sz="1400" dirty="0" smtClean="0"/>
              <a:t>동작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14480" y="114298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4612" y="9286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844" y="1071546"/>
            <a:ext cx="2561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http://lcoalhost/jsp_prj/day0927/</a:t>
            </a:r>
            <a:r>
              <a:rPr lang="en-US" altLang="ko-KR" sz="1100" b="1" dirty="0" smtClean="0"/>
              <a:t>a.jsp</a:t>
            </a:r>
            <a:endParaRPr lang="ko-KR" altLang="en-US" sz="11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143108" y="928670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1670" y="285728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과 다르게 </a:t>
            </a:r>
            <a:r>
              <a:rPr lang="en-US" altLang="ko-KR" sz="1100" dirty="0" err="1" smtClean="0"/>
              <a:t>jsp</a:t>
            </a:r>
            <a:r>
              <a:rPr lang="ko-KR" altLang="en-US" sz="1100" dirty="0" smtClean="0"/>
              <a:t>는 직접 요청가능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DD</a:t>
            </a:r>
            <a:r>
              <a:rPr lang="ko-KR" altLang="en-US" sz="1100" dirty="0" smtClean="0"/>
              <a:t>가 필요없다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72000" y="150017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71612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786314" y="181006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a.java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214942" y="207167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227" y="2000240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388789" y="22386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a.class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857884" y="250030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43636" y="2786058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instance</a:t>
            </a:r>
            <a:r>
              <a:rPr lang="ko-KR" altLang="en-US" sz="1100" dirty="0" smtClean="0"/>
              <a:t>생성</a:t>
            </a:r>
            <a:endParaRPr lang="en-US" altLang="ko-KR" sz="1100" dirty="0" smtClean="0"/>
          </a:p>
          <a:p>
            <a:r>
              <a:rPr lang="en-US" altLang="ko-KR" sz="1100" dirty="0" smtClean="0"/>
              <a:t>_</a:t>
            </a:r>
            <a:r>
              <a:rPr lang="en-US" altLang="ko-KR" sz="1100" dirty="0" err="1" smtClean="0"/>
              <a:t>jspService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31" name="자유형 30"/>
          <p:cNvSpPr/>
          <p:nvPr/>
        </p:nvSpPr>
        <p:spPr>
          <a:xfrm>
            <a:off x="5100638" y="2428875"/>
            <a:ext cx="1371600" cy="877182"/>
          </a:xfrm>
          <a:custGeom>
            <a:avLst/>
            <a:gdLst>
              <a:gd name="connsiteX0" fmla="*/ 1371600 w 1371600"/>
              <a:gd name="connsiteY0" fmla="*/ 766763 h 877182"/>
              <a:gd name="connsiteX1" fmla="*/ 1357312 w 1371600"/>
              <a:gd name="connsiteY1" fmla="*/ 795338 h 877182"/>
              <a:gd name="connsiteX2" fmla="*/ 1338262 w 1371600"/>
              <a:gd name="connsiteY2" fmla="*/ 804863 h 877182"/>
              <a:gd name="connsiteX3" fmla="*/ 1314450 w 1371600"/>
              <a:gd name="connsiteY3" fmla="*/ 838200 h 877182"/>
              <a:gd name="connsiteX4" fmla="*/ 1285875 w 1371600"/>
              <a:gd name="connsiteY4" fmla="*/ 852488 h 877182"/>
              <a:gd name="connsiteX5" fmla="*/ 1266825 w 1371600"/>
              <a:gd name="connsiteY5" fmla="*/ 862013 h 877182"/>
              <a:gd name="connsiteX6" fmla="*/ 1247775 w 1371600"/>
              <a:gd name="connsiteY6" fmla="*/ 866775 h 877182"/>
              <a:gd name="connsiteX7" fmla="*/ 1223962 w 1371600"/>
              <a:gd name="connsiteY7" fmla="*/ 876300 h 877182"/>
              <a:gd name="connsiteX8" fmla="*/ 1100137 w 1371600"/>
              <a:gd name="connsiteY8" fmla="*/ 871538 h 877182"/>
              <a:gd name="connsiteX9" fmla="*/ 1085850 w 1371600"/>
              <a:gd name="connsiteY9" fmla="*/ 857250 h 877182"/>
              <a:gd name="connsiteX10" fmla="*/ 1042987 w 1371600"/>
              <a:gd name="connsiteY10" fmla="*/ 823913 h 877182"/>
              <a:gd name="connsiteX11" fmla="*/ 1019175 w 1371600"/>
              <a:gd name="connsiteY11" fmla="*/ 795338 h 877182"/>
              <a:gd name="connsiteX12" fmla="*/ 1014412 w 1371600"/>
              <a:gd name="connsiteY12" fmla="*/ 781050 h 877182"/>
              <a:gd name="connsiteX13" fmla="*/ 985837 w 1371600"/>
              <a:gd name="connsiteY13" fmla="*/ 742950 h 877182"/>
              <a:gd name="connsiteX14" fmla="*/ 971550 w 1371600"/>
              <a:gd name="connsiteY14" fmla="*/ 728663 h 877182"/>
              <a:gd name="connsiteX15" fmla="*/ 942975 w 1371600"/>
              <a:gd name="connsiteY15" fmla="*/ 695325 h 877182"/>
              <a:gd name="connsiteX16" fmla="*/ 919162 w 1371600"/>
              <a:gd name="connsiteY16" fmla="*/ 671513 h 877182"/>
              <a:gd name="connsiteX17" fmla="*/ 909637 w 1371600"/>
              <a:gd name="connsiteY17" fmla="*/ 657225 h 877182"/>
              <a:gd name="connsiteX18" fmla="*/ 904875 w 1371600"/>
              <a:gd name="connsiteY18" fmla="*/ 642938 h 877182"/>
              <a:gd name="connsiteX19" fmla="*/ 876300 w 1371600"/>
              <a:gd name="connsiteY19" fmla="*/ 604838 h 877182"/>
              <a:gd name="connsiteX20" fmla="*/ 862012 w 1371600"/>
              <a:gd name="connsiteY20" fmla="*/ 590550 h 877182"/>
              <a:gd name="connsiteX21" fmla="*/ 852487 w 1371600"/>
              <a:gd name="connsiteY21" fmla="*/ 576263 h 877182"/>
              <a:gd name="connsiteX22" fmla="*/ 819150 w 1371600"/>
              <a:gd name="connsiteY22" fmla="*/ 538163 h 877182"/>
              <a:gd name="connsiteX23" fmla="*/ 795337 w 1371600"/>
              <a:gd name="connsiteY23" fmla="*/ 509588 h 877182"/>
              <a:gd name="connsiteX24" fmla="*/ 752475 w 1371600"/>
              <a:gd name="connsiteY24" fmla="*/ 466725 h 877182"/>
              <a:gd name="connsiteX25" fmla="*/ 733425 w 1371600"/>
              <a:gd name="connsiteY25" fmla="*/ 457200 h 877182"/>
              <a:gd name="connsiteX26" fmla="*/ 700087 w 1371600"/>
              <a:gd name="connsiteY26" fmla="*/ 438150 h 877182"/>
              <a:gd name="connsiteX27" fmla="*/ 671512 w 1371600"/>
              <a:gd name="connsiteY27" fmla="*/ 409575 h 877182"/>
              <a:gd name="connsiteX28" fmla="*/ 633412 w 1371600"/>
              <a:gd name="connsiteY28" fmla="*/ 376238 h 877182"/>
              <a:gd name="connsiteX29" fmla="*/ 619125 w 1371600"/>
              <a:gd name="connsiteY29" fmla="*/ 357188 h 877182"/>
              <a:gd name="connsiteX30" fmla="*/ 595312 w 1371600"/>
              <a:gd name="connsiteY30" fmla="*/ 338138 h 877182"/>
              <a:gd name="connsiteX31" fmla="*/ 581025 w 1371600"/>
              <a:gd name="connsiteY31" fmla="*/ 323850 h 877182"/>
              <a:gd name="connsiteX32" fmla="*/ 528637 w 1371600"/>
              <a:gd name="connsiteY32" fmla="*/ 290513 h 877182"/>
              <a:gd name="connsiteX33" fmla="*/ 466725 w 1371600"/>
              <a:gd name="connsiteY33" fmla="*/ 233363 h 877182"/>
              <a:gd name="connsiteX34" fmla="*/ 452437 w 1371600"/>
              <a:gd name="connsiteY34" fmla="*/ 228600 h 877182"/>
              <a:gd name="connsiteX35" fmla="*/ 404812 w 1371600"/>
              <a:gd name="connsiteY35" fmla="*/ 195263 h 877182"/>
              <a:gd name="connsiteX36" fmla="*/ 390525 w 1371600"/>
              <a:gd name="connsiteY36" fmla="*/ 190500 h 877182"/>
              <a:gd name="connsiteX37" fmla="*/ 357187 w 1371600"/>
              <a:gd name="connsiteY37" fmla="*/ 166688 h 877182"/>
              <a:gd name="connsiteX38" fmla="*/ 323850 w 1371600"/>
              <a:gd name="connsiteY38" fmla="*/ 147638 h 877182"/>
              <a:gd name="connsiteX39" fmla="*/ 295275 w 1371600"/>
              <a:gd name="connsiteY39" fmla="*/ 123825 h 877182"/>
              <a:gd name="connsiteX40" fmla="*/ 252412 w 1371600"/>
              <a:gd name="connsiteY40" fmla="*/ 104775 h 877182"/>
              <a:gd name="connsiteX41" fmla="*/ 228600 w 1371600"/>
              <a:gd name="connsiteY41" fmla="*/ 90488 h 877182"/>
              <a:gd name="connsiteX42" fmla="*/ 214312 w 1371600"/>
              <a:gd name="connsiteY42" fmla="*/ 85725 h 877182"/>
              <a:gd name="connsiteX43" fmla="*/ 166687 w 1371600"/>
              <a:gd name="connsiteY43" fmla="*/ 57150 h 877182"/>
              <a:gd name="connsiteX44" fmla="*/ 152400 w 1371600"/>
              <a:gd name="connsiteY44" fmla="*/ 52388 h 877182"/>
              <a:gd name="connsiteX45" fmla="*/ 128587 w 1371600"/>
              <a:gd name="connsiteY45" fmla="*/ 42863 h 877182"/>
              <a:gd name="connsiteX46" fmla="*/ 114300 w 1371600"/>
              <a:gd name="connsiteY46" fmla="*/ 38100 h 877182"/>
              <a:gd name="connsiteX47" fmla="*/ 66675 w 1371600"/>
              <a:gd name="connsiteY47" fmla="*/ 19050 h 877182"/>
              <a:gd name="connsiteX48" fmla="*/ 33337 w 1371600"/>
              <a:gd name="connsiteY48" fmla="*/ 9525 h 877182"/>
              <a:gd name="connsiteX49" fmla="*/ 14287 w 1371600"/>
              <a:gd name="connsiteY49" fmla="*/ 4763 h 877182"/>
              <a:gd name="connsiteX50" fmla="*/ 0 w 1371600"/>
              <a:gd name="connsiteY50" fmla="*/ 0 h 87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877182">
                <a:moveTo>
                  <a:pt x="1371600" y="766763"/>
                </a:moveTo>
                <a:cubicBezTo>
                  <a:pt x="1368349" y="776514"/>
                  <a:pt x="1365833" y="788237"/>
                  <a:pt x="1357312" y="795338"/>
                </a:cubicBezTo>
                <a:cubicBezTo>
                  <a:pt x="1351858" y="799883"/>
                  <a:pt x="1344612" y="801688"/>
                  <a:pt x="1338262" y="804863"/>
                </a:cubicBezTo>
                <a:cubicBezTo>
                  <a:pt x="1332855" y="812973"/>
                  <a:pt x="1320354" y="832296"/>
                  <a:pt x="1314450" y="838200"/>
                </a:cubicBezTo>
                <a:cubicBezTo>
                  <a:pt x="1303011" y="849639"/>
                  <a:pt x="1299430" y="846678"/>
                  <a:pt x="1285875" y="852488"/>
                </a:cubicBezTo>
                <a:cubicBezTo>
                  <a:pt x="1279350" y="855285"/>
                  <a:pt x="1273473" y="859520"/>
                  <a:pt x="1266825" y="862013"/>
                </a:cubicBezTo>
                <a:cubicBezTo>
                  <a:pt x="1260696" y="864311"/>
                  <a:pt x="1253985" y="864705"/>
                  <a:pt x="1247775" y="866775"/>
                </a:cubicBezTo>
                <a:cubicBezTo>
                  <a:pt x="1239665" y="869478"/>
                  <a:pt x="1231900" y="873125"/>
                  <a:pt x="1223962" y="876300"/>
                </a:cubicBezTo>
                <a:cubicBezTo>
                  <a:pt x="1182687" y="874713"/>
                  <a:pt x="1141055" y="877182"/>
                  <a:pt x="1100137" y="871538"/>
                </a:cubicBezTo>
                <a:cubicBezTo>
                  <a:pt x="1093465" y="870618"/>
                  <a:pt x="1091166" y="861385"/>
                  <a:pt x="1085850" y="857250"/>
                </a:cubicBezTo>
                <a:cubicBezTo>
                  <a:pt x="1034571" y="817366"/>
                  <a:pt x="1075431" y="856354"/>
                  <a:pt x="1042987" y="823913"/>
                </a:cubicBezTo>
                <a:cubicBezTo>
                  <a:pt x="1011420" y="760778"/>
                  <a:pt x="1055076" y="840215"/>
                  <a:pt x="1019175" y="795338"/>
                </a:cubicBezTo>
                <a:cubicBezTo>
                  <a:pt x="1016039" y="791418"/>
                  <a:pt x="1016657" y="785540"/>
                  <a:pt x="1014412" y="781050"/>
                </a:cubicBezTo>
                <a:cubicBezTo>
                  <a:pt x="1009687" y="771601"/>
                  <a:pt x="989923" y="747620"/>
                  <a:pt x="985837" y="742950"/>
                </a:cubicBezTo>
                <a:cubicBezTo>
                  <a:pt x="981402" y="737881"/>
                  <a:pt x="975591" y="734051"/>
                  <a:pt x="971550" y="728663"/>
                </a:cubicBezTo>
                <a:cubicBezTo>
                  <a:pt x="945701" y="694198"/>
                  <a:pt x="970292" y="713537"/>
                  <a:pt x="942975" y="695325"/>
                </a:cubicBezTo>
                <a:cubicBezTo>
                  <a:pt x="917573" y="657223"/>
                  <a:pt x="950915" y="703266"/>
                  <a:pt x="919162" y="671513"/>
                </a:cubicBezTo>
                <a:cubicBezTo>
                  <a:pt x="915115" y="667466"/>
                  <a:pt x="912812" y="661988"/>
                  <a:pt x="909637" y="657225"/>
                </a:cubicBezTo>
                <a:cubicBezTo>
                  <a:pt x="908050" y="652463"/>
                  <a:pt x="907120" y="647428"/>
                  <a:pt x="904875" y="642938"/>
                </a:cubicBezTo>
                <a:cubicBezTo>
                  <a:pt x="900149" y="633485"/>
                  <a:pt x="880391" y="609514"/>
                  <a:pt x="876300" y="604838"/>
                </a:cubicBezTo>
                <a:cubicBezTo>
                  <a:pt x="871865" y="599769"/>
                  <a:pt x="866324" y="595724"/>
                  <a:pt x="862012" y="590550"/>
                </a:cubicBezTo>
                <a:cubicBezTo>
                  <a:pt x="858348" y="586153"/>
                  <a:pt x="856212" y="580609"/>
                  <a:pt x="852487" y="576263"/>
                </a:cubicBezTo>
                <a:cubicBezTo>
                  <a:pt x="803174" y="518732"/>
                  <a:pt x="860613" y="593449"/>
                  <a:pt x="819150" y="538163"/>
                </a:cubicBezTo>
                <a:cubicBezTo>
                  <a:pt x="810661" y="512697"/>
                  <a:pt x="820326" y="532655"/>
                  <a:pt x="795337" y="509588"/>
                </a:cubicBezTo>
                <a:cubicBezTo>
                  <a:pt x="780490" y="495883"/>
                  <a:pt x="770547" y="475761"/>
                  <a:pt x="752475" y="466725"/>
                </a:cubicBezTo>
                <a:cubicBezTo>
                  <a:pt x="746125" y="463550"/>
                  <a:pt x="739202" y="461326"/>
                  <a:pt x="733425" y="457200"/>
                </a:cubicBezTo>
                <a:cubicBezTo>
                  <a:pt x="702868" y="435374"/>
                  <a:pt x="736984" y="447375"/>
                  <a:pt x="700087" y="438150"/>
                </a:cubicBezTo>
                <a:cubicBezTo>
                  <a:pt x="666415" y="415701"/>
                  <a:pt x="706959" y="445020"/>
                  <a:pt x="671512" y="409575"/>
                </a:cubicBezTo>
                <a:cubicBezTo>
                  <a:pt x="621178" y="359242"/>
                  <a:pt x="685341" y="435587"/>
                  <a:pt x="633412" y="376238"/>
                </a:cubicBezTo>
                <a:cubicBezTo>
                  <a:pt x="628185" y="370264"/>
                  <a:pt x="624738" y="362801"/>
                  <a:pt x="619125" y="357188"/>
                </a:cubicBezTo>
                <a:cubicBezTo>
                  <a:pt x="611937" y="350000"/>
                  <a:pt x="602962" y="344832"/>
                  <a:pt x="595312" y="338138"/>
                </a:cubicBezTo>
                <a:cubicBezTo>
                  <a:pt x="590243" y="333703"/>
                  <a:pt x="586543" y="327712"/>
                  <a:pt x="581025" y="323850"/>
                </a:cubicBezTo>
                <a:cubicBezTo>
                  <a:pt x="553254" y="304410"/>
                  <a:pt x="550200" y="310279"/>
                  <a:pt x="528637" y="290513"/>
                </a:cubicBezTo>
                <a:cubicBezTo>
                  <a:pt x="510524" y="273910"/>
                  <a:pt x="489182" y="247399"/>
                  <a:pt x="466725" y="233363"/>
                </a:cubicBezTo>
                <a:cubicBezTo>
                  <a:pt x="462468" y="230702"/>
                  <a:pt x="457200" y="230188"/>
                  <a:pt x="452437" y="228600"/>
                </a:cubicBezTo>
                <a:cubicBezTo>
                  <a:pt x="438168" y="217899"/>
                  <a:pt x="419888" y="203639"/>
                  <a:pt x="404812" y="195263"/>
                </a:cubicBezTo>
                <a:cubicBezTo>
                  <a:pt x="400424" y="192825"/>
                  <a:pt x="395015" y="192745"/>
                  <a:pt x="390525" y="190500"/>
                </a:cubicBezTo>
                <a:cubicBezTo>
                  <a:pt x="383041" y="186758"/>
                  <a:pt x="362222" y="170285"/>
                  <a:pt x="357187" y="166688"/>
                </a:cubicBezTo>
                <a:cubicBezTo>
                  <a:pt x="333979" y="150111"/>
                  <a:pt x="351758" y="163585"/>
                  <a:pt x="323850" y="147638"/>
                </a:cubicBezTo>
                <a:cubicBezTo>
                  <a:pt x="269307" y="116471"/>
                  <a:pt x="354382" y="163230"/>
                  <a:pt x="295275" y="123825"/>
                </a:cubicBezTo>
                <a:cubicBezTo>
                  <a:pt x="243550" y="89341"/>
                  <a:pt x="285599" y="121369"/>
                  <a:pt x="252412" y="104775"/>
                </a:cubicBezTo>
                <a:cubicBezTo>
                  <a:pt x="244133" y="100635"/>
                  <a:pt x="236879" y="94628"/>
                  <a:pt x="228600" y="90488"/>
                </a:cubicBezTo>
                <a:cubicBezTo>
                  <a:pt x="224110" y="88243"/>
                  <a:pt x="218701" y="88163"/>
                  <a:pt x="214312" y="85725"/>
                </a:cubicBezTo>
                <a:cubicBezTo>
                  <a:pt x="176228" y="64567"/>
                  <a:pt x="198210" y="70659"/>
                  <a:pt x="166687" y="57150"/>
                </a:cubicBezTo>
                <a:cubicBezTo>
                  <a:pt x="162073" y="55173"/>
                  <a:pt x="157100" y="54151"/>
                  <a:pt x="152400" y="52388"/>
                </a:cubicBezTo>
                <a:cubicBezTo>
                  <a:pt x="144395" y="49386"/>
                  <a:pt x="136592" y="45865"/>
                  <a:pt x="128587" y="42863"/>
                </a:cubicBezTo>
                <a:cubicBezTo>
                  <a:pt x="123887" y="41100"/>
                  <a:pt x="118914" y="40078"/>
                  <a:pt x="114300" y="38100"/>
                </a:cubicBezTo>
                <a:cubicBezTo>
                  <a:pt x="80583" y="23649"/>
                  <a:pt x="110027" y="31436"/>
                  <a:pt x="66675" y="19050"/>
                </a:cubicBezTo>
                <a:lnTo>
                  <a:pt x="33337" y="9525"/>
                </a:lnTo>
                <a:cubicBezTo>
                  <a:pt x="27022" y="7803"/>
                  <a:pt x="20581" y="6561"/>
                  <a:pt x="14287" y="4763"/>
                </a:cubicBezTo>
                <a:cubicBezTo>
                  <a:pt x="9460" y="3384"/>
                  <a:pt x="0" y="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71678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500562" y="231013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?.html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1928794" y="1571612"/>
            <a:ext cx="257176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4612" y="16671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8662" y="1785926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응답된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그림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5400000">
            <a:off x="1607323" y="167876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 flipV="1">
            <a:off x="4929190" y="1357298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3504" y="1142984"/>
            <a:ext cx="3299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jsp</a:t>
            </a:r>
            <a:r>
              <a:rPr lang="ko-KR" altLang="en-US" sz="1100" dirty="0" smtClean="0"/>
              <a:t>는 컴파일 될 수 없기 때문에 </a:t>
            </a:r>
            <a:r>
              <a:rPr lang="en-US" altLang="ko-KR" sz="1100" dirty="0" smtClean="0"/>
              <a:t>java source code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(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변경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/>
          <p:nvPr/>
        </p:nvCxnSpPr>
        <p:spPr>
          <a:xfrm rot="10800000" flipV="1">
            <a:off x="5429256" y="1855105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3570" y="1640791"/>
            <a:ext cx="3050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변경된 </a:t>
            </a:r>
            <a:r>
              <a:rPr lang="en-US" altLang="ko-KR" sz="1100" dirty="0" smtClean="0"/>
              <a:t>java</a:t>
            </a:r>
            <a:r>
              <a:rPr lang="ko-KR" altLang="en-US" sz="1100" dirty="0" smtClean="0"/>
              <a:t>를  </a:t>
            </a:r>
            <a:r>
              <a:rPr lang="en-US" altLang="ko-KR" sz="1100" dirty="0" smtClean="0"/>
              <a:t>compile</a:t>
            </a:r>
            <a:r>
              <a:rPr lang="ko-KR" altLang="en-US" sz="1100" dirty="0" smtClean="0"/>
              <a:t>하여 </a:t>
            </a:r>
            <a:r>
              <a:rPr lang="en-US" altLang="ko-KR" sz="1100" dirty="0" err="1" smtClean="0"/>
              <a:t>bytecode</a:t>
            </a:r>
            <a:r>
              <a:rPr lang="ko-KR" altLang="en-US" sz="1100" dirty="0" smtClean="0"/>
              <a:t>로 생성</a:t>
            </a:r>
            <a:endParaRPr lang="ko-KR" altLang="en-US" sz="11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728" y="40719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928662" y="464344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500166" y="521495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00166" y="50720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WEB-INF</a:t>
            </a:r>
            <a:endParaRPr lang="ko-KR" altLang="en-US" sz="14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357422" y="521336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8" idx="3"/>
          </p:cNvCxnSpPr>
          <p:nvPr/>
        </p:nvCxnSpPr>
        <p:spPr>
          <a:xfrm>
            <a:off x="2402977" y="5225963"/>
            <a:ext cx="11610" cy="59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54743" y="5050049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classes</a:t>
            </a:r>
            <a:endParaRPr lang="ko-KR" altLang="en-US" sz="14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428860" y="557214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00298" y="540723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lib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00298" y="5621553"/>
            <a:ext cx="84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web.xml</a:t>
            </a:r>
            <a:endParaRPr lang="ko-KR" altLang="en-US" sz="14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428860" y="580868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43240" y="521495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3107521" y="532210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14678" y="5050049"/>
            <a:ext cx="248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ackage – class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214678" y="5429264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25143" y="5245311"/>
            <a:ext cx="248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ackage – class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cxnSp>
        <p:nvCxnSpPr>
          <p:cNvPr id="61" name="직선 연결선 60"/>
          <p:cNvCxnSpPr>
            <a:stCxn id="53" idx="3"/>
          </p:cNvCxnSpPr>
          <p:nvPr/>
        </p:nvCxnSpPr>
        <p:spPr>
          <a:xfrm>
            <a:off x="2882134" y="5561128"/>
            <a:ext cx="142053" cy="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71802" y="5429264"/>
            <a:ext cx="316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배포된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외부 </a:t>
            </a:r>
            <a:r>
              <a:rPr lang="en-US" altLang="ko-KR" sz="1400" dirty="0" smtClean="0"/>
              <a:t>library ( .jar), framework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10800000">
            <a:off x="3071802" y="585789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00166" y="39290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폴더</a:t>
            </a:r>
            <a:endParaRPr lang="ko-KR" altLang="en-US" sz="14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1500166" y="4429132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00166" y="426423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ko-KR" altLang="en-US" sz="1400" dirty="0" smtClean="0"/>
              <a:t>폴더</a:t>
            </a:r>
            <a:endParaRPr lang="ko-KR" altLang="en-US" sz="1400" dirty="0"/>
          </a:p>
        </p:txBody>
      </p:sp>
      <p:sp>
        <p:nvSpPr>
          <p:cNvPr id="67" name="오른쪽 중괄호 66"/>
          <p:cNvSpPr/>
          <p:nvPr/>
        </p:nvSpPr>
        <p:spPr>
          <a:xfrm>
            <a:off x="2143108" y="4071942"/>
            <a:ext cx="142876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20775" y="4286256"/>
            <a:ext cx="306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HTML, CSS, JavaScript,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JSP 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endCxn id="68" idx="1"/>
          </p:cNvCxnSpPr>
          <p:nvPr/>
        </p:nvCxnSpPr>
        <p:spPr>
          <a:xfrm rot="10800000" flipV="1">
            <a:off x="2220776" y="4000503"/>
            <a:ext cx="1136783" cy="43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86116" y="3786190"/>
            <a:ext cx="2500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Web browser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직접 호출가능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rot="10800000" flipV="1">
            <a:off x="2285984" y="492919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00298" y="4795075"/>
            <a:ext cx="270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Web browser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직접 호출불가능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72" y="3907041"/>
            <a:ext cx="93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w</a:t>
            </a:r>
            <a:r>
              <a:rPr lang="en-US" altLang="ko-KR" sz="1400" dirty="0" err="1" smtClean="0"/>
              <a:t>eb_root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36987" y="354985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폴더구조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3269165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*JSP</a:t>
            </a:r>
            <a:r>
              <a:rPr lang="ko-KR" altLang="en-US" dirty="0" smtClean="0"/>
              <a:t>의 파일 구조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&lt;%@ page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 , , , , , %&gt;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&lt;!DOCTYPE html&gt;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&lt;html&gt;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&lt;/html&gt;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3500430" y="928670"/>
            <a:ext cx="71438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68" y="1071546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선언부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지시자</a:t>
            </a:r>
            <a:r>
              <a:rPr lang="en-US" altLang="ko-KR" sz="1100" dirty="0" smtClean="0"/>
              <a:t>(directive) </a:t>
            </a:r>
            <a:r>
              <a:rPr lang="ko-KR" altLang="en-US" sz="1100" dirty="0" smtClean="0"/>
              <a:t>선언</a:t>
            </a:r>
            <a:endParaRPr lang="ko-KR" altLang="en-US" sz="1100" dirty="0"/>
          </a:p>
        </p:txBody>
      </p:sp>
      <p:sp>
        <p:nvSpPr>
          <p:cNvPr id="7" name="오른쪽 중괄호 6"/>
          <p:cNvSpPr/>
          <p:nvPr/>
        </p:nvSpPr>
        <p:spPr>
          <a:xfrm>
            <a:off x="3500430" y="1571612"/>
            <a:ext cx="45719" cy="2214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43306" y="2357430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디자이너가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코드 정의</a:t>
            </a:r>
            <a:endParaRPr lang="en-US" altLang="ko-KR" sz="11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142976" y="2143116"/>
            <a:ext cx="271464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 flipV="1">
            <a:off x="1214414" y="2143116"/>
            <a:ext cx="264320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95706" y="2000240"/>
            <a:ext cx="4113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개발자가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코드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jsp</a:t>
            </a:r>
            <a:r>
              <a:rPr lang="en-US" altLang="ko-KR" sz="1100" dirty="0" smtClean="0"/>
              <a:t> tag, </a:t>
            </a:r>
            <a:r>
              <a:rPr lang="ko-KR" altLang="en-US" sz="1100" dirty="0" smtClean="0"/>
              <a:t>내장객체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액션태그</a:t>
            </a:r>
            <a:r>
              <a:rPr lang="en-US" altLang="ko-KR" sz="1100" smtClean="0"/>
              <a:t>, EL, JSTL)</a:t>
            </a:r>
            <a:r>
              <a:rPr lang="ko-KR" altLang="en-US" sz="1100" smtClean="0"/>
              <a:t> </a:t>
            </a:r>
            <a:r>
              <a:rPr lang="ko-KR" altLang="en-US" sz="1100" dirty="0" smtClean="0"/>
              <a:t>정의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8596" y="4143380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파일명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jsp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369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web service</a:t>
            </a:r>
            <a:r>
              <a:rPr lang="ko-KR" altLang="en-US" dirty="0" smtClean="0"/>
              <a:t>하기 위한 폴더 구조</a:t>
            </a:r>
            <a:r>
              <a:rPr lang="en-US" altLang="ko-KR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web_root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00166" y="92867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1000100" y="150017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71604" y="207167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19288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WEB-INF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28860" y="20700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3"/>
          </p:cNvCxnSpPr>
          <p:nvPr/>
        </p:nvCxnSpPr>
        <p:spPr>
          <a:xfrm>
            <a:off x="2474415" y="2082691"/>
            <a:ext cx="11610" cy="59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181" y="190677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classes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500298" y="242886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1736" y="226396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lib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2478281"/>
            <a:ext cx="84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web.xml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00298" y="2665409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214678" y="207167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178959" y="21788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6116" y="1906777"/>
            <a:ext cx="248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ackage – class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286116" y="2285992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96581" y="2102039"/>
            <a:ext cx="248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ackage – class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servlet</a:t>
            </a:r>
            <a:endParaRPr lang="ko-KR" altLang="en-US" sz="1400" b="1" dirty="0"/>
          </a:p>
        </p:txBody>
      </p:sp>
      <p:cxnSp>
        <p:nvCxnSpPr>
          <p:cNvPr id="28" name="직선 연결선 27"/>
          <p:cNvCxnSpPr>
            <a:stCxn id="18" idx="3"/>
          </p:cNvCxnSpPr>
          <p:nvPr/>
        </p:nvCxnSpPr>
        <p:spPr>
          <a:xfrm>
            <a:off x="2953572" y="2417856"/>
            <a:ext cx="142053" cy="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43240" y="2285992"/>
            <a:ext cx="316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배포된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외부 </a:t>
            </a:r>
            <a:r>
              <a:rPr lang="en-US" altLang="ko-KR" sz="1400" dirty="0" smtClean="0"/>
              <a:t>library ( .jar), framework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3143240" y="271462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3240" y="2714620"/>
            <a:ext cx="3110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DD (</a:t>
            </a:r>
            <a:r>
              <a:rPr lang="en-US" altLang="ko-KR" sz="1100" dirty="0" err="1" smtClean="0"/>
              <a:t>servlet</a:t>
            </a:r>
            <a:r>
              <a:rPr lang="ko-KR" altLang="en-US" sz="1100" dirty="0" smtClean="0"/>
              <a:t>을 서비스하기위한 설정 정보 정의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571604" y="78579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폴더</a:t>
            </a:r>
            <a:endParaRPr lang="ko-KR" altLang="en-US" sz="14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571604" y="128586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12095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ko-KR" altLang="en-US" sz="1400" dirty="0" smtClean="0"/>
              <a:t>폴더</a:t>
            </a:r>
            <a:endParaRPr lang="ko-KR" altLang="en-US" sz="1400" dirty="0"/>
          </a:p>
        </p:txBody>
      </p:sp>
      <p:sp>
        <p:nvSpPr>
          <p:cNvPr id="38" name="오른쪽 중괄호 37"/>
          <p:cNvSpPr/>
          <p:nvPr/>
        </p:nvSpPr>
        <p:spPr>
          <a:xfrm>
            <a:off x="2214546" y="928670"/>
            <a:ext cx="142876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292213" y="1142984"/>
            <a:ext cx="306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HTML, CSS, JavaScript,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JSP </a:t>
            </a:r>
            <a:endParaRPr lang="ko-KR" altLang="en-US" sz="1400" b="1" dirty="0"/>
          </a:p>
        </p:txBody>
      </p:sp>
      <p:cxnSp>
        <p:nvCxnSpPr>
          <p:cNvPr id="41" name="직선 화살표 연결선 40"/>
          <p:cNvCxnSpPr>
            <a:endCxn id="39" idx="1"/>
          </p:cNvCxnSpPr>
          <p:nvPr/>
        </p:nvCxnSpPr>
        <p:spPr>
          <a:xfrm rot="10800000" flipV="1">
            <a:off x="2292214" y="857231"/>
            <a:ext cx="1136783" cy="43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7554" y="642918"/>
            <a:ext cx="2500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Web browser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직접 호출가능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rot="10800000" flipV="1">
            <a:off x="2357422" y="178592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1736" y="1651803"/>
            <a:ext cx="270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Web browser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직접 호출불가능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4857784" cy="173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자유형 46"/>
          <p:cNvSpPr/>
          <p:nvPr/>
        </p:nvSpPr>
        <p:spPr>
          <a:xfrm>
            <a:off x="542925" y="1126044"/>
            <a:ext cx="504825" cy="1998156"/>
          </a:xfrm>
          <a:custGeom>
            <a:avLst/>
            <a:gdLst>
              <a:gd name="connsiteX0" fmla="*/ 319088 w 504825"/>
              <a:gd name="connsiteY0" fmla="*/ 2669 h 1998156"/>
              <a:gd name="connsiteX1" fmla="*/ 271463 w 504825"/>
              <a:gd name="connsiteY1" fmla="*/ 7431 h 1998156"/>
              <a:gd name="connsiteX2" fmla="*/ 219075 w 504825"/>
              <a:gd name="connsiteY2" fmla="*/ 64581 h 1998156"/>
              <a:gd name="connsiteX3" fmla="*/ 204788 w 504825"/>
              <a:gd name="connsiteY3" fmla="*/ 78869 h 1998156"/>
              <a:gd name="connsiteX4" fmla="*/ 195263 w 504825"/>
              <a:gd name="connsiteY4" fmla="*/ 97919 h 1998156"/>
              <a:gd name="connsiteX5" fmla="*/ 166688 w 504825"/>
              <a:gd name="connsiteY5" fmla="*/ 126494 h 1998156"/>
              <a:gd name="connsiteX6" fmla="*/ 147638 w 504825"/>
              <a:gd name="connsiteY6" fmla="*/ 150306 h 1998156"/>
              <a:gd name="connsiteX7" fmla="*/ 138113 w 504825"/>
              <a:gd name="connsiteY7" fmla="*/ 164594 h 1998156"/>
              <a:gd name="connsiteX8" fmla="*/ 119063 w 504825"/>
              <a:gd name="connsiteY8" fmla="*/ 188406 h 1998156"/>
              <a:gd name="connsiteX9" fmla="*/ 100013 w 504825"/>
              <a:gd name="connsiteY9" fmla="*/ 226506 h 1998156"/>
              <a:gd name="connsiteX10" fmla="*/ 85725 w 504825"/>
              <a:gd name="connsiteY10" fmla="*/ 255081 h 1998156"/>
              <a:gd name="connsiteX11" fmla="*/ 76200 w 504825"/>
              <a:gd name="connsiteY11" fmla="*/ 269369 h 1998156"/>
              <a:gd name="connsiteX12" fmla="*/ 61913 w 504825"/>
              <a:gd name="connsiteY12" fmla="*/ 312231 h 1998156"/>
              <a:gd name="connsiteX13" fmla="*/ 38100 w 504825"/>
              <a:gd name="connsiteY13" fmla="*/ 364619 h 1998156"/>
              <a:gd name="connsiteX14" fmla="*/ 33338 w 504825"/>
              <a:gd name="connsiteY14" fmla="*/ 393194 h 1998156"/>
              <a:gd name="connsiteX15" fmla="*/ 19050 w 504825"/>
              <a:gd name="connsiteY15" fmla="*/ 440819 h 1998156"/>
              <a:gd name="connsiteX16" fmla="*/ 14288 w 504825"/>
              <a:gd name="connsiteY16" fmla="*/ 459869 h 1998156"/>
              <a:gd name="connsiteX17" fmla="*/ 0 w 504825"/>
              <a:gd name="connsiteY17" fmla="*/ 578931 h 1998156"/>
              <a:gd name="connsiteX18" fmla="*/ 4763 w 504825"/>
              <a:gd name="connsiteY18" fmla="*/ 817056 h 1998156"/>
              <a:gd name="connsiteX19" fmla="*/ 14288 w 504825"/>
              <a:gd name="connsiteY19" fmla="*/ 874206 h 1998156"/>
              <a:gd name="connsiteX20" fmla="*/ 42863 w 504825"/>
              <a:gd name="connsiteY20" fmla="*/ 950406 h 1998156"/>
              <a:gd name="connsiteX21" fmla="*/ 57150 w 504825"/>
              <a:gd name="connsiteY21" fmla="*/ 1021844 h 1998156"/>
              <a:gd name="connsiteX22" fmla="*/ 71438 w 504825"/>
              <a:gd name="connsiteY22" fmla="*/ 1055181 h 1998156"/>
              <a:gd name="connsiteX23" fmla="*/ 80963 w 504825"/>
              <a:gd name="connsiteY23" fmla="*/ 1083756 h 1998156"/>
              <a:gd name="connsiteX24" fmla="*/ 95250 w 504825"/>
              <a:gd name="connsiteY24" fmla="*/ 1112331 h 1998156"/>
              <a:gd name="connsiteX25" fmla="*/ 114300 w 504825"/>
              <a:gd name="connsiteY25" fmla="*/ 1164719 h 1998156"/>
              <a:gd name="connsiteX26" fmla="*/ 123825 w 504825"/>
              <a:gd name="connsiteY26" fmla="*/ 1198056 h 1998156"/>
              <a:gd name="connsiteX27" fmla="*/ 138113 w 504825"/>
              <a:gd name="connsiteY27" fmla="*/ 1217106 h 1998156"/>
              <a:gd name="connsiteX28" fmla="*/ 147638 w 504825"/>
              <a:gd name="connsiteY28" fmla="*/ 1240919 h 1998156"/>
              <a:gd name="connsiteX29" fmla="*/ 161925 w 504825"/>
              <a:gd name="connsiteY29" fmla="*/ 1269494 h 1998156"/>
              <a:gd name="connsiteX30" fmla="*/ 171450 w 504825"/>
              <a:gd name="connsiteY30" fmla="*/ 1302831 h 1998156"/>
              <a:gd name="connsiteX31" fmla="*/ 180975 w 504825"/>
              <a:gd name="connsiteY31" fmla="*/ 1321881 h 1998156"/>
              <a:gd name="connsiteX32" fmla="*/ 190500 w 504825"/>
              <a:gd name="connsiteY32" fmla="*/ 1350456 h 1998156"/>
              <a:gd name="connsiteX33" fmla="*/ 209550 w 504825"/>
              <a:gd name="connsiteY33" fmla="*/ 1379031 h 1998156"/>
              <a:gd name="connsiteX34" fmla="*/ 238125 w 504825"/>
              <a:gd name="connsiteY34" fmla="*/ 1440944 h 1998156"/>
              <a:gd name="connsiteX35" fmla="*/ 266700 w 504825"/>
              <a:gd name="connsiteY35" fmla="*/ 1493331 h 1998156"/>
              <a:gd name="connsiteX36" fmla="*/ 271463 w 504825"/>
              <a:gd name="connsiteY36" fmla="*/ 1517144 h 1998156"/>
              <a:gd name="connsiteX37" fmla="*/ 285750 w 504825"/>
              <a:gd name="connsiteY37" fmla="*/ 1540956 h 1998156"/>
              <a:gd name="connsiteX38" fmla="*/ 309563 w 504825"/>
              <a:gd name="connsiteY38" fmla="*/ 1579056 h 1998156"/>
              <a:gd name="connsiteX39" fmla="*/ 338138 w 504825"/>
              <a:gd name="connsiteY39" fmla="*/ 1626681 h 1998156"/>
              <a:gd name="connsiteX40" fmla="*/ 352425 w 504825"/>
              <a:gd name="connsiteY40" fmla="*/ 1655256 h 1998156"/>
              <a:gd name="connsiteX41" fmla="*/ 361950 w 504825"/>
              <a:gd name="connsiteY41" fmla="*/ 1669544 h 1998156"/>
              <a:gd name="connsiteX42" fmla="*/ 366713 w 504825"/>
              <a:gd name="connsiteY42" fmla="*/ 1688594 h 1998156"/>
              <a:gd name="connsiteX43" fmla="*/ 381000 w 504825"/>
              <a:gd name="connsiteY43" fmla="*/ 1712406 h 1998156"/>
              <a:gd name="connsiteX44" fmla="*/ 390525 w 504825"/>
              <a:gd name="connsiteY44" fmla="*/ 1731456 h 1998156"/>
              <a:gd name="connsiteX45" fmla="*/ 409575 w 504825"/>
              <a:gd name="connsiteY45" fmla="*/ 1760031 h 1998156"/>
              <a:gd name="connsiteX46" fmla="*/ 423863 w 504825"/>
              <a:gd name="connsiteY46" fmla="*/ 1788606 h 1998156"/>
              <a:gd name="connsiteX47" fmla="*/ 433388 w 504825"/>
              <a:gd name="connsiteY47" fmla="*/ 1812419 h 1998156"/>
              <a:gd name="connsiteX48" fmla="*/ 442913 w 504825"/>
              <a:gd name="connsiteY48" fmla="*/ 1840994 h 1998156"/>
              <a:gd name="connsiteX49" fmla="*/ 452438 w 504825"/>
              <a:gd name="connsiteY49" fmla="*/ 1855281 h 1998156"/>
              <a:gd name="connsiteX50" fmla="*/ 466725 w 504825"/>
              <a:gd name="connsiteY50" fmla="*/ 1893381 h 1998156"/>
              <a:gd name="connsiteX51" fmla="*/ 481013 w 504825"/>
              <a:gd name="connsiteY51" fmla="*/ 1926719 h 1998156"/>
              <a:gd name="connsiteX52" fmla="*/ 485775 w 504825"/>
              <a:gd name="connsiteY52" fmla="*/ 1941006 h 1998156"/>
              <a:gd name="connsiteX53" fmla="*/ 495300 w 504825"/>
              <a:gd name="connsiteY53" fmla="*/ 1955294 h 1998156"/>
              <a:gd name="connsiteX54" fmla="*/ 500063 w 504825"/>
              <a:gd name="connsiteY54" fmla="*/ 1974344 h 1998156"/>
              <a:gd name="connsiteX55" fmla="*/ 504825 w 504825"/>
              <a:gd name="connsiteY55" fmla="*/ 1998156 h 199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4825" h="1998156">
                <a:moveTo>
                  <a:pt x="319088" y="2669"/>
                </a:moveTo>
                <a:cubicBezTo>
                  <a:pt x="303213" y="4256"/>
                  <a:pt x="285581" y="0"/>
                  <a:pt x="271463" y="7431"/>
                </a:cubicBezTo>
                <a:cubicBezTo>
                  <a:pt x="224951" y="31911"/>
                  <a:pt x="239696" y="39836"/>
                  <a:pt x="219075" y="64581"/>
                </a:cubicBezTo>
                <a:cubicBezTo>
                  <a:pt x="214763" y="69755"/>
                  <a:pt x="208703" y="73388"/>
                  <a:pt x="204788" y="78869"/>
                </a:cubicBezTo>
                <a:cubicBezTo>
                  <a:pt x="200662" y="84646"/>
                  <a:pt x="199698" y="92375"/>
                  <a:pt x="195263" y="97919"/>
                </a:cubicBezTo>
                <a:cubicBezTo>
                  <a:pt x="186848" y="108438"/>
                  <a:pt x="175103" y="115975"/>
                  <a:pt x="166688" y="126494"/>
                </a:cubicBezTo>
                <a:cubicBezTo>
                  <a:pt x="160338" y="134431"/>
                  <a:pt x="153737" y="142174"/>
                  <a:pt x="147638" y="150306"/>
                </a:cubicBezTo>
                <a:cubicBezTo>
                  <a:pt x="144204" y="154885"/>
                  <a:pt x="141547" y="160015"/>
                  <a:pt x="138113" y="164594"/>
                </a:cubicBezTo>
                <a:cubicBezTo>
                  <a:pt x="132014" y="172726"/>
                  <a:pt x="125413" y="180469"/>
                  <a:pt x="119063" y="188406"/>
                </a:cubicBezTo>
                <a:cubicBezTo>
                  <a:pt x="110066" y="215396"/>
                  <a:pt x="119293" y="191160"/>
                  <a:pt x="100013" y="226506"/>
                </a:cubicBezTo>
                <a:cubicBezTo>
                  <a:pt x="94913" y="235855"/>
                  <a:pt x="90897" y="245772"/>
                  <a:pt x="85725" y="255081"/>
                </a:cubicBezTo>
                <a:cubicBezTo>
                  <a:pt x="82945" y="260085"/>
                  <a:pt x="78760" y="264249"/>
                  <a:pt x="76200" y="269369"/>
                </a:cubicBezTo>
                <a:cubicBezTo>
                  <a:pt x="61292" y="299185"/>
                  <a:pt x="71008" y="284944"/>
                  <a:pt x="61913" y="312231"/>
                </a:cubicBezTo>
                <a:cubicBezTo>
                  <a:pt x="55173" y="332453"/>
                  <a:pt x="47816" y="345188"/>
                  <a:pt x="38100" y="364619"/>
                </a:cubicBezTo>
                <a:cubicBezTo>
                  <a:pt x="36513" y="374144"/>
                  <a:pt x="35509" y="383785"/>
                  <a:pt x="33338" y="393194"/>
                </a:cubicBezTo>
                <a:cubicBezTo>
                  <a:pt x="21707" y="443596"/>
                  <a:pt x="27784" y="410251"/>
                  <a:pt x="19050" y="440819"/>
                </a:cubicBezTo>
                <a:cubicBezTo>
                  <a:pt x="17252" y="447113"/>
                  <a:pt x="15875" y="453519"/>
                  <a:pt x="14288" y="459869"/>
                </a:cubicBezTo>
                <a:cubicBezTo>
                  <a:pt x="3523" y="556751"/>
                  <a:pt x="8829" y="517132"/>
                  <a:pt x="0" y="578931"/>
                </a:cubicBezTo>
                <a:cubicBezTo>
                  <a:pt x="1588" y="658306"/>
                  <a:pt x="1979" y="737714"/>
                  <a:pt x="4763" y="817056"/>
                </a:cubicBezTo>
                <a:cubicBezTo>
                  <a:pt x="5092" y="826445"/>
                  <a:pt x="11345" y="862434"/>
                  <a:pt x="14288" y="874206"/>
                </a:cubicBezTo>
                <a:cubicBezTo>
                  <a:pt x="30964" y="940907"/>
                  <a:pt x="15256" y="872187"/>
                  <a:pt x="42863" y="950406"/>
                </a:cubicBezTo>
                <a:cubicBezTo>
                  <a:pt x="74174" y="1039121"/>
                  <a:pt x="34190" y="941482"/>
                  <a:pt x="57150" y="1021844"/>
                </a:cubicBezTo>
                <a:cubicBezTo>
                  <a:pt x="60471" y="1033469"/>
                  <a:pt x="67098" y="1043897"/>
                  <a:pt x="71438" y="1055181"/>
                </a:cubicBezTo>
                <a:cubicBezTo>
                  <a:pt x="75042" y="1064552"/>
                  <a:pt x="77101" y="1074488"/>
                  <a:pt x="80963" y="1083756"/>
                </a:cubicBezTo>
                <a:cubicBezTo>
                  <a:pt x="85059" y="1093586"/>
                  <a:pt x="91195" y="1102484"/>
                  <a:pt x="95250" y="1112331"/>
                </a:cubicBezTo>
                <a:cubicBezTo>
                  <a:pt x="102325" y="1129513"/>
                  <a:pt x="108424" y="1147091"/>
                  <a:pt x="114300" y="1164719"/>
                </a:cubicBezTo>
                <a:cubicBezTo>
                  <a:pt x="117955" y="1175683"/>
                  <a:pt x="119043" y="1187535"/>
                  <a:pt x="123825" y="1198056"/>
                </a:cubicBezTo>
                <a:cubicBezTo>
                  <a:pt x="127110" y="1205282"/>
                  <a:pt x="134258" y="1210167"/>
                  <a:pt x="138113" y="1217106"/>
                </a:cubicBezTo>
                <a:cubicBezTo>
                  <a:pt x="142265" y="1224579"/>
                  <a:pt x="144100" y="1233136"/>
                  <a:pt x="147638" y="1240919"/>
                </a:cubicBezTo>
                <a:cubicBezTo>
                  <a:pt x="152045" y="1250614"/>
                  <a:pt x="158102" y="1259555"/>
                  <a:pt x="161925" y="1269494"/>
                </a:cubicBezTo>
                <a:cubicBezTo>
                  <a:pt x="166074" y="1280281"/>
                  <a:pt x="167500" y="1291970"/>
                  <a:pt x="171450" y="1302831"/>
                </a:cubicBezTo>
                <a:cubicBezTo>
                  <a:pt x="173876" y="1309503"/>
                  <a:pt x="178338" y="1315289"/>
                  <a:pt x="180975" y="1321881"/>
                </a:cubicBezTo>
                <a:cubicBezTo>
                  <a:pt x="184704" y="1331203"/>
                  <a:pt x="186010" y="1341476"/>
                  <a:pt x="190500" y="1350456"/>
                </a:cubicBezTo>
                <a:cubicBezTo>
                  <a:pt x="195620" y="1360695"/>
                  <a:pt x="204068" y="1368981"/>
                  <a:pt x="209550" y="1379031"/>
                </a:cubicBezTo>
                <a:cubicBezTo>
                  <a:pt x="225717" y="1408670"/>
                  <a:pt x="212979" y="1407417"/>
                  <a:pt x="238125" y="1440944"/>
                </a:cubicBezTo>
                <a:cubicBezTo>
                  <a:pt x="259667" y="1469666"/>
                  <a:pt x="249286" y="1452698"/>
                  <a:pt x="266700" y="1493331"/>
                </a:cubicBezTo>
                <a:cubicBezTo>
                  <a:pt x="268288" y="1501269"/>
                  <a:pt x="268457" y="1509628"/>
                  <a:pt x="271463" y="1517144"/>
                </a:cubicBezTo>
                <a:cubicBezTo>
                  <a:pt x="274901" y="1525738"/>
                  <a:pt x="281610" y="1532677"/>
                  <a:pt x="285750" y="1540956"/>
                </a:cubicBezTo>
                <a:cubicBezTo>
                  <a:pt x="304362" y="1578180"/>
                  <a:pt x="265845" y="1524410"/>
                  <a:pt x="309563" y="1579056"/>
                </a:cubicBezTo>
                <a:cubicBezTo>
                  <a:pt x="329964" y="1630061"/>
                  <a:pt x="305304" y="1575084"/>
                  <a:pt x="338138" y="1626681"/>
                </a:cubicBezTo>
                <a:cubicBezTo>
                  <a:pt x="343855" y="1635665"/>
                  <a:pt x="347253" y="1645947"/>
                  <a:pt x="352425" y="1655256"/>
                </a:cubicBezTo>
                <a:cubicBezTo>
                  <a:pt x="355205" y="1660260"/>
                  <a:pt x="358775" y="1664781"/>
                  <a:pt x="361950" y="1669544"/>
                </a:cubicBezTo>
                <a:cubicBezTo>
                  <a:pt x="363538" y="1675894"/>
                  <a:pt x="364055" y="1682613"/>
                  <a:pt x="366713" y="1688594"/>
                </a:cubicBezTo>
                <a:cubicBezTo>
                  <a:pt x="370472" y="1697053"/>
                  <a:pt x="376505" y="1704314"/>
                  <a:pt x="381000" y="1712406"/>
                </a:cubicBezTo>
                <a:cubicBezTo>
                  <a:pt x="384448" y="1718612"/>
                  <a:pt x="386872" y="1725368"/>
                  <a:pt x="390525" y="1731456"/>
                </a:cubicBezTo>
                <a:cubicBezTo>
                  <a:pt x="396415" y="1741272"/>
                  <a:pt x="405955" y="1749171"/>
                  <a:pt x="409575" y="1760031"/>
                </a:cubicBezTo>
                <a:cubicBezTo>
                  <a:pt x="421548" y="1795949"/>
                  <a:pt x="405396" y="1751673"/>
                  <a:pt x="423863" y="1788606"/>
                </a:cubicBezTo>
                <a:cubicBezTo>
                  <a:pt x="427686" y="1796253"/>
                  <a:pt x="430466" y="1804385"/>
                  <a:pt x="433388" y="1812419"/>
                </a:cubicBezTo>
                <a:cubicBezTo>
                  <a:pt x="436819" y="1821855"/>
                  <a:pt x="437344" y="1832640"/>
                  <a:pt x="442913" y="1840994"/>
                </a:cubicBezTo>
                <a:lnTo>
                  <a:pt x="452438" y="1855281"/>
                </a:lnTo>
                <a:cubicBezTo>
                  <a:pt x="464659" y="1904170"/>
                  <a:pt x="448050" y="1843583"/>
                  <a:pt x="466725" y="1893381"/>
                </a:cubicBezTo>
                <a:cubicBezTo>
                  <a:pt x="479906" y="1928528"/>
                  <a:pt x="461710" y="1897764"/>
                  <a:pt x="481013" y="1926719"/>
                </a:cubicBezTo>
                <a:cubicBezTo>
                  <a:pt x="482600" y="1931481"/>
                  <a:pt x="483530" y="1936516"/>
                  <a:pt x="485775" y="1941006"/>
                </a:cubicBezTo>
                <a:cubicBezTo>
                  <a:pt x="488335" y="1946126"/>
                  <a:pt x="493045" y="1950033"/>
                  <a:pt x="495300" y="1955294"/>
                </a:cubicBezTo>
                <a:cubicBezTo>
                  <a:pt x="497878" y="1961310"/>
                  <a:pt x="498643" y="1967954"/>
                  <a:pt x="500063" y="1974344"/>
                </a:cubicBezTo>
                <a:cubicBezTo>
                  <a:pt x="501819" y="1982246"/>
                  <a:pt x="504825" y="1998156"/>
                  <a:pt x="504825" y="199815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중괄호 47"/>
          <p:cNvSpPr/>
          <p:nvPr/>
        </p:nvSpPr>
        <p:spPr>
          <a:xfrm>
            <a:off x="1428728" y="3286124"/>
            <a:ext cx="142876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1190625" y="1390650"/>
            <a:ext cx="474247" cy="2192256"/>
          </a:xfrm>
          <a:custGeom>
            <a:avLst/>
            <a:gdLst>
              <a:gd name="connsiteX0" fmla="*/ 276225 w 474247"/>
              <a:gd name="connsiteY0" fmla="*/ 0 h 2192256"/>
              <a:gd name="connsiteX1" fmla="*/ 176213 w 474247"/>
              <a:gd name="connsiteY1" fmla="*/ 9525 h 2192256"/>
              <a:gd name="connsiteX2" fmla="*/ 133350 w 474247"/>
              <a:gd name="connsiteY2" fmla="*/ 33338 h 2192256"/>
              <a:gd name="connsiteX3" fmla="*/ 104775 w 474247"/>
              <a:gd name="connsiteY3" fmla="*/ 52388 h 2192256"/>
              <a:gd name="connsiteX4" fmla="*/ 85725 w 474247"/>
              <a:gd name="connsiteY4" fmla="*/ 61913 h 2192256"/>
              <a:gd name="connsiteX5" fmla="*/ 42863 w 474247"/>
              <a:gd name="connsiteY5" fmla="*/ 104775 h 2192256"/>
              <a:gd name="connsiteX6" fmla="*/ 38100 w 474247"/>
              <a:gd name="connsiteY6" fmla="*/ 123825 h 2192256"/>
              <a:gd name="connsiteX7" fmla="*/ 28575 w 474247"/>
              <a:gd name="connsiteY7" fmla="*/ 147638 h 2192256"/>
              <a:gd name="connsiteX8" fmla="*/ 23813 w 474247"/>
              <a:gd name="connsiteY8" fmla="*/ 171450 h 2192256"/>
              <a:gd name="connsiteX9" fmla="*/ 4763 w 474247"/>
              <a:gd name="connsiteY9" fmla="*/ 304800 h 2192256"/>
              <a:gd name="connsiteX10" fmla="*/ 0 w 474247"/>
              <a:gd name="connsiteY10" fmla="*/ 328613 h 2192256"/>
              <a:gd name="connsiteX11" fmla="*/ 4763 w 474247"/>
              <a:gd name="connsiteY11" fmla="*/ 619125 h 2192256"/>
              <a:gd name="connsiteX12" fmla="*/ 14288 w 474247"/>
              <a:gd name="connsiteY12" fmla="*/ 657225 h 2192256"/>
              <a:gd name="connsiteX13" fmla="*/ 33338 w 474247"/>
              <a:gd name="connsiteY13" fmla="*/ 714375 h 2192256"/>
              <a:gd name="connsiteX14" fmla="*/ 38100 w 474247"/>
              <a:gd name="connsiteY14" fmla="*/ 738188 h 2192256"/>
              <a:gd name="connsiteX15" fmla="*/ 52388 w 474247"/>
              <a:gd name="connsiteY15" fmla="*/ 766763 h 2192256"/>
              <a:gd name="connsiteX16" fmla="*/ 57150 w 474247"/>
              <a:gd name="connsiteY16" fmla="*/ 790575 h 2192256"/>
              <a:gd name="connsiteX17" fmla="*/ 71438 w 474247"/>
              <a:gd name="connsiteY17" fmla="*/ 819150 h 2192256"/>
              <a:gd name="connsiteX18" fmla="*/ 76200 w 474247"/>
              <a:gd name="connsiteY18" fmla="*/ 862013 h 2192256"/>
              <a:gd name="connsiteX19" fmla="*/ 90488 w 474247"/>
              <a:gd name="connsiteY19" fmla="*/ 885825 h 2192256"/>
              <a:gd name="connsiteX20" fmla="*/ 100013 w 474247"/>
              <a:gd name="connsiteY20" fmla="*/ 914400 h 2192256"/>
              <a:gd name="connsiteX21" fmla="*/ 114300 w 474247"/>
              <a:gd name="connsiteY21" fmla="*/ 938213 h 2192256"/>
              <a:gd name="connsiteX22" fmla="*/ 147638 w 474247"/>
              <a:gd name="connsiteY22" fmla="*/ 1009650 h 2192256"/>
              <a:gd name="connsiteX23" fmla="*/ 161925 w 474247"/>
              <a:gd name="connsiteY23" fmla="*/ 1062038 h 2192256"/>
              <a:gd name="connsiteX24" fmla="*/ 180975 w 474247"/>
              <a:gd name="connsiteY24" fmla="*/ 1090613 h 2192256"/>
              <a:gd name="connsiteX25" fmla="*/ 195263 w 474247"/>
              <a:gd name="connsiteY25" fmla="*/ 1133475 h 2192256"/>
              <a:gd name="connsiteX26" fmla="*/ 219075 w 474247"/>
              <a:gd name="connsiteY26" fmla="*/ 1176338 h 2192256"/>
              <a:gd name="connsiteX27" fmla="*/ 242888 w 474247"/>
              <a:gd name="connsiteY27" fmla="*/ 1233488 h 2192256"/>
              <a:gd name="connsiteX28" fmla="*/ 252413 w 474247"/>
              <a:gd name="connsiteY28" fmla="*/ 1266825 h 2192256"/>
              <a:gd name="connsiteX29" fmla="*/ 276225 w 474247"/>
              <a:gd name="connsiteY29" fmla="*/ 1314450 h 2192256"/>
              <a:gd name="connsiteX30" fmla="*/ 280988 w 474247"/>
              <a:gd name="connsiteY30" fmla="*/ 1328738 h 2192256"/>
              <a:gd name="connsiteX31" fmla="*/ 300038 w 474247"/>
              <a:gd name="connsiteY31" fmla="*/ 1366838 h 2192256"/>
              <a:gd name="connsiteX32" fmla="*/ 304800 w 474247"/>
              <a:gd name="connsiteY32" fmla="*/ 1385888 h 2192256"/>
              <a:gd name="connsiteX33" fmla="*/ 328613 w 474247"/>
              <a:gd name="connsiteY33" fmla="*/ 1438275 h 2192256"/>
              <a:gd name="connsiteX34" fmla="*/ 333375 w 474247"/>
              <a:gd name="connsiteY34" fmla="*/ 1457325 h 2192256"/>
              <a:gd name="connsiteX35" fmla="*/ 352425 w 474247"/>
              <a:gd name="connsiteY35" fmla="*/ 1490663 h 2192256"/>
              <a:gd name="connsiteX36" fmla="*/ 361950 w 474247"/>
              <a:gd name="connsiteY36" fmla="*/ 1528763 h 2192256"/>
              <a:gd name="connsiteX37" fmla="*/ 376238 w 474247"/>
              <a:gd name="connsiteY37" fmla="*/ 1557338 h 2192256"/>
              <a:gd name="connsiteX38" fmla="*/ 390525 w 474247"/>
              <a:gd name="connsiteY38" fmla="*/ 1609725 h 2192256"/>
              <a:gd name="connsiteX39" fmla="*/ 400050 w 474247"/>
              <a:gd name="connsiteY39" fmla="*/ 1624013 h 2192256"/>
              <a:gd name="connsiteX40" fmla="*/ 414338 w 474247"/>
              <a:gd name="connsiteY40" fmla="*/ 1681163 h 2192256"/>
              <a:gd name="connsiteX41" fmla="*/ 419100 w 474247"/>
              <a:gd name="connsiteY41" fmla="*/ 1704975 h 2192256"/>
              <a:gd name="connsiteX42" fmla="*/ 428625 w 474247"/>
              <a:gd name="connsiteY42" fmla="*/ 1728788 h 2192256"/>
              <a:gd name="connsiteX43" fmla="*/ 433388 w 474247"/>
              <a:gd name="connsiteY43" fmla="*/ 1743075 h 2192256"/>
              <a:gd name="connsiteX44" fmla="*/ 438150 w 474247"/>
              <a:gd name="connsiteY44" fmla="*/ 1776413 h 2192256"/>
              <a:gd name="connsiteX45" fmla="*/ 447675 w 474247"/>
              <a:gd name="connsiteY45" fmla="*/ 1800225 h 2192256"/>
              <a:gd name="connsiteX46" fmla="*/ 428625 w 474247"/>
              <a:gd name="connsiteY46" fmla="*/ 2047875 h 2192256"/>
              <a:gd name="connsiteX47" fmla="*/ 414338 w 474247"/>
              <a:gd name="connsiteY47" fmla="*/ 2081213 h 2192256"/>
              <a:gd name="connsiteX48" fmla="*/ 404813 w 474247"/>
              <a:gd name="connsiteY48" fmla="*/ 2105025 h 2192256"/>
              <a:gd name="connsiteX49" fmla="*/ 385763 w 474247"/>
              <a:gd name="connsiteY49" fmla="*/ 2133600 h 2192256"/>
              <a:gd name="connsiteX50" fmla="*/ 361950 w 474247"/>
              <a:gd name="connsiteY50" fmla="*/ 2162175 h 2192256"/>
              <a:gd name="connsiteX51" fmla="*/ 347663 w 474247"/>
              <a:gd name="connsiteY51" fmla="*/ 2190750 h 219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4247" h="2192256">
                <a:moveTo>
                  <a:pt x="276225" y="0"/>
                </a:moveTo>
                <a:cubicBezTo>
                  <a:pt x="242888" y="3175"/>
                  <a:pt x="209312" y="4433"/>
                  <a:pt x="176213" y="9525"/>
                </a:cubicBezTo>
                <a:cubicBezTo>
                  <a:pt x="156530" y="12553"/>
                  <a:pt x="148562" y="22690"/>
                  <a:pt x="133350" y="33338"/>
                </a:cubicBezTo>
                <a:cubicBezTo>
                  <a:pt x="123972" y="39903"/>
                  <a:pt x="114591" y="46498"/>
                  <a:pt x="104775" y="52388"/>
                </a:cubicBezTo>
                <a:cubicBezTo>
                  <a:pt x="98687" y="56041"/>
                  <a:pt x="91541" y="57842"/>
                  <a:pt x="85725" y="61913"/>
                </a:cubicBezTo>
                <a:cubicBezTo>
                  <a:pt x="58351" y="81075"/>
                  <a:pt x="59917" y="82036"/>
                  <a:pt x="42863" y="104775"/>
                </a:cubicBezTo>
                <a:cubicBezTo>
                  <a:pt x="41275" y="111125"/>
                  <a:pt x="40170" y="117615"/>
                  <a:pt x="38100" y="123825"/>
                </a:cubicBezTo>
                <a:cubicBezTo>
                  <a:pt x="35396" y="131935"/>
                  <a:pt x="31031" y="139449"/>
                  <a:pt x="28575" y="147638"/>
                </a:cubicBezTo>
                <a:cubicBezTo>
                  <a:pt x="26249" y="155391"/>
                  <a:pt x="25400" y="163513"/>
                  <a:pt x="23813" y="171450"/>
                </a:cubicBezTo>
                <a:cubicBezTo>
                  <a:pt x="16905" y="247429"/>
                  <a:pt x="21571" y="212354"/>
                  <a:pt x="4763" y="304800"/>
                </a:cubicBezTo>
                <a:cubicBezTo>
                  <a:pt x="3315" y="312764"/>
                  <a:pt x="0" y="328613"/>
                  <a:pt x="0" y="328613"/>
                </a:cubicBezTo>
                <a:cubicBezTo>
                  <a:pt x="1588" y="425450"/>
                  <a:pt x="556" y="522366"/>
                  <a:pt x="4763" y="619125"/>
                </a:cubicBezTo>
                <a:cubicBezTo>
                  <a:pt x="5332" y="632204"/>
                  <a:pt x="10526" y="644686"/>
                  <a:pt x="14288" y="657225"/>
                </a:cubicBezTo>
                <a:cubicBezTo>
                  <a:pt x="20058" y="676459"/>
                  <a:pt x="29400" y="694684"/>
                  <a:pt x="33338" y="714375"/>
                </a:cubicBezTo>
                <a:cubicBezTo>
                  <a:pt x="34925" y="722313"/>
                  <a:pt x="35334" y="730581"/>
                  <a:pt x="38100" y="738188"/>
                </a:cubicBezTo>
                <a:cubicBezTo>
                  <a:pt x="41739" y="748196"/>
                  <a:pt x="47625" y="757238"/>
                  <a:pt x="52388" y="766763"/>
                </a:cubicBezTo>
                <a:cubicBezTo>
                  <a:pt x="53975" y="774700"/>
                  <a:pt x="54384" y="782968"/>
                  <a:pt x="57150" y="790575"/>
                </a:cubicBezTo>
                <a:cubicBezTo>
                  <a:pt x="60789" y="800583"/>
                  <a:pt x="68694" y="808860"/>
                  <a:pt x="71438" y="819150"/>
                </a:cubicBezTo>
                <a:cubicBezTo>
                  <a:pt x="75142" y="833040"/>
                  <a:pt x="72251" y="848191"/>
                  <a:pt x="76200" y="862013"/>
                </a:cubicBezTo>
                <a:cubicBezTo>
                  <a:pt x="78743" y="870913"/>
                  <a:pt x="86658" y="877398"/>
                  <a:pt x="90488" y="885825"/>
                </a:cubicBezTo>
                <a:cubicBezTo>
                  <a:pt x="94643" y="894965"/>
                  <a:pt x="95858" y="905260"/>
                  <a:pt x="100013" y="914400"/>
                </a:cubicBezTo>
                <a:cubicBezTo>
                  <a:pt x="103843" y="922827"/>
                  <a:pt x="109944" y="930045"/>
                  <a:pt x="114300" y="938213"/>
                </a:cubicBezTo>
                <a:cubicBezTo>
                  <a:pt x="136411" y="979671"/>
                  <a:pt x="134182" y="976012"/>
                  <a:pt x="147638" y="1009650"/>
                </a:cubicBezTo>
                <a:cubicBezTo>
                  <a:pt x="151122" y="1027071"/>
                  <a:pt x="153868" y="1045923"/>
                  <a:pt x="161925" y="1062038"/>
                </a:cubicBezTo>
                <a:cubicBezTo>
                  <a:pt x="167045" y="1072277"/>
                  <a:pt x="174625" y="1081088"/>
                  <a:pt x="180975" y="1090613"/>
                </a:cubicBezTo>
                <a:cubicBezTo>
                  <a:pt x="185523" y="1108803"/>
                  <a:pt x="186296" y="1115541"/>
                  <a:pt x="195263" y="1133475"/>
                </a:cubicBezTo>
                <a:cubicBezTo>
                  <a:pt x="216315" y="1175580"/>
                  <a:pt x="203023" y="1139649"/>
                  <a:pt x="219075" y="1176338"/>
                </a:cubicBezTo>
                <a:cubicBezTo>
                  <a:pt x="227347" y="1195245"/>
                  <a:pt x="237883" y="1213466"/>
                  <a:pt x="242888" y="1233488"/>
                </a:cubicBezTo>
                <a:cubicBezTo>
                  <a:pt x="246643" y="1248510"/>
                  <a:pt x="247286" y="1253153"/>
                  <a:pt x="252413" y="1266825"/>
                </a:cubicBezTo>
                <a:cubicBezTo>
                  <a:pt x="270767" y="1315767"/>
                  <a:pt x="251702" y="1265405"/>
                  <a:pt x="276225" y="1314450"/>
                </a:cubicBezTo>
                <a:cubicBezTo>
                  <a:pt x="278470" y="1318940"/>
                  <a:pt x="278911" y="1324168"/>
                  <a:pt x="280988" y="1328738"/>
                </a:cubicBezTo>
                <a:cubicBezTo>
                  <a:pt x="286864" y="1341664"/>
                  <a:pt x="300038" y="1366838"/>
                  <a:pt x="300038" y="1366838"/>
                </a:cubicBezTo>
                <a:cubicBezTo>
                  <a:pt x="301625" y="1373188"/>
                  <a:pt x="302563" y="1379737"/>
                  <a:pt x="304800" y="1385888"/>
                </a:cubicBezTo>
                <a:cubicBezTo>
                  <a:pt x="312391" y="1406763"/>
                  <a:pt x="319256" y="1419562"/>
                  <a:pt x="328613" y="1438275"/>
                </a:cubicBezTo>
                <a:cubicBezTo>
                  <a:pt x="330200" y="1444625"/>
                  <a:pt x="331077" y="1451196"/>
                  <a:pt x="333375" y="1457325"/>
                </a:cubicBezTo>
                <a:cubicBezTo>
                  <a:pt x="345894" y="1490710"/>
                  <a:pt x="338612" y="1463038"/>
                  <a:pt x="352425" y="1490663"/>
                </a:cubicBezTo>
                <a:cubicBezTo>
                  <a:pt x="360681" y="1507174"/>
                  <a:pt x="354699" y="1508824"/>
                  <a:pt x="361950" y="1528763"/>
                </a:cubicBezTo>
                <a:cubicBezTo>
                  <a:pt x="365589" y="1538771"/>
                  <a:pt x="371913" y="1547607"/>
                  <a:pt x="376238" y="1557338"/>
                </a:cubicBezTo>
                <a:cubicBezTo>
                  <a:pt x="382082" y="1570486"/>
                  <a:pt x="387757" y="1602112"/>
                  <a:pt x="390525" y="1609725"/>
                </a:cubicBezTo>
                <a:cubicBezTo>
                  <a:pt x="392481" y="1615104"/>
                  <a:pt x="396875" y="1619250"/>
                  <a:pt x="400050" y="1624013"/>
                </a:cubicBezTo>
                <a:cubicBezTo>
                  <a:pt x="404813" y="1643063"/>
                  <a:pt x="410487" y="1661908"/>
                  <a:pt x="414338" y="1681163"/>
                </a:cubicBezTo>
                <a:cubicBezTo>
                  <a:pt x="415925" y="1689100"/>
                  <a:pt x="416774" y="1697222"/>
                  <a:pt x="419100" y="1704975"/>
                </a:cubicBezTo>
                <a:cubicBezTo>
                  <a:pt x="421556" y="1713164"/>
                  <a:pt x="425623" y="1720783"/>
                  <a:pt x="428625" y="1728788"/>
                </a:cubicBezTo>
                <a:cubicBezTo>
                  <a:pt x="430388" y="1733488"/>
                  <a:pt x="431800" y="1738313"/>
                  <a:pt x="433388" y="1743075"/>
                </a:cubicBezTo>
                <a:cubicBezTo>
                  <a:pt x="434975" y="1754188"/>
                  <a:pt x="435428" y="1765523"/>
                  <a:pt x="438150" y="1776413"/>
                </a:cubicBezTo>
                <a:cubicBezTo>
                  <a:pt x="440223" y="1784707"/>
                  <a:pt x="447507" y="1791678"/>
                  <a:pt x="447675" y="1800225"/>
                </a:cubicBezTo>
                <a:cubicBezTo>
                  <a:pt x="451821" y="2011668"/>
                  <a:pt x="474247" y="1956635"/>
                  <a:pt x="428625" y="2047875"/>
                </a:cubicBezTo>
                <a:cubicBezTo>
                  <a:pt x="418715" y="2087519"/>
                  <a:pt x="430782" y="2048326"/>
                  <a:pt x="414338" y="2081213"/>
                </a:cubicBezTo>
                <a:cubicBezTo>
                  <a:pt x="410515" y="2088859"/>
                  <a:pt x="408907" y="2097520"/>
                  <a:pt x="404813" y="2105025"/>
                </a:cubicBezTo>
                <a:cubicBezTo>
                  <a:pt x="399331" y="2115075"/>
                  <a:pt x="390883" y="2123361"/>
                  <a:pt x="385763" y="2133600"/>
                </a:cubicBezTo>
                <a:cubicBezTo>
                  <a:pt x="373678" y="2157770"/>
                  <a:pt x="382145" y="2148712"/>
                  <a:pt x="361950" y="2162175"/>
                </a:cubicBezTo>
                <a:cubicBezTo>
                  <a:pt x="351923" y="2192256"/>
                  <a:pt x="362465" y="2190750"/>
                  <a:pt x="347663" y="2190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1419121" y="2200275"/>
            <a:ext cx="847829" cy="2014538"/>
          </a:xfrm>
          <a:custGeom>
            <a:avLst/>
            <a:gdLst>
              <a:gd name="connsiteX0" fmla="*/ 743054 w 847829"/>
              <a:gd name="connsiteY0" fmla="*/ 0 h 2014538"/>
              <a:gd name="connsiteX1" fmla="*/ 762104 w 847829"/>
              <a:gd name="connsiteY1" fmla="*/ 47625 h 2014538"/>
              <a:gd name="connsiteX2" fmla="*/ 771629 w 847829"/>
              <a:gd name="connsiteY2" fmla="*/ 71438 h 2014538"/>
              <a:gd name="connsiteX3" fmla="*/ 781154 w 847829"/>
              <a:gd name="connsiteY3" fmla="*/ 85725 h 2014538"/>
              <a:gd name="connsiteX4" fmla="*/ 790679 w 847829"/>
              <a:gd name="connsiteY4" fmla="*/ 133350 h 2014538"/>
              <a:gd name="connsiteX5" fmla="*/ 795442 w 847829"/>
              <a:gd name="connsiteY5" fmla="*/ 152400 h 2014538"/>
              <a:gd name="connsiteX6" fmla="*/ 800204 w 847829"/>
              <a:gd name="connsiteY6" fmla="*/ 180975 h 2014538"/>
              <a:gd name="connsiteX7" fmla="*/ 819254 w 847829"/>
              <a:gd name="connsiteY7" fmla="*/ 247650 h 2014538"/>
              <a:gd name="connsiteX8" fmla="*/ 833542 w 847829"/>
              <a:gd name="connsiteY8" fmla="*/ 309563 h 2014538"/>
              <a:gd name="connsiteX9" fmla="*/ 838304 w 847829"/>
              <a:gd name="connsiteY9" fmla="*/ 338138 h 2014538"/>
              <a:gd name="connsiteX10" fmla="*/ 847829 w 847829"/>
              <a:gd name="connsiteY10" fmla="*/ 471488 h 2014538"/>
              <a:gd name="connsiteX11" fmla="*/ 838304 w 847829"/>
              <a:gd name="connsiteY11" fmla="*/ 762000 h 2014538"/>
              <a:gd name="connsiteX12" fmla="*/ 814492 w 847829"/>
              <a:gd name="connsiteY12" fmla="*/ 823913 h 2014538"/>
              <a:gd name="connsiteX13" fmla="*/ 800204 w 847829"/>
              <a:gd name="connsiteY13" fmla="*/ 871538 h 2014538"/>
              <a:gd name="connsiteX14" fmla="*/ 785917 w 847829"/>
              <a:gd name="connsiteY14" fmla="*/ 900113 h 2014538"/>
              <a:gd name="connsiteX15" fmla="*/ 766867 w 847829"/>
              <a:gd name="connsiteY15" fmla="*/ 957263 h 2014538"/>
              <a:gd name="connsiteX16" fmla="*/ 747817 w 847829"/>
              <a:gd name="connsiteY16" fmla="*/ 1004888 h 2014538"/>
              <a:gd name="connsiteX17" fmla="*/ 728767 w 847829"/>
              <a:gd name="connsiteY17" fmla="*/ 1057275 h 2014538"/>
              <a:gd name="connsiteX18" fmla="*/ 704954 w 847829"/>
              <a:gd name="connsiteY18" fmla="*/ 1109663 h 2014538"/>
              <a:gd name="connsiteX19" fmla="*/ 681142 w 847829"/>
              <a:gd name="connsiteY19" fmla="*/ 1171575 h 2014538"/>
              <a:gd name="connsiteX20" fmla="*/ 676379 w 847829"/>
              <a:gd name="connsiteY20" fmla="*/ 1200150 h 2014538"/>
              <a:gd name="connsiteX21" fmla="*/ 638279 w 847829"/>
              <a:gd name="connsiteY21" fmla="*/ 1271588 h 2014538"/>
              <a:gd name="connsiteX22" fmla="*/ 623992 w 847829"/>
              <a:gd name="connsiteY22" fmla="*/ 1304925 h 2014538"/>
              <a:gd name="connsiteX23" fmla="*/ 619229 w 847829"/>
              <a:gd name="connsiteY23" fmla="*/ 1319213 h 2014538"/>
              <a:gd name="connsiteX24" fmla="*/ 600179 w 847829"/>
              <a:gd name="connsiteY24" fmla="*/ 1357313 h 2014538"/>
              <a:gd name="connsiteX25" fmla="*/ 585892 w 847829"/>
              <a:gd name="connsiteY25" fmla="*/ 1395413 h 2014538"/>
              <a:gd name="connsiteX26" fmla="*/ 581129 w 847829"/>
              <a:gd name="connsiteY26" fmla="*/ 1409700 h 2014538"/>
              <a:gd name="connsiteX27" fmla="*/ 566842 w 847829"/>
              <a:gd name="connsiteY27" fmla="*/ 1419225 h 2014538"/>
              <a:gd name="connsiteX28" fmla="*/ 528742 w 847829"/>
              <a:gd name="connsiteY28" fmla="*/ 1490663 h 2014538"/>
              <a:gd name="connsiteX29" fmla="*/ 504929 w 847829"/>
              <a:gd name="connsiteY29" fmla="*/ 1514475 h 2014538"/>
              <a:gd name="connsiteX30" fmla="*/ 481117 w 847829"/>
              <a:gd name="connsiteY30" fmla="*/ 1552575 h 2014538"/>
              <a:gd name="connsiteX31" fmla="*/ 471592 w 847829"/>
              <a:gd name="connsiteY31" fmla="*/ 1566863 h 2014538"/>
              <a:gd name="connsiteX32" fmla="*/ 452542 w 847829"/>
              <a:gd name="connsiteY32" fmla="*/ 1585913 h 2014538"/>
              <a:gd name="connsiteX33" fmla="*/ 438254 w 847829"/>
              <a:gd name="connsiteY33" fmla="*/ 1609725 h 2014538"/>
              <a:gd name="connsiteX34" fmla="*/ 423967 w 847829"/>
              <a:gd name="connsiteY34" fmla="*/ 1628775 h 2014538"/>
              <a:gd name="connsiteX35" fmla="*/ 414442 w 847829"/>
              <a:gd name="connsiteY35" fmla="*/ 1643063 h 2014538"/>
              <a:gd name="connsiteX36" fmla="*/ 400154 w 847829"/>
              <a:gd name="connsiteY36" fmla="*/ 1657350 h 2014538"/>
              <a:gd name="connsiteX37" fmla="*/ 362054 w 847829"/>
              <a:gd name="connsiteY37" fmla="*/ 1704975 h 2014538"/>
              <a:gd name="connsiteX38" fmla="*/ 333479 w 847829"/>
              <a:gd name="connsiteY38" fmla="*/ 1743075 h 2014538"/>
              <a:gd name="connsiteX39" fmla="*/ 319192 w 847829"/>
              <a:gd name="connsiteY39" fmla="*/ 1757363 h 2014538"/>
              <a:gd name="connsiteX40" fmla="*/ 309667 w 847829"/>
              <a:gd name="connsiteY40" fmla="*/ 1771650 h 2014538"/>
              <a:gd name="connsiteX41" fmla="*/ 257279 w 847829"/>
              <a:gd name="connsiteY41" fmla="*/ 1828800 h 2014538"/>
              <a:gd name="connsiteX42" fmla="*/ 209654 w 847829"/>
              <a:gd name="connsiteY42" fmla="*/ 1862138 h 2014538"/>
              <a:gd name="connsiteX43" fmla="*/ 181079 w 847829"/>
              <a:gd name="connsiteY43" fmla="*/ 1885950 h 2014538"/>
              <a:gd name="connsiteX44" fmla="*/ 166792 w 847829"/>
              <a:gd name="connsiteY44" fmla="*/ 1895475 h 2014538"/>
              <a:gd name="connsiteX45" fmla="*/ 147742 w 847829"/>
              <a:gd name="connsiteY45" fmla="*/ 1909763 h 2014538"/>
              <a:gd name="connsiteX46" fmla="*/ 119167 w 847829"/>
              <a:gd name="connsiteY46" fmla="*/ 1928813 h 2014538"/>
              <a:gd name="connsiteX47" fmla="*/ 104879 w 847829"/>
              <a:gd name="connsiteY47" fmla="*/ 1938338 h 2014538"/>
              <a:gd name="connsiteX48" fmla="*/ 81067 w 847829"/>
              <a:gd name="connsiteY48" fmla="*/ 1962150 h 2014538"/>
              <a:gd name="connsiteX49" fmla="*/ 38204 w 847829"/>
              <a:gd name="connsiteY49" fmla="*/ 1995488 h 2014538"/>
              <a:gd name="connsiteX50" fmla="*/ 19154 w 847829"/>
              <a:gd name="connsiteY50" fmla="*/ 2005013 h 2014538"/>
              <a:gd name="connsiteX51" fmla="*/ 104 w 847829"/>
              <a:gd name="connsiteY51" fmla="*/ 2014538 h 20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47829" h="2014538">
                <a:moveTo>
                  <a:pt x="743054" y="0"/>
                </a:moveTo>
                <a:lnTo>
                  <a:pt x="762104" y="47625"/>
                </a:lnTo>
                <a:cubicBezTo>
                  <a:pt x="765279" y="55563"/>
                  <a:pt x="766887" y="64325"/>
                  <a:pt x="771629" y="71438"/>
                </a:cubicBezTo>
                <a:lnTo>
                  <a:pt x="781154" y="85725"/>
                </a:lnTo>
                <a:cubicBezTo>
                  <a:pt x="792217" y="129973"/>
                  <a:pt x="779002" y="74964"/>
                  <a:pt x="790679" y="133350"/>
                </a:cubicBezTo>
                <a:cubicBezTo>
                  <a:pt x="791963" y="139768"/>
                  <a:pt x="794158" y="145982"/>
                  <a:pt x="795442" y="152400"/>
                </a:cubicBezTo>
                <a:cubicBezTo>
                  <a:pt x="797336" y="161869"/>
                  <a:pt x="797862" y="171607"/>
                  <a:pt x="800204" y="180975"/>
                </a:cubicBezTo>
                <a:cubicBezTo>
                  <a:pt x="805810" y="203399"/>
                  <a:pt x="813647" y="225226"/>
                  <a:pt x="819254" y="247650"/>
                </a:cubicBezTo>
                <a:cubicBezTo>
                  <a:pt x="825121" y="271114"/>
                  <a:pt x="828068" y="282191"/>
                  <a:pt x="833542" y="309563"/>
                </a:cubicBezTo>
                <a:cubicBezTo>
                  <a:pt x="835436" y="319032"/>
                  <a:pt x="837238" y="328541"/>
                  <a:pt x="838304" y="338138"/>
                </a:cubicBezTo>
                <a:cubicBezTo>
                  <a:pt x="842235" y="373521"/>
                  <a:pt x="845796" y="438952"/>
                  <a:pt x="847829" y="471488"/>
                </a:cubicBezTo>
                <a:cubicBezTo>
                  <a:pt x="844654" y="568325"/>
                  <a:pt x="844078" y="665283"/>
                  <a:pt x="838304" y="762000"/>
                </a:cubicBezTo>
                <a:cubicBezTo>
                  <a:pt x="837659" y="772811"/>
                  <a:pt x="817438" y="816549"/>
                  <a:pt x="814492" y="823913"/>
                </a:cubicBezTo>
                <a:cubicBezTo>
                  <a:pt x="805505" y="846381"/>
                  <a:pt x="812418" y="839780"/>
                  <a:pt x="800204" y="871538"/>
                </a:cubicBezTo>
                <a:cubicBezTo>
                  <a:pt x="796381" y="881477"/>
                  <a:pt x="790679" y="890588"/>
                  <a:pt x="785917" y="900113"/>
                </a:cubicBezTo>
                <a:cubicBezTo>
                  <a:pt x="776616" y="946613"/>
                  <a:pt x="787579" y="900305"/>
                  <a:pt x="766867" y="957263"/>
                </a:cubicBezTo>
                <a:cubicBezTo>
                  <a:pt x="747281" y="1011125"/>
                  <a:pt x="784945" y="930630"/>
                  <a:pt x="747817" y="1004888"/>
                </a:cubicBezTo>
                <a:cubicBezTo>
                  <a:pt x="738712" y="1059510"/>
                  <a:pt x="750725" y="1008967"/>
                  <a:pt x="728767" y="1057275"/>
                </a:cubicBezTo>
                <a:cubicBezTo>
                  <a:pt x="697639" y="1125758"/>
                  <a:pt x="741627" y="1048543"/>
                  <a:pt x="704954" y="1109663"/>
                </a:cubicBezTo>
                <a:cubicBezTo>
                  <a:pt x="693184" y="1156743"/>
                  <a:pt x="702164" y="1136538"/>
                  <a:pt x="681142" y="1171575"/>
                </a:cubicBezTo>
                <a:cubicBezTo>
                  <a:pt x="679554" y="1181100"/>
                  <a:pt x="679770" y="1191108"/>
                  <a:pt x="676379" y="1200150"/>
                </a:cubicBezTo>
                <a:cubicBezTo>
                  <a:pt x="653924" y="1260031"/>
                  <a:pt x="658832" y="1230482"/>
                  <a:pt x="638279" y="1271588"/>
                </a:cubicBezTo>
                <a:cubicBezTo>
                  <a:pt x="632872" y="1282401"/>
                  <a:pt x="628482" y="1293700"/>
                  <a:pt x="623992" y="1304925"/>
                </a:cubicBezTo>
                <a:cubicBezTo>
                  <a:pt x="622127" y="1309586"/>
                  <a:pt x="621306" y="1314643"/>
                  <a:pt x="619229" y="1319213"/>
                </a:cubicBezTo>
                <a:cubicBezTo>
                  <a:pt x="613353" y="1332139"/>
                  <a:pt x="604669" y="1343843"/>
                  <a:pt x="600179" y="1357313"/>
                </a:cubicBezTo>
                <a:cubicBezTo>
                  <a:pt x="589376" y="1389725"/>
                  <a:pt x="602966" y="1349884"/>
                  <a:pt x="585892" y="1395413"/>
                </a:cubicBezTo>
                <a:cubicBezTo>
                  <a:pt x="584129" y="1400113"/>
                  <a:pt x="584265" y="1405780"/>
                  <a:pt x="581129" y="1409700"/>
                </a:cubicBezTo>
                <a:cubicBezTo>
                  <a:pt x="577553" y="1414169"/>
                  <a:pt x="571604" y="1416050"/>
                  <a:pt x="566842" y="1419225"/>
                </a:cubicBezTo>
                <a:cubicBezTo>
                  <a:pt x="558021" y="1445687"/>
                  <a:pt x="551797" y="1467609"/>
                  <a:pt x="528742" y="1490663"/>
                </a:cubicBezTo>
                <a:lnTo>
                  <a:pt x="504929" y="1514475"/>
                </a:lnTo>
                <a:cubicBezTo>
                  <a:pt x="490011" y="1544311"/>
                  <a:pt x="501725" y="1523723"/>
                  <a:pt x="481117" y="1552575"/>
                </a:cubicBezTo>
                <a:cubicBezTo>
                  <a:pt x="477790" y="1557233"/>
                  <a:pt x="475317" y="1562517"/>
                  <a:pt x="471592" y="1566863"/>
                </a:cubicBezTo>
                <a:cubicBezTo>
                  <a:pt x="465748" y="1573681"/>
                  <a:pt x="458055" y="1578824"/>
                  <a:pt x="452542" y="1585913"/>
                </a:cubicBezTo>
                <a:cubicBezTo>
                  <a:pt x="446859" y="1593220"/>
                  <a:pt x="443389" y="1602023"/>
                  <a:pt x="438254" y="1609725"/>
                </a:cubicBezTo>
                <a:cubicBezTo>
                  <a:pt x="433851" y="1616329"/>
                  <a:pt x="428580" y="1622316"/>
                  <a:pt x="423967" y="1628775"/>
                </a:cubicBezTo>
                <a:cubicBezTo>
                  <a:pt x="420640" y="1633433"/>
                  <a:pt x="418106" y="1638666"/>
                  <a:pt x="414442" y="1643063"/>
                </a:cubicBezTo>
                <a:cubicBezTo>
                  <a:pt x="410130" y="1648237"/>
                  <a:pt x="404917" y="1652588"/>
                  <a:pt x="400154" y="1657350"/>
                </a:cubicBezTo>
                <a:cubicBezTo>
                  <a:pt x="375752" y="1706154"/>
                  <a:pt x="412447" y="1637785"/>
                  <a:pt x="362054" y="1704975"/>
                </a:cubicBezTo>
                <a:cubicBezTo>
                  <a:pt x="352529" y="1717675"/>
                  <a:pt x="344704" y="1731849"/>
                  <a:pt x="333479" y="1743075"/>
                </a:cubicBezTo>
                <a:cubicBezTo>
                  <a:pt x="328717" y="1747838"/>
                  <a:pt x="323504" y="1752189"/>
                  <a:pt x="319192" y="1757363"/>
                </a:cubicBezTo>
                <a:cubicBezTo>
                  <a:pt x="315528" y="1761760"/>
                  <a:pt x="312994" y="1766993"/>
                  <a:pt x="309667" y="1771650"/>
                </a:cubicBezTo>
                <a:cubicBezTo>
                  <a:pt x="295663" y="1791255"/>
                  <a:pt x="275965" y="1816343"/>
                  <a:pt x="257279" y="1828800"/>
                </a:cubicBezTo>
                <a:cubicBezTo>
                  <a:pt x="191604" y="1872583"/>
                  <a:pt x="259007" y="1826885"/>
                  <a:pt x="209654" y="1862138"/>
                </a:cubicBezTo>
                <a:cubicBezTo>
                  <a:pt x="159988" y="1897615"/>
                  <a:pt x="234452" y="1841474"/>
                  <a:pt x="181079" y="1885950"/>
                </a:cubicBezTo>
                <a:cubicBezTo>
                  <a:pt x="176682" y="1889614"/>
                  <a:pt x="171449" y="1892148"/>
                  <a:pt x="166792" y="1895475"/>
                </a:cubicBezTo>
                <a:cubicBezTo>
                  <a:pt x="160333" y="1900089"/>
                  <a:pt x="154245" y="1905211"/>
                  <a:pt x="147742" y="1909763"/>
                </a:cubicBezTo>
                <a:cubicBezTo>
                  <a:pt x="138364" y="1916328"/>
                  <a:pt x="128692" y="1922463"/>
                  <a:pt x="119167" y="1928813"/>
                </a:cubicBezTo>
                <a:lnTo>
                  <a:pt x="104879" y="1938338"/>
                </a:lnTo>
                <a:cubicBezTo>
                  <a:pt x="87416" y="1964531"/>
                  <a:pt x="104879" y="1942306"/>
                  <a:pt x="81067" y="1962150"/>
                </a:cubicBezTo>
                <a:cubicBezTo>
                  <a:pt x="57549" y="1981749"/>
                  <a:pt x="74312" y="1977434"/>
                  <a:pt x="38204" y="1995488"/>
                </a:cubicBezTo>
                <a:cubicBezTo>
                  <a:pt x="31854" y="1998663"/>
                  <a:pt x="25680" y="2002216"/>
                  <a:pt x="19154" y="2005013"/>
                </a:cubicBezTo>
                <a:cubicBezTo>
                  <a:pt x="0" y="2013222"/>
                  <a:pt x="9641" y="2005001"/>
                  <a:pt x="104" y="20145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7158" y="5143512"/>
            <a:ext cx="6499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/ JSP</a:t>
            </a:r>
            <a:r>
              <a:rPr lang="ko-KR" altLang="en-US" sz="1600" dirty="0" smtClean="0"/>
              <a:t>는 동적으로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생성하는 언어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/JSP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WAS</a:t>
            </a:r>
            <a:r>
              <a:rPr lang="ko-KR" altLang="en-US" sz="1600" dirty="0" smtClean="0"/>
              <a:t>에 의존성이 있다</a:t>
            </a:r>
            <a:r>
              <a:rPr lang="en-US" altLang="ko-KR" sz="1600" dirty="0" smtClean="0"/>
              <a:t>.( WAS</a:t>
            </a:r>
            <a:r>
              <a:rPr lang="ko-KR" altLang="en-US" sz="1600" dirty="0" smtClean="0"/>
              <a:t>가 반드시 존재해야한다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-WAS( Web Application Server)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웹에서 요청을 받고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생성하여 응답해줄 수 있는 프로그램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73586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의 흐름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2214578" cy="122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572000" y="1000108"/>
            <a:ext cx="228601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22126" y="714356"/>
            <a:ext cx="204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 ( Apache Tomcat)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429388" y="2428868"/>
            <a:ext cx="1571636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00892" y="212109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85860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00628" y="1571612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x.class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Servlet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000232" y="1357298"/>
            <a:ext cx="292895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1604" y="121442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URL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6116" y="11429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715008" y="1857364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16" y="2714620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instance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rot="10800000">
            <a:off x="5715008" y="2428869"/>
            <a:ext cx="1143008" cy="41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143116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143504" y="2428868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?.html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1928794" y="1643050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18100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1785918" y="18573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2976" y="1952944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응답받은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을 그림</a:t>
            </a:r>
            <a:endParaRPr lang="ko-KR" altLang="en-US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357562"/>
            <a:ext cx="2071702" cy="206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428596" y="2857496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의 상속도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 flipV="1">
            <a:off x="2500298" y="328612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0364" y="3143248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서버와 클라이언트간에 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데이터를 주고 </a:t>
            </a:r>
            <a:r>
              <a:rPr lang="ko-KR" altLang="en-US" sz="1200" dirty="0" smtClean="0"/>
              <a:t>받기 위해 </a:t>
            </a:r>
            <a:r>
              <a:rPr lang="ko-KR" altLang="en-US" sz="1200" dirty="0" smtClean="0"/>
              <a:t>코드를 정의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2052" idx="3"/>
          </p:cNvCxnSpPr>
          <p:nvPr/>
        </p:nvCxnSpPr>
        <p:spPr>
          <a:xfrm rot="10800000" flipV="1">
            <a:off x="2571736" y="4214818"/>
            <a:ext cx="357190" cy="17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57488" y="4038905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서버와 웹 클라이언트간에 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데이터를 주고 </a:t>
            </a:r>
            <a:r>
              <a:rPr lang="ko-KR" altLang="en-US" sz="1200" dirty="0" err="1" smtClean="0"/>
              <a:t>받기위해</a:t>
            </a:r>
            <a:r>
              <a:rPr lang="ko-KR" altLang="en-US" sz="1200" dirty="0" smtClean="0"/>
              <a:t> 코드를 정의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CGI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158" y="5643578"/>
            <a:ext cx="8248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내가 만든 </a:t>
            </a:r>
            <a:r>
              <a:rPr lang="ko-KR" altLang="en-US" sz="1600" dirty="0" smtClean="0"/>
              <a:t>클래스가 웹 서비스를 해야 한다면</a:t>
            </a:r>
            <a:r>
              <a:rPr lang="en-US" altLang="ko-KR" sz="1600" dirty="0" smtClean="0"/>
              <a:t>, CGI</a:t>
            </a:r>
            <a:r>
              <a:rPr lang="ko-KR" altLang="en-US" sz="1600" dirty="0" smtClean="0"/>
              <a:t>를 준수하여 클래스를 작성해야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=&gt;</a:t>
            </a:r>
            <a:r>
              <a:rPr lang="ko-KR" altLang="en-US" sz="1600" dirty="0" smtClean="0"/>
              <a:t>문제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CGI</a:t>
            </a:r>
            <a:r>
              <a:rPr lang="ko-KR" altLang="en-US" sz="1600" dirty="0" smtClean="0"/>
              <a:t>를 구현하기 어렵다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이미 구현한 클래스를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2" name="자유형 41"/>
          <p:cNvSpPr/>
          <p:nvPr/>
        </p:nvSpPr>
        <p:spPr>
          <a:xfrm>
            <a:off x="2533650" y="4957763"/>
            <a:ext cx="2480515" cy="1340525"/>
          </a:xfrm>
          <a:custGeom>
            <a:avLst/>
            <a:gdLst>
              <a:gd name="connsiteX0" fmla="*/ 2476500 w 2480515"/>
              <a:gd name="connsiteY0" fmla="*/ 1333500 h 1340525"/>
              <a:gd name="connsiteX1" fmla="*/ 2457450 w 2480515"/>
              <a:gd name="connsiteY1" fmla="*/ 1300162 h 1340525"/>
              <a:gd name="connsiteX2" fmla="*/ 2452688 w 2480515"/>
              <a:gd name="connsiteY2" fmla="*/ 1285875 h 1340525"/>
              <a:gd name="connsiteX3" fmla="*/ 2438400 w 2480515"/>
              <a:gd name="connsiteY3" fmla="*/ 1266825 h 1340525"/>
              <a:gd name="connsiteX4" fmla="*/ 2428875 w 2480515"/>
              <a:gd name="connsiteY4" fmla="*/ 1243012 h 1340525"/>
              <a:gd name="connsiteX5" fmla="*/ 2414588 w 2480515"/>
              <a:gd name="connsiteY5" fmla="*/ 1209675 h 1340525"/>
              <a:gd name="connsiteX6" fmla="*/ 2409825 w 2480515"/>
              <a:gd name="connsiteY6" fmla="*/ 1190625 h 1340525"/>
              <a:gd name="connsiteX7" fmla="*/ 2395538 w 2480515"/>
              <a:gd name="connsiteY7" fmla="*/ 1166812 h 1340525"/>
              <a:gd name="connsiteX8" fmla="*/ 2381250 w 2480515"/>
              <a:gd name="connsiteY8" fmla="*/ 1133475 h 1340525"/>
              <a:gd name="connsiteX9" fmla="*/ 2371725 w 2480515"/>
              <a:gd name="connsiteY9" fmla="*/ 1119187 h 1340525"/>
              <a:gd name="connsiteX10" fmla="*/ 2333625 w 2480515"/>
              <a:gd name="connsiteY10" fmla="*/ 1066800 h 1340525"/>
              <a:gd name="connsiteX11" fmla="*/ 2324100 w 2480515"/>
              <a:gd name="connsiteY11" fmla="*/ 1038225 h 1340525"/>
              <a:gd name="connsiteX12" fmla="*/ 2286000 w 2480515"/>
              <a:gd name="connsiteY12" fmla="*/ 981075 h 1340525"/>
              <a:gd name="connsiteX13" fmla="*/ 2276475 w 2480515"/>
              <a:gd name="connsiteY13" fmla="*/ 957262 h 1340525"/>
              <a:gd name="connsiteX14" fmla="*/ 2257425 w 2480515"/>
              <a:gd name="connsiteY14" fmla="*/ 933450 h 1340525"/>
              <a:gd name="connsiteX15" fmla="*/ 2238375 w 2480515"/>
              <a:gd name="connsiteY15" fmla="*/ 904875 h 1340525"/>
              <a:gd name="connsiteX16" fmla="*/ 2219325 w 2480515"/>
              <a:gd name="connsiteY16" fmla="*/ 876300 h 1340525"/>
              <a:gd name="connsiteX17" fmla="*/ 2209800 w 2480515"/>
              <a:gd name="connsiteY17" fmla="*/ 857250 h 1340525"/>
              <a:gd name="connsiteX18" fmla="*/ 2195513 w 2480515"/>
              <a:gd name="connsiteY18" fmla="*/ 842962 h 1340525"/>
              <a:gd name="connsiteX19" fmla="*/ 2176463 w 2480515"/>
              <a:gd name="connsiteY19" fmla="*/ 819150 h 1340525"/>
              <a:gd name="connsiteX20" fmla="*/ 2147888 w 2480515"/>
              <a:gd name="connsiteY20" fmla="*/ 776287 h 1340525"/>
              <a:gd name="connsiteX21" fmla="*/ 2119313 w 2480515"/>
              <a:gd name="connsiteY21" fmla="*/ 747712 h 1340525"/>
              <a:gd name="connsiteX22" fmla="*/ 2071688 w 2480515"/>
              <a:gd name="connsiteY22" fmla="*/ 695325 h 1340525"/>
              <a:gd name="connsiteX23" fmla="*/ 2038350 w 2480515"/>
              <a:gd name="connsiteY23" fmla="*/ 657225 h 1340525"/>
              <a:gd name="connsiteX24" fmla="*/ 1990725 w 2480515"/>
              <a:gd name="connsiteY24" fmla="*/ 628650 h 1340525"/>
              <a:gd name="connsiteX25" fmla="*/ 1976438 w 2480515"/>
              <a:gd name="connsiteY25" fmla="*/ 609600 h 1340525"/>
              <a:gd name="connsiteX26" fmla="*/ 1947863 w 2480515"/>
              <a:gd name="connsiteY26" fmla="*/ 590550 h 1340525"/>
              <a:gd name="connsiteX27" fmla="*/ 1928813 w 2480515"/>
              <a:gd name="connsiteY27" fmla="*/ 576262 h 1340525"/>
              <a:gd name="connsiteX28" fmla="*/ 1909763 w 2480515"/>
              <a:gd name="connsiteY28" fmla="*/ 566737 h 1340525"/>
              <a:gd name="connsiteX29" fmla="*/ 1885950 w 2480515"/>
              <a:gd name="connsiteY29" fmla="*/ 547687 h 1340525"/>
              <a:gd name="connsiteX30" fmla="*/ 1809750 w 2480515"/>
              <a:gd name="connsiteY30" fmla="*/ 495300 h 1340525"/>
              <a:gd name="connsiteX31" fmla="*/ 1781175 w 2480515"/>
              <a:gd name="connsiteY31" fmla="*/ 471487 h 1340525"/>
              <a:gd name="connsiteX32" fmla="*/ 1747838 w 2480515"/>
              <a:gd name="connsiteY32" fmla="*/ 452437 h 1340525"/>
              <a:gd name="connsiteX33" fmla="*/ 1704975 w 2480515"/>
              <a:gd name="connsiteY33" fmla="*/ 423862 h 1340525"/>
              <a:gd name="connsiteX34" fmla="*/ 1681163 w 2480515"/>
              <a:gd name="connsiteY34" fmla="*/ 409575 h 1340525"/>
              <a:gd name="connsiteX35" fmla="*/ 1624013 w 2480515"/>
              <a:gd name="connsiteY35" fmla="*/ 371475 h 1340525"/>
              <a:gd name="connsiteX36" fmla="*/ 1595438 w 2480515"/>
              <a:gd name="connsiteY36" fmla="*/ 357187 h 1340525"/>
              <a:gd name="connsiteX37" fmla="*/ 1581150 w 2480515"/>
              <a:gd name="connsiteY37" fmla="*/ 352425 h 1340525"/>
              <a:gd name="connsiteX38" fmla="*/ 1533525 w 2480515"/>
              <a:gd name="connsiteY38" fmla="*/ 323850 h 1340525"/>
              <a:gd name="connsiteX39" fmla="*/ 1504950 w 2480515"/>
              <a:gd name="connsiteY39" fmla="*/ 304800 h 1340525"/>
              <a:gd name="connsiteX40" fmla="*/ 1466850 w 2480515"/>
              <a:gd name="connsiteY40" fmla="*/ 276225 h 1340525"/>
              <a:gd name="connsiteX41" fmla="*/ 1414463 w 2480515"/>
              <a:gd name="connsiteY41" fmla="*/ 247650 h 1340525"/>
              <a:gd name="connsiteX42" fmla="*/ 1390650 w 2480515"/>
              <a:gd name="connsiteY42" fmla="*/ 233362 h 1340525"/>
              <a:gd name="connsiteX43" fmla="*/ 1362075 w 2480515"/>
              <a:gd name="connsiteY43" fmla="*/ 223837 h 1340525"/>
              <a:gd name="connsiteX44" fmla="*/ 1333500 w 2480515"/>
              <a:gd name="connsiteY44" fmla="*/ 209550 h 1340525"/>
              <a:gd name="connsiteX45" fmla="*/ 1314450 w 2480515"/>
              <a:gd name="connsiteY45" fmla="*/ 204787 h 1340525"/>
              <a:gd name="connsiteX46" fmla="*/ 1295400 w 2480515"/>
              <a:gd name="connsiteY46" fmla="*/ 195262 h 1340525"/>
              <a:gd name="connsiteX47" fmla="*/ 1247775 w 2480515"/>
              <a:gd name="connsiteY47" fmla="*/ 176212 h 1340525"/>
              <a:gd name="connsiteX48" fmla="*/ 1228725 w 2480515"/>
              <a:gd name="connsiteY48" fmla="*/ 166687 h 1340525"/>
              <a:gd name="connsiteX49" fmla="*/ 1204913 w 2480515"/>
              <a:gd name="connsiteY49" fmla="*/ 161925 h 1340525"/>
              <a:gd name="connsiteX50" fmla="*/ 1162050 w 2480515"/>
              <a:gd name="connsiteY50" fmla="*/ 138112 h 1340525"/>
              <a:gd name="connsiteX51" fmla="*/ 1133475 w 2480515"/>
              <a:gd name="connsiteY51" fmla="*/ 123825 h 1340525"/>
              <a:gd name="connsiteX52" fmla="*/ 1104900 w 2480515"/>
              <a:gd name="connsiteY52" fmla="*/ 114300 h 1340525"/>
              <a:gd name="connsiteX53" fmla="*/ 1023938 w 2480515"/>
              <a:gd name="connsiteY53" fmla="*/ 95250 h 1340525"/>
              <a:gd name="connsiteX54" fmla="*/ 923925 w 2480515"/>
              <a:gd name="connsiteY54" fmla="*/ 71437 h 1340525"/>
              <a:gd name="connsiteX55" fmla="*/ 876300 w 2480515"/>
              <a:gd name="connsiteY55" fmla="*/ 61912 h 1340525"/>
              <a:gd name="connsiteX56" fmla="*/ 757238 w 2480515"/>
              <a:gd name="connsiteY56" fmla="*/ 47625 h 1340525"/>
              <a:gd name="connsiteX57" fmla="*/ 652463 w 2480515"/>
              <a:gd name="connsiteY57" fmla="*/ 33337 h 1340525"/>
              <a:gd name="connsiteX58" fmla="*/ 619125 w 2480515"/>
              <a:gd name="connsiteY58" fmla="*/ 28575 h 1340525"/>
              <a:gd name="connsiteX59" fmla="*/ 581025 w 2480515"/>
              <a:gd name="connsiteY59" fmla="*/ 23812 h 1340525"/>
              <a:gd name="connsiteX60" fmla="*/ 490538 w 2480515"/>
              <a:gd name="connsiteY60" fmla="*/ 9525 h 1340525"/>
              <a:gd name="connsiteX61" fmla="*/ 476250 w 2480515"/>
              <a:gd name="connsiteY61" fmla="*/ 4762 h 1340525"/>
              <a:gd name="connsiteX62" fmla="*/ 442913 w 2480515"/>
              <a:gd name="connsiteY62" fmla="*/ 0 h 1340525"/>
              <a:gd name="connsiteX63" fmla="*/ 0 w 2480515"/>
              <a:gd name="connsiteY63" fmla="*/ 9525 h 13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480515" h="1340525">
                <a:moveTo>
                  <a:pt x="2476500" y="1333500"/>
                </a:moveTo>
                <a:cubicBezTo>
                  <a:pt x="2465582" y="1300742"/>
                  <a:pt x="2480515" y="1340525"/>
                  <a:pt x="2457450" y="1300162"/>
                </a:cubicBezTo>
                <a:cubicBezTo>
                  <a:pt x="2454959" y="1295804"/>
                  <a:pt x="2455179" y="1290233"/>
                  <a:pt x="2452688" y="1285875"/>
                </a:cubicBezTo>
                <a:cubicBezTo>
                  <a:pt x="2448750" y="1278983"/>
                  <a:pt x="2442255" y="1273764"/>
                  <a:pt x="2438400" y="1266825"/>
                </a:cubicBezTo>
                <a:cubicBezTo>
                  <a:pt x="2434248" y="1259352"/>
                  <a:pt x="2432347" y="1250824"/>
                  <a:pt x="2428875" y="1243012"/>
                </a:cubicBezTo>
                <a:cubicBezTo>
                  <a:pt x="2418713" y="1220147"/>
                  <a:pt x="2420458" y="1230220"/>
                  <a:pt x="2414588" y="1209675"/>
                </a:cubicBezTo>
                <a:cubicBezTo>
                  <a:pt x="2412790" y="1203381"/>
                  <a:pt x="2412483" y="1196606"/>
                  <a:pt x="2409825" y="1190625"/>
                </a:cubicBezTo>
                <a:cubicBezTo>
                  <a:pt x="2406066" y="1182166"/>
                  <a:pt x="2399678" y="1175091"/>
                  <a:pt x="2395538" y="1166812"/>
                </a:cubicBezTo>
                <a:cubicBezTo>
                  <a:pt x="2390131" y="1155998"/>
                  <a:pt x="2386657" y="1144289"/>
                  <a:pt x="2381250" y="1133475"/>
                </a:cubicBezTo>
                <a:cubicBezTo>
                  <a:pt x="2378690" y="1128355"/>
                  <a:pt x="2375159" y="1123766"/>
                  <a:pt x="2371725" y="1119187"/>
                </a:cubicBezTo>
                <a:cubicBezTo>
                  <a:pt x="2358689" y="1101805"/>
                  <a:pt x="2343487" y="1086524"/>
                  <a:pt x="2333625" y="1066800"/>
                </a:cubicBezTo>
                <a:cubicBezTo>
                  <a:pt x="2329135" y="1057820"/>
                  <a:pt x="2328976" y="1047002"/>
                  <a:pt x="2324100" y="1038225"/>
                </a:cubicBezTo>
                <a:cubicBezTo>
                  <a:pt x="2312981" y="1018211"/>
                  <a:pt x="2294503" y="1002333"/>
                  <a:pt x="2286000" y="981075"/>
                </a:cubicBezTo>
                <a:cubicBezTo>
                  <a:pt x="2282825" y="973137"/>
                  <a:pt x="2280873" y="964593"/>
                  <a:pt x="2276475" y="957262"/>
                </a:cubicBezTo>
                <a:cubicBezTo>
                  <a:pt x="2271245" y="948546"/>
                  <a:pt x="2263404" y="941671"/>
                  <a:pt x="2257425" y="933450"/>
                </a:cubicBezTo>
                <a:cubicBezTo>
                  <a:pt x="2250692" y="924192"/>
                  <a:pt x="2244725" y="914400"/>
                  <a:pt x="2238375" y="904875"/>
                </a:cubicBezTo>
                <a:cubicBezTo>
                  <a:pt x="2228160" y="874226"/>
                  <a:pt x="2241621" y="907514"/>
                  <a:pt x="2219325" y="876300"/>
                </a:cubicBezTo>
                <a:cubicBezTo>
                  <a:pt x="2215198" y="870523"/>
                  <a:pt x="2213926" y="863027"/>
                  <a:pt x="2209800" y="857250"/>
                </a:cubicBezTo>
                <a:cubicBezTo>
                  <a:pt x="2205885" y="851769"/>
                  <a:pt x="2199948" y="848031"/>
                  <a:pt x="2195513" y="842962"/>
                </a:cubicBezTo>
                <a:cubicBezTo>
                  <a:pt x="2188819" y="835312"/>
                  <a:pt x="2182101" y="827608"/>
                  <a:pt x="2176463" y="819150"/>
                </a:cubicBezTo>
                <a:cubicBezTo>
                  <a:pt x="2150953" y="780886"/>
                  <a:pt x="2187751" y="820136"/>
                  <a:pt x="2147888" y="776287"/>
                </a:cubicBezTo>
                <a:cubicBezTo>
                  <a:pt x="2138827" y="766320"/>
                  <a:pt x="2127728" y="758231"/>
                  <a:pt x="2119313" y="747712"/>
                </a:cubicBezTo>
                <a:cubicBezTo>
                  <a:pt x="2073851" y="690885"/>
                  <a:pt x="2131301" y="760900"/>
                  <a:pt x="2071688" y="695325"/>
                </a:cubicBezTo>
                <a:cubicBezTo>
                  <a:pt x="2055598" y="677626"/>
                  <a:pt x="2055077" y="671164"/>
                  <a:pt x="2038350" y="657225"/>
                </a:cubicBezTo>
                <a:cubicBezTo>
                  <a:pt x="2029279" y="649666"/>
                  <a:pt x="1993556" y="630267"/>
                  <a:pt x="1990725" y="628650"/>
                </a:cubicBezTo>
                <a:cubicBezTo>
                  <a:pt x="1985963" y="622300"/>
                  <a:pt x="1982370" y="614873"/>
                  <a:pt x="1976438" y="609600"/>
                </a:cubicBezTo>
                <a:cubicBezTo>
                  <a:pt x="1967882" y="601995"/>
                  <a:pt x="1957241" y="597115"/>
                  <a:pt x="1947863" y="590550"/>
                </a:cubicBezTo>
                <a:cubicBezTo>
                  <a:pt x="1941360" y="585998"/>
                  <a:pt x="1935544" y="580469"/>
                  <a:pt x="1928813" y="576262"/>
                </a:cubicBezTo>
                <a:cubicBezTo>
                  <a:pt x="1922793" y="572499"/>
                  <a:pt x="1915670" y="570675"/>
                  <a:pt x="1909763" y="566737"/>
                </a:cubicBezTo>
                <a:cubicBezTo>
                  <a:pt x="1901305" y="561098"/>
                  <a:pt x="1894255" y="553549"/>
                  <a:pt x="1885950" y="547687"/>
                </a:cubicBezTo>
                <a:cubicBezTo>
                  <a:pt x="1852922" y="524374"/>
                  <a:pt x="1836464" y="516671"/>
                  <a:pt x="1809750" y="495300"/>
                </a:cubicBezTo>
                <a:cubicBezTo>
                  <a:pt x="1800068" y="487554"/>
                  <a:pt x="1791369" y="478545"/>
                  <a:pt x="1781175" y="471487"/>
                </a:cubicBezTo>
                <a:cubicBezTo>
                  <a:pt x="1770652" y="464202"/>
                  <a:pt x="1758691" y="459220"/>
                  <a:pt x="1747838" y="452437"/>
                </a:cubicBezTo>
                <a:cubicBezTo>
                  <a:pt x="1733277" y="443336"/>
                  <a:pt x="1719419" y="433148"/>
                  <a:pt x="1704975" y="423862"/>
                </a:cubicBezTo>
                <a:cubicBezTo>
                  <a:pt x="1697189" y="418857"/>
                  <a:pt x="1688865" y="414710"/>
                  <a:pt x="1681163" y="409575"/>
                </a:cubicBezTo>
                <a:cubicBezTo>
                  <a:pt x="1662113" y="396875"/>
                  <a:pt x="1644491" y="381714"/>
                  <a:pt x="1624013" y="371475"/>
                </a:cubicBezTo>
                <a:cubicBezTo>
                  <a:pt x="1614488" y="366712"/>
                  <a:pt x="1605170" y="361512"/>
                  <a:pt x="1595438" y="357187"/>
                </a:cubicBezTo>
                <a:cubicBezTo>
                  <a:pt x="1590850" y="355148"/>
                  <a:pt x="1585570" y="354805"/>
                  <a:pt x="1581150" y="352425"/>
                </a:cubicBezTo>
                <a:cubicBezTo>
                  <a:pt x="1564850" y="343648"/>
                  <a:pt x="1548929" y="334119"/>
                  <a:pt x="1533525" y="323850"/>
                </a:cubicBezTo>
                <a:cubicBezTo>
                  <a:pt x="1524000" y="317500"/>
                  <a:pt x="1514265" y="311454"/>
                  <a:pt x="1504950" y="304800"/>
                </a:cubicBezTo>
                <a:cubicBezTo>
                  <a:pt x="1492032" y="295573"/>
                  <a:pt x="1480462" y="284393"/>
                  <a:pt x="1466850" y="276225"/>
                </a:cubicBezTo>
                <a:cubicBezTo>
                  <a:pt x="1407223" y="240447"/>
                  <a:pt x="1482016" y="284497"/>
                  <a:pt x="1414463" y="247650"/>
                </a:cubicBezTo>
                <a:cubicBezTo>
                  <a:pt x="1406336" y="243217"/>
                  <a:pt x="1399077" y="237193"/>
                  <a:pt x="1390650" y="233362"/>
                </a:cubicBezTo>
                <a:cubicBezTo>
                  <a:pt x="1381510" y="229207"/>
                  <a:pt x="1371343" y="227699"/>
                  <a:pt x="1362075" y="223837"/>
                </a:cubicBezTo>
                <a:cubicBezTo>
                  <a:pt x="1352245" y="219741"/>
                  <a:pt x="1343388" y="213505"/>
                  <a:pt x="1333500" y="209550"/>
                </a:cubicBezTo>
                <a:cubicBezTo>
                  <a:pt x="1327423" y="207119"/>
                  <a:pt x="1320579" y="207085"/>
                  <a:pt x="1314450" y="204787"/>
                </a:cubicBezTo>
                <a:cubicBezTo>
                  <a:pt x="1307803" y="202294"/>
                  <a:pt x="1301925" y="198059"/>
                  <a:pt x="1295400" y="195262"/>
                </a:cubicBezTo>
                <a:cubicBezTo>
                  <a:pt x="1279685" y="188527"/>
                  <a:pt x="1263068" y="183858"/>
                  <a:pt x="1247775" y="176212"/>
                </a:cubicBezTo>
                <a:cubicBezTo>
                  <a:pt x="1241425" y="173037"/>
                  <a:pt x="1235460" y="168932"/>
                  <a:pt x="1228725" y="166687"/>
                </a:cubicBezTo>
                <a:cubicBezTo>
                  <a:pt x="1221046" y="164127"/>
                  <a:pt x="1212850" y="163512"/>
                  <a:pt x="1204913" y="161925"/>
                </a:cubicBezTo>
                <a:cubicBezTo>
                  <a:pt x="1173680" y="138499"/>
                  <a:pt x="1198988" y="154902"/>
                  <a:pt x="1162050" y="138112"/>
                </a:cubicBezTo>
                <a:cubicBezTo>
                  <a:pt x="1152355" y="133705"/>
                  <a:pt x="1143305" y="127921"/>
                  <a:pt x="1133475" y="123825"/>
                </a:cubicBezTo>
                <a:cubicBezTo>
                  <a:pt x="1124207" y="119963"/>
                  <a:pt x="1114532" y="117133"/>
                  <a:pt x="1104900" y="114300"/>
                </a:cubicBezTo>
                <a:cubicBezTo>
                  <a:pt x="1053549" y="99196"/>
                  <a:pt x="1064844" y="102067"/>
                  <a:pt x="1023938" y="95250"/>
                </a:cubicBezTo>
                <a:cubicBezTo>
                  <a:pt x="960032" y="69688"/>
                  <a:pt x="993341" y="77748"/>
                  <a:pt x="923925" y="71437"/>
                </a:cubicBezTo>
                <a:cubicBezTo>
                  <a:pt x="908050" y="68262"/>
                  <a:pt x="892269" y="64574"/>
                  <a:pt x="876300" y="61912"/>
                </a:cubicBezTo>
                <a:cubicBezTo>
                  <a:pt x="818674" y="52308"/>
                  <a:pt x="811359" y="52545"/>
                  <a:pt x="757238" y="47625"/>
                </a:cubicBezTo>
                <a:cubicBezTo>
                  <a:pt x="690317" y="30895"/>
                  <a:pt x="744458" y="42098"/>
                  <a:pt x="652463" y="33337"/>
                </a:cubicBezTo>
                <a:cubicBezTo>
                  <a:pt x="641288" y="32273"/>
                  <a:pt x="630252" y="30059"/>
                  <a:pt x="619125" y="28575"/>
                </a:cubicBezTo>
                <a:lnTo>
                  <a:pt x="581025" y="23812"/>
                </a:lnTo>
                <a:cubicBezTo>
                  <a:pt x="515684" y="5143"/>
                  <a:pt x="581739" y="21685"/>
                  <a:pt x="490538" y="9525"/>
                </a:cubicBezTo>
                <a:cubicBezTo>
                  <a:pt x="485562" y="8861"/>
                  <a:pt x="481173" y="5747"/>
                  <a:pt x="476250" y="4762"/>
                </a:cubicBezTo>
                <a:cubicBezTo>
                  <a:pt x="465243" y="2561"/>
                  <a:pt x="454025" y="1587"/>
                  <a:pt x="442913" y="0"/>
                </a:cubicBezTo>
                <a:cubicBezTo>
                  <a:pt x="79392" y="10692"/>
                  <a:pt x="227060" y="9525"/>
                  <a:pt x="0" y="952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8967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HttpServlet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상속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내가 만든 클래스가 웹 서비스 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public class Test </a:t>
            </a:r>
            <a:r>
              <a:rPr lang="en-US" altLang="ko-KR" sz="1600" b="1" dirty="0" smtClean="0"/>
              <a:t>extends </a:t>
            </a:r>
            <a:r>
              <a:rPr lang="en-US" altLang="ko-KR" sz="1600" b="1" dirty="0" err="1" smtClean="0"/>
              <a:t>HttpServlet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웹의 요청방식을 처리할 수 있는 </a:t>
            </a:r>
            <a:r>
              <a:rPr lang="en-US" altLang="ko-KR" sz="1600" dirty="0" smtClean="0"/>
              <a:t>method overriding</a:t>
            </a:r>
          </a:p>
          <a:p>
            <a:r>
              <a:rPr lang="en-US" altLang="ko-KR" sz="1600" dirty="0" smtClean="0"/>
              <a:t> 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=“”&gt;, location, &lt;form method=“GET,POST”&gt;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*get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: &lt;a&gt;, location, &lt;form method=“get”&gt;, </a:t>
            </a:r>
            <a:r>
              <a:rPr lang="ko-KR" altLang="en-US" sz="1600" dirty="0" err="1" smtClean="0"/>
              <a:t>직접요청하는</a:t>
            </a:r>
            <a:r>
              <a:rPr lang="ko-KR" altLang="en-US" sz="1600" dirty="0" smtClean="0"/>
              <a:t> 경우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protected void </a:t>
            </a:r>
            <a:r>
              <a:rPr lang="en-US" altLang="ko-KR" sz="1600" dirty="0" err="1" smtClean="0"/>
              <a:t>doGet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request,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response)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throws 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ServletException</a:t>
            </a:r>
            <a:r>
              <a:rPr lang="en-US" altLang="ko-KR" sz="1600" dirty="0" smtClean="0"/>
              <a:t>{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 rot="5400000">
            <a:off x="2786050" y="-71462"/>
            <a:ext cx="142876" cy="3143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7422" y="1571612"/>
            <a:ext cx="106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</a:t>
            </a:r>
            <a:r>
              <a:rPr lang="ko-KR" altLang="en-US" sz="1200" dirty="0" smtClean="0"/>
              <a:t>방식요청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4929190" y="150017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6601" y="157161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</a:t>
            </a:r>
            <a:r>
              <a:rPr lang="ko-KR" altLang="en-US" sz="1200" dirty="0" smtClean="0"/>
              <a:t>방식요청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2464579" y="189308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7422" y="1937555"/>
            <a:ext cx="4427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웹 브라우저의 </a:t>
            </a:r>
            <a:r>
              <a:rPr lang="ko-KR" altLang="en-US" sz="1200" b="1" dirty="0" err="1" smtClean="0"/>
              <a:t>주소창을</a:t>
            </a:r>
            <a:r>
              <a:rPr lang="ko-KR" altLang="en-US" sz="1200" b="1" dirty="0" smtClean="0"/>
              <a:t> 통해 데이터</a:t>
            </a:r>
            <a:r>
              <a:rPr lang="ko-KR" altLang="en-US" sz="1200" dirty="0" smtClean="0"/>
              <a:t>를 전달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-256</a:t>
            </a:r>
            <a:r>
              <a:rPr lang="ko-KR" altLang="en-US" sz="1200" dirty="0" smtClean="0"/>
              <a:t>자 이하의 소용량 문자열 데이터만 전송가능</a:t>
            </a:r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보안에 취약하다</a:t>
            </a:r>
            <a:r>
              <a:rPr lang="en-US" altLang="ko-KR" sz="1200" dirty="0" smtClean="0"/>
              <a:t>.( </a:t>
            </a:r>
            <a:r>
              <a:rPr lang="ko-KR" altLang="en-US" sz="1200" dirty="0" smtClean="0"/>
              <a:t>보안이 중요하지 않은 데이터를 전송한다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속도는 빠르다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17680"/>
            <a:ext cx="3786214" cy="49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자유형 14"/>
          <p:cNvSpPr/>
          <p:nvPr/>
        </p:nvSpPr>
        <p:spPr>
          <a:xfrm>
            <a:off x="2533650" y="2098625"/>
            <a:ext cx="3748088" cy="466725"/>
          </a:xfrm>
          <a:custGeom>
            <a:avLst/>
            <a:gdLst>
              <a:gd name="connsiteX0" fmla="*/ 0 w 3748088"/>
              <a:gd name="connsiteY0" fmla="*/ 300038 h 466725"/>
              <a:gd name="connsiteX1" fmla="*/ 9525 w 3748088"/>
              <a:gd name="connsiteY1" fmla="*/ 285750 h 466725"/>
              <a:gd name="connsiteX2" fmla="*/ 28575 w 3748088"/>
              <a:gd name="connsiteY2" fmla="*/ 280988 h 466725"/>
              <a:gd name="connsiteX3" fmla="*/ 42863 w 3748088"/>
              <a:gd name="connsiteY3" fmla="*/ 276225 h 466725"/>
              <a:gd name="connsiteX4" fmla="*/ 61913 w 3748088"/>
              <a:gd name="connsiteY4" fmla="*/ 266700 h 466725"/>
              <a:gd name="connsiteX5" fmla="*/ 100013 w 3748088"/>
              <a:gd name="connsiteY5" fmla="*/ 257175 h 466725"/>
              <a:gd name="connsiteX6" fmla="*/ 128588 w 3748088"/>
              <a:gd name="connsiteY6" fmla="*/ 247650 h 466725"/>
              <a:gd name="connsiteX7" fmla="*/ 147638 w 3748088"/>
              <a:gd name="connsiteY7" fmla="*/ 242888 h 466725"/>
              <a:gd name="connsiteX8" fmla="*/ 304800 w 3748088"/>
              <a:gd name="connsiteY8" fmla="*/ 257175 h 466725"/>
              <a:gd name="connsiteX9" fmla="*/ 319088 w 3748088"/>
              <a:gd name="connsiteY9" fmla="*/ 261938 h 466725"/>
              <a:gd name="connsiteX10" fmla="*/ 342900 w 3748088"/>
              <a:gd name="connsiteY10" fmla="*/ 266700 h 466725"/>
              <a:gd name="connsiteX11" fmla="*/ 381000 w 3748088"/>
              <a:gd name="connsiteY11" fmla="*/ 276225 h 466725"/>
              <a:gd name="connsiteX12" fmla="*/ 423863 w 3748088"/>
              <a:gd name="connsiteY12" fmla="*/ 290513 h 466725"/>
              <a:gd name="connsiteX13" fmla="*/ 447675 w 3748088"/>
              <a:gd name="connsiteY13" fmla="*/ 304800 h 466725"/>
              <a:gd name="connsiteX14" fmla="*/ 495300 w 3748088"/>
              <a:gd name="connsiteY14" fmla="*/ 328613 h 466725"/>
              <a:gd name="connsiteX15" fmla="*/ 528638 w 3748088"/>
              <a:gd name="connsiteY15" fmla="*/ 352425 h 466725"/>
              <a:gd name="connsiteX16" fmla="*/ 557213 w 3748088"/>
              <a:gd name="connsiteY16" fmla="*/ 371475 h 466725"/>
              <a:gd name="connsiteX17" fmla="*/ 576263 w 3748088"/>
              <a:gd name="connsiteY17" fmla="*/ 385763 h 466725"/>
              <a:gd name="connsiteX18" fmla="*/ 604838 w 3748088"/>
              <a:gd name="connsiteY18" fmla="*/ 404813 h 466725"/>
              <a:gd name="connsiteX19" fmla="*/ 671513 w 3748088"/>
              <a:gd name="connsiteY19" fmla="*/ 452438 h 466725"/>
              <a:gd name="connsiteX20" fmla="*/ 685800 w 3748088"/>
              <a:gd name="connsiteY20" fmla="*/ 461963 h 466725"/>
              <a:gd name="connsiteX21" fmla="*/ 704850 w 3748088"/>
              <a:gd name="connsiteY21" fmla="*/ 466725 h 466725"/>
              <a:gd name="connsiteX22" fmla="*/ 719138 w 3748088"/>
              <a:gd name="connsiteY22" fmla="*/ 457200 h 466725"/>
              <a:gd name="connsiteX23" fmla="*/ 733425 w 3748088"/>
              <a:gd name="connsiteY23" fmla="*/ 452438 h 466725"/>
              <a:gd name="connsiteX24" fmla="*/ 795338 w 3748088"/>
              <a:gd name="connsiteY24" fmla="*/ 442913 h 466725"/>
              <a:gd name="connsiteX25" fmla="*/ 842963 w 3748088"/>
              <a:gd name="connsiteY25" fmla="*/ 433388 h 466725"/>
              <a:gd name="connsiteX26" fmla="*/ 890588 w 3748088"/>
              <a:gd name="connsiteY26" fmla="*/ 428625 h 466725"/>
              <a:gd name="connsiteX27" fmla="*/ 2805113 w 3748088"/>
              <a:gd name="connsiteY27" fmla="*/ 419100 h 466725"/>
              <a:gd name="connsiteX28" fmla="*/ 2862263 w 3748088"/>
              <a:gd name="connsiteY28" fmla="*/ 409575 h 466725"/>
              <a:gd name="connsiteX29" fmla="*/ 2905125 w 3748088"/>
              <a:gd name="connsiteY29" fmla="*/ 395288 h 466725"/>
              <a:gd name="connsiteX30" fmla="*/ 2919413 w 3748088"/>
              <a:gd name="connsiteY30" fmla="*/ 390525 h 466725"/>
              <a:gd name="connsiteX31" fmla="*/ 2976563 w 3748088"/>
              <a:gd name="connsiteY31" fmla="*/ 385763 h 466725"/>
              <a:gd name="connsiteX32" fmla="*/ 3043238 w 3748088"/>
              <a:gd name="connsiteY32" fmla="*/ 371475 h 466725"/>
              <a:gd name="connsiteX33" fmla="*/ 3071813 w 3748088"/>
              <a:gd name="connsiteY33" fmla="*/ 361950 h 466725"/>
              <a:gd name="connsiteX34" fmla="*/ 3124200 w 3748088"/>
              <a:gd name="connsiteY34" fmla="*/ 347663 h 466725"/>
              <a:gd name="connsiteX35" fmla="*/ 3143250 w 3748088"/>
              <a:gd name="connsiteY35" fmla="*/ 338138 h 466725"/>
              <a:gd name="connsiteX36" fmla="*/ 3162300 w 3748088"/>
              <a:gd name="connsiteY36" fmla="*/ 333375 h 466725"/>
              <a:gd name="connsiteX37" fmla="*/ 3176588 w 3748088"/>
              <a:gd name="connsiteY37" fmla="*/ 328613 h 466725"/>
              <a:gd name="connsiteX38" fmla="*/ 3195638 w 3748088"/>
              <a:gd name="connsiteY38" fmla="*/ 323850 h 466725"/>
              <a:gd name="connsiteX39" fmla="*/ 3214688 w 3748088"/>
              <a:gd name="connsiteY39" fmla="*/ 314325 h 466725"/>
              <a:gd name="connsiteX40" fmla="*/ 3228975 w 3748088"/>
              <a:gd name="connsiteY40" fmla="*/ 309563 h 466725"/>
              <a:gd name="connsiteX41" fmla="*/ 3243263 w 3748088"/>
              <a:gd name="connsiteY41" fmla="*/ 300038 h 466725"/>
              <a:gd name="connsiteX42" fmla="*/ 3262313 w 3748088"/>
              <a:gd name="connsiteY42" fmla="*/ 295275 h 466725"/>
              <a:gd name="connsiteX43" fmla="*/ 3276600 w 3748088"/>
              <a:gd name="connsiteY43" fmla="*/ 290513 h 466725"/>
              <a:gd name="connsiteX44" fmla="*/ 3290888 w 3748088"/>
              <a:gd name="connsiteY44" fmla="*/ 280988 h 466725"/>
              <a:gd name="connsiteX45" fmla="*/ 3305175 w 3748088"/>
              <a:gd name="connsiteY45" fmla="*/ 276225 h 466725"/>
              <a:gd name="connsiteX46" fmla="*/ 3324225 w 3748088"/>
              <a:gd name="connsiteY46" fmla="*/ 266700 h 466725"/>
              <a:gd name="connsiteX47" fmla="*/ 3343275 w 3748088"/>
              <a:gd name="connsiteY47" fmla="*/ 223838 h 466725"/>
              <a:gd name="connsiteX48" fmla="*/ 3371850 w 3748088"/>
              <a:gd name="connsiteY48" fmla="*/ 176213 h 466725"/>
              <a:gd name="connsiteX49" fmla="*/ 3405188 w 3748088"/>
              <a:gd name="connsiteY49" fmla="*/ 142875 h 466725"/>
              <a:gd name="connsiteX50" fmla="*/ 3429000 w 3748088"/>
              <a:gd name="connsiteY50" fmla="*/ 104775 h 466725"/>
              <a:gd name="connsiteX51" fmla="*/ 3457575 w 3748088"/>
              <a:gd name="connsiteY51" fmla="*/ 80963 h 466725"/>
              <a:gd name="connsiteX52" fmla="*/ 3490913 w 3748088"/>
              <a:gd name="connsiteY52" fmla="*/ 57150 h 466725"/>
              <a:gd name="connsiteX53" fmla="*/ 3509963 w 3748088"/>
              <a:gd name="connsiteY53" fmla="*/ 47625 h 466725"/>
              <a:gd name="connsiteX54" fmla="*/ 3524250 w 3748088"/>
              <a:gd name="connsiteY54" fmla="*/ 38100 h 466725"/>
              <a:gd name="connsiteX55" fmla="*/ 3557588 w 3748088"/>
              <a:gd name="connsiteY55" fmla="*/ 28575 h 466725"/>
              <a:gd name="connsiteX56" fmla="*/ 3595688 w 3748088"/>
              <a:gd name="connsiteY56" fmla="*/ 14288 h 466725"/>
              <a:gd name="connsiteX57" fmla="*/ 3633788 w 3748088"/>
              <a:gd name="connsiteY57" fmla="*/ 4763 h 466725"/>
              <a:gd name="connsiteX58" fmla="*/ 3748088 w 3748088"/>
              <a:gd name="connsiteY58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48088" h="466725">
                <a:moveTo>
                  <a:pt x="0" y="300038"/>
                </a:moveTo>
                <a:cubicBezTo>
                  <a:pt x="3175" y="295275"/>
                  <a:pt x="4762" y="288925"/>
                  <a:pt x="9525" y="285750"/>
                </a:cubicBezTo>
                <a:cubicBezTo>
                  <a:pt x="14971" y="282119"/>
                  <a:pt x="22281" y="282786"/>
                  <a:pt x="28575" y="280988"/>
                </a:cubicBezTo>
                <a:cubicBezTo>
                  <a:pt x="33402" y="279609"/>
                  <a:pt x="38249" y="278203"/>
                  <a:pt x="42863" y="276225"/>
                </a:cubicBezTo>
                <a:cubicBezTo>
                  <a:pt x="49388" y="273428"/>
                  <a:pt x="55387" y="269497"/>
                  <a:pt x="61913" y="266700"/>
                </a:cubicBezTo>
                <a:cubicBezTo>
                  <a:pt x="78768" y="259477"/>
                  <a:pt x="79521" y="262764"/>
                  <a:pt x="100013" y="257175"/>
                </a:cubicBezTo>
                <a:cubicBezTo>
                  <a:pt x="109699" y="254533"/>
                  <a:pt x="118847" y="250085"/>
                  <a:pt x="128588" y="247650"/>
                </a:cubicBezTo>
                <a:lnTo>
                  <a:pt x="147638" y="242888"/>
                </a:lnTo>
                <a:cubicBezTo>
                  <a:pt x="200025" y="247650"/>
                  <a:pt x="252518" y="251366"/>
                  <a:pt x="304800" y="257175"/>
                </a:cubicBezTo>
                <a:cubicBezTo>
                  <a:pt x="309790" y="257729"/>
                  <a:pt x="314218" y="260720"/>
                  <a:pt x="319088" y="261938"/>
                </a:cubicBezTo>
                <a:cubicBezTo>
                  <a:pt x="326941" y="263901"/>
                  <a:pt x="335013" y="264880"/>
                  <a:pt x="342900" y="266700"/>
                </a:cubicBezTo>
                <a:cubicBezTo>
                  <a:pt x="355656" y="269644"/>
                  <a:pt x="381000" y="276225"/>
                  <a:pt x="381000" y="276225"/>
                </a:cubicBezTo>
                <a:cubicBezTo>
                  <a:pt x="416508" y="299896"/>
                  <a:pt x="367398" y="269980"/>
                  <a:pt x="423863" y="290513"/>
                </a:cubicBezTo>
                <a:cubicBezTo>
                  <a:pt x="432562" y="293676"/>
                  <a:pt x="439508" y="300444"/>
                  <a:pt x="447675" y="304800"/>
                </a:cubicBezTo>
                <a:cubicBezTo>
                  <a:pt x="463336" y="313152"/>
                  <a:pt x="480532" y="318768"/>
                  <a:pt x="495300" y="328613"/>
                </a:cubicBezTo>
                <a:cubicBezTo>
                  <a:pt x="541734" y="359568"/>
                  <a:pt x="469590" y="311092"/>
                  <a:pt x="528638" y="352425"/>
                </a:cubicBezTo>
                <a:cubicBezTo>
                  <a:pt x="538016" y="358990"/>
                  <a:pt x="547835" y="364910"/>
                  <a:pt x="557213" y="371475"/>
                </a:cubicBezTo>
                <a:cubicBezTo>
                  <a:pt x="563716" y="376027"/>
                  <a:pt x="569760" y="381211"/>
                  <a:pt x="576263" y="385763"/>
                </a:cubicBezTo>
                <a:cubicBezTo>
                  <a:pt x="585641" y="392328"/>
                  <a:pt x="595680" y="397944"/>
                  <a:pt x="604838" y="404813"/>
                </a:cubicBezTo>
                <a:cubicBezTo>
                  <a:pt x="652102" y="440261"/>
                  <a:pt x="629725" y="424579"/>
                  <a:pt x="671513" y="452438"/>
                </a:cubicBezTo>
                <a:cubicBezTo>
                  <a:pt x="676275" y="455613"/>
                  <a:pt x="680247" y="460575"/>
                  <a:pt x="685800" y="461963"/>
                </a:cubicBezTo>
                <a:lnTo>
                  <a:pt x="704850" y="466725"/>
                </a:lnTo>
                <a:cubicBezTo>
                  <a:pt x="709613" y="463550"/>
                  <a:pt x="714018" y="459760"/>
                  <a:pt x="719138" y="457200"/>
                </a:cubicBezTo>
                <a:cubicBezTo>
                  <a:pt x="723628" y="454955"/>
                  <a:pt x="728598" y="453817"/>
                  <a:pt x="733425" y="452438"/>
                </a:cubicBezTo>
                <a:cubicBezTo>
                  <a:pt x="759677" y="444937"/>
                  <a:pt x="760782" y="446752"/>
                  <a:pt x="795338" y="442913"/>
                </a:cubicBezTo>
                <a:cubicBezTo>
                  <a:pt x="818274" y="435267"/>
                  <a:pt x="809129" y="437368"/>
                  <a:pt x="842963" y="433388"/>
                </a:cubicBezTo>
                <a:cubicBezTo>
                  <a:pt x="858808" y="431524"/>
                  <a:pt x="874634" y="428741"/>
                  <a:pt x="890588" y="428625"/>
                </a:cubicBezTo>
                <a:lnTo>
                  <a:pt x="2805113" y="419100"/>
                </a:lnTo>
                <a:cubicBezTo>
                  <a:pt x="2824163" y="415925"/>
                  <a:pt x="2843941" y="415682"/>
                  <a:pt x="2862263" y="409575"/>
                </a:cubicBezTo>
                <a:lnTo>
                  <a:pt x="2905125" y="395288"/>
                </a:lnTo>
                <a:cubicBezTo>
                  <a:pt x="2909888" y="393700"/>
                  <a:pt x="2914410" y="390942"/>
                  <a:pt x="2919413" y="390525"/>
                </a:cubicBezTo>
                <a:lnTo>
                  <a:pt x="2976563" y="385763"/>
                </a:lnTo>
                <a:cubicBezTo>
                  <a:pt x="3007545" y="380599"/>
                  <a:pt x="3010012" y="380968"/>
                  <a:pt x="3043238" y="371475"/>
                </a:cubicBezTo>
                <a:cubicBezTo>
                  <a:pt x="3052892" y="368717"/>
                  <a:pt x="3062127" y="364592"/>
                  <a:pt x="3071813" y="361950"/>
                </a:cubicBezTo>
                <a:cubicBezTo>
                  <a:pt x="3109395" y="351701"/>
                  <a:pt x="3083077" y="364112"/>
                  <a:pt x="3124200" y="347663"/>
                </a:cubicBezTo>
                <a:cubicBezTo>
                  <a:pt x="3130792" y="345026"/>
                  <a:pt x="3136603" y="340631"/>
                  <a:pt x="3143250" y="338138"/>
                </a:cubicBezTo>
                <a:cubicBezTo>
                  <a:pt x="3149379" y="335840"/>
                  <a:pt x="3156006" y="335173"/>
                  <a:pt x="3162300" y="333375"/>
                </a:cubicBezTo>
                <a:cubicBezTo>
                  <a:pt x="3167127" y="331996"/>
                  <a:pt x="3171761" y="329992"/>
                  <a:pt x="3176588" y="328613"/>
                </a:cubicBezTo>
                <a:cubicBezTo>
                  <a:pt x="3182882" y="326815"/>
                  <a:pt x="3189509" y="326148"/>
                  <a:pt x="3195638" y="323850"/>
                </a:cubicBezTo>
                <a:cubicBezTo>
                  <a:pt x="3202285" y="321357"/>
                  <a:pt x="3208162" y="317122"/>
                  <a:pt x="3214688" y="314325"/>
                </a:cubicBezTo>
                <a:cubicBezTo>
                  <a:pt x="3219302" y="312348"/>
                  <a:pt x="3224213" y="311150"/>
                  <a:pt x="3228975" y="309563"/>
                </a:cubicBezTo>
                <a:cubicBezTo>
                  <a:pt x="3233738" y="306388"/>
                  <a:pt x="3238002" y="302293"/>
                  <a:pt x="3243263" y="300038"/>
                </a:cubicBezTo>
                <a:cubicBezTo>
                  <a:pt x="3249279" y="297460"/>
                  <a:pt x="3256019" y="297073"/>
                  <a:pt x="3262313" y="295275"/>
                </a:cubicBezTo>
                <a:cubicBezTo>
                  <a:pt x="3267140" y="293896"/>
                  <a:pt x="3271838" y="292100"/>
                  <a:pt x="3276600" y="290513"/>
                </a:cubicBezTo>
                <a:cubicBezTo>
                  <a:pt x="3281363" y="287338"/>
                  <a:pt x="3285768" y="283548"/>
                  <a:pt x="3290888" y="280988"/>
                </a:cubicBezTo>
                <a:cubicBezTo>
                  <a:pt x="3295378" y="278743"/>
                  <a:pt x="3300561" y="278203"/>
                  <a:pt x="3305175" y="276225"/>
                </a:cubicBezTo>
                <a:cubicBezTo>
                  <a:pt x="3311700" y="273428"/>
                  <a:pt x="3317875" y="269875"/>
                  <a:pt x="3324225" y="266700"/>
                </a:cubicBezTo>
                <a:cubicBezTo>
                  <a:pt x="3340856" y="216807"/>
                  <a:pt x="3325161" y="255536"/>
                  <a:pt x="3343275" y="223838"/>
                </a:cubicBezTo>
                <a:cubicBezTo>
                  <a:pt x="3356380" y="200905"/>
                  <a:pt x="3351344" y="200447"/>
                  <a:pt x="3371850" y="176213"/>
                </a:cubicBezTo>
                <a:cubicBezTo>
                  <a:pt x="3382001" y="164216"/>
                  <a:pt x="3398160" y="156932"/>
                  <a:pt x="3405188" y="142875"/>
                </a:cubicBezTo>
                <a:cubicBezTo>
                  <a:pt x="3414944" y="123364"/>
                  <a:pt x="3414164" y="122083"/>
                  <a:pt x="3429000" y="104775"/>
                </a:cubicBezTo>
                <a:cubicBezTo>
                  <a:pt x="3443042" y="88393"/>
                  <a:pt x="3441333" y="92565"/>
                  <a:pt x="3457575" y="80963"/>
                </a:cubicBezTo>
                <a:cubicBezTo>
                  <a:pt x="3467803" y="73657"/>
                  <a:pt x="3479684" y="63566"/>
                  <a:pt x="3490913" y="57150"/>
                </a:cubicBezTo>
                <a:cubicBezTo>
                  <a:pt x="3497077" y="53628"/>
                  <a:pt x="3503799" y="51147"/>
                  <a:pt x="3509963" y="47625"/>
                </a:cubicBezTo>
                <a:cubicBezTo>
                  <a:pt x="3514933" y="44785"/>
                  <a:pt x="3519131" y="40660"/>
                  <a:pt x="3524250" y="38100"/>
                </a:cubicBezTo>
                <a:cubicBezTo>
                  <a:pt x="3531078" y="34686"/>
                  <a:pt x="3551491" y="30099"/>
                  <a:pt x="3557588" y="28575"/>
                </a:cubicBezTo>
                <a:cubicBezTo>
                  <a:pt x="3580080" y="13580"/>
                  <a:pt x="3564184" y="21558"/>
                  <a:pt x="3595688" y="14288"/>
                </a:cubicBezTo>
                <a:cubicBezTo>
                  <a:pt x="3608444" y="11345"/>
                  <a:pt x="3620708" y="5308"/>
                  <a:pt x="3633788" y="4763"/>
                </a:cubicBezTo>
                <a:lnTo>
                  <a:pt x="3748088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795972" y="241934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 flipH="1" flipV="1">
            <a:off x="3428992" y="1857364"/>
            <a:ext cx="1643074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9822" y="3429000"/>
            <a:ext cx="538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-HTTP Protocol</a:t>
            </a:r>
            <a:r>
              <a:rPr lang="ko-KR" altLang="en-US" sz="1200" dirty="0" smtClean="0"/>
              <a:t>을 사용하여 데이터를 전송한다</a:t>
            </a:r>
            <a:r>
              <a:rPr lang="en-US" altLang="ko-KR" sz="1200" dirty="0" smtClean="0"/>
              <a:t>. (payload</a:t>
            </a:r>
            <a:r>
              <a:rPr lang="ko-KR" altLang="en-US" sz="1200" dirty="0" smtClean="0"/>
              <a:t>에 값을 넣어 전송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-256</a:t>
            </a:r>
            <a:r>
              <a:rPr lang="ko-KR" altLang="en-US" sz="1200" dirty="0" smtClean="0"/>
              <a:t>자 이상의 대용량 </a:t>
            </a:r>
            <a:r>
              <a:rPr lang="ko-KR" altLang="en-US" sz="1200" dirty="0" smtClean="0"/>
              <a:t>데이터가 </a:t>
            </a:r>
            <a:r>
              <a:rPr lang="ko-KR" altLang="en-US" sz="1200" dirty="0" smtClean="0"/>
              <a:t>전송가능</a:t>
            </a:r>
            <a:r>
              <a:rPr lang="en-US" altLang="ko-KR" sz="1200" dirty="0" smtClean="0"/>
              <a:t>.( binary </a:t>
            </a:r>
            <a:r>
              <a:rPr lang="ko-KR" altLang="en-US" sz="1200" dirty="0" smtClean="0"/>
              <a:t>데이터 전송가능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보안이 좋다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중요한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전송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속도는 느리다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071942"/>
            <a:ext cx="2105016" cy="1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자유형 21"/>
          <p:cNvSpPr/>
          <p:nvPr/>
        </p:nvSpPr>
        <p:spPr>
          <a:xfrm>
            <a:off x="4118219" y="4166565"/>
            <a:ext cx="1993360" cy="1176960"/>
          </a:xfrm>
          <a:custGeom>
            <a:avLst/>
            <a:gdLst>
              <a:gd name="connsiteX0" fmla="*/ 58494 w 1993360"/>
              <a:gd name="connsiteY0" fmla="*/ 1176960 h 1176960"/>
              <a:gd name="connsiteX1" fmla="*/ 44206 w 1993360"/>
              <a:gd name="connsiteY1" fmla="*/ 1172198 h 1176960"/>
              <a:gd name="connsiteX2" fmla="*/ 39444 w 1993360"/>
              <a:gd name="connsiteY2" fmla="*/ 1034085 h 1176960"/>
              <a:gd name="connsiteX3" fmla="*/ 48969 w 1993360"/>
              <a:gd name="connsiteY3" fmla="*/ 1019798 h 1176960"/>
              <a:gd name="connsiteX4" fmla="*/ 63256 w 1993360"/>
              <a:gd name="connsiteY4" fmla="*/ 995985 h 1176960"/>
              <a:gd name="connsiteX5" fmla="*/ 82306 w 1993360"/>
              <a:gd name="connsiteY5" fmla="*/ 981698 h 1176960"/>
              <a:gd name="connsiteX6" fmla="*/ 115644 w 1993360"/>
              <a:gd name="connsiteY6" fmla="*/ 962648 h 1176960"/>
              <a:gd name="connsiteX7" fmla="*/ 382344 w 1993360"/>
              <a:gd name="connsiteY7" fmla="*/ 972173 h 1176960"/>
              <a:gd name="connsiteX8" fmla="*/ 410919 w 1993360"/>
              <a:gd name="connsiteY8" fmla="*/ 981698 h 1176960"/>
              <a:gd name="connsiteX9" fmla="*/ 425206 w 1993360"/>
              <a:gd name="connsiteY9" fmla="*/ 991223 h 1176960"/>
              <a:gd name="connsiteX10" fmla="*/ 439494 w 1993360"/>
              <a:gd name="connsiteY10" fmla="*/ 981698 h 1176960"/>
              <a:gd name="connsiteX11" fmla="*/ 458544 w 1993360"/>
              <a:gd name="connsiteY11" fmla="*/ 967410 h 1176960"/>
              <a:gd name="connsiteX12" fmla="*/ 487119 w 1993360"/>
              <a:gd name="connsiteY12" fmla="*/ 953123 h 1176960"/>
              <a:gd name="connsiteX13" fmla="*/ 510931 w 1993360"/>
              <a:gd name="connsiteY13" fmla="*/ 934073 h 1176960"/>
              <a:gd name="connsiteX14" fmla="*/ 539506 w 1993360"/>
              <a:gd name="connsiteY14" fmla="*/ 915023 h 1176960"/>
              <a:gd name="connsiteX15" fmla="*/ 563319 w 1993360"/>
              <a:gd name="connsiteY15" fmla="*/ 900735 h 1176960"/>
              <a:gd name="connsiteX16" fmla="*/ 587131 w 1993360"/>
              <a:gd name="connsiteY16" fmla="*/ 881685 h 1176960"/>
              <a:gd name="connsiteX17" fmla="*/ 629994 w 1993360"/>
              <a:gd name="connsiteY17" fmla="*/ 853110 h 1176960"/>
              <a:gd name="connsiteX18" fmla="*/ 644281 w 1993360"/>
              <a:gd name="connsiteY18" fmla="*/ 843585 h 1176960"/>
              <a:gd name="connsiteX19" fmla="*/ 658569 w 1993360"/>
              <a:gd name="connsiteY19" fmla="*/ 834060 h 1176960"/>
              <a:gd name="connsiteX20" fmla="*/ 672856 w 1993360"/>
              <a:gd name="connsiteY20" fmla="*/ 819773 h 1176960"/>
              <a:gd name="connsiteX21" fmla="*/ 720481 w 1993360"/>
              <a:gd name="connsiteY21" fmla="*/ 791198 h 1176960"/>
              <a:gd name="connsiteX22" fmla="*/ 739531 w 1993360"/>
              <a:gd name="connsiteY22" fmla="*/ 781673 h 1176960"/>
              <a:gd name="connsiteX23" fmla="*/ 806206 w 1993360"/>
              <a:gd name="connsiteY23" fmla="*/ 734048 h 1176960"/>
              <a:gd name="connsiteX24" fmla="*/ 872881 w 1993360"/>
              <a:gd name="connsiteY24" fmla="*/ 700710 h 1176960"/>
              <a:gd name="connsiteX25" fmla="*/ 901456 w 1993360"/>
              <a:gd name="connsiteY25" fmla="*/ 681660 h 1176960"/>
              <a:gd name="connsiteX26" fmla="*/ 939556 w 1993360"/>
              <a:gd name="connsiteY26" fmla="*/ 662610 h 1176960"/>
              <a:gd name="connsiteX27" fmla="*/ 968131 w 1993360"/>
              <a:gd name="connsiteY27" fmla="*/ 643560 h 1176960"/>
              <a:gd name="connsiteX28" fmla="*/ 991944 w 1993360"/>
              <a:gd name="connsiteY28" fmla="*/ 634035 h 1176960"/>
              <a:gd name="connsiteX29" fmla="*/ 1034806 w 1993360"/>
              <a:gd name="connsiteY29" fmla="*/ 600698 h 1176960"/>
              <a:gd name="connsiteX30" fmla="*/ 1058619 w 1993360"/>
              <a:gd name="connsiteY30" fmla="*/ 586410 h 1176960"/>
              <a:gd name="connsiteX31" fmla="*/ 1082431 w 1993360"/>
              <a:gd name="connsiteY31" fmla="*/ 576885 h 1176960"/>
              <a:gd name="connsiteX32" fmla="*/ 1125294 w 1993360"/>
              <a:gd name="connsiteY32" fmla="*/ 548310 h 1176960"/>
              <a:gd name="connsiteX33" fmla="*/ 1153869 w 1993360"/>
              <a:gd name="connsiteY33" fmla="*/ 529260 h 1176960"/>
              <a:gd name="connsiteX34" fmla="*/ 1172919 w 1993360"/>
              <a:gd name="connsiteY34" fmla="*/ 519735 h 1176960"/>
              <a:gd name="connsiteX35" fmla="*/ 1196731 w 1993360"/>
              <a:gd name="connsiteY35" fmla="*/ 500685 h 1176960"/>
              <a:gd name="connsiteX36" fmla="*/ 1244356 w 1993360"/>
              <a:gd name="connsiteY36" fmla="*/ 481635 h 1176960"/>
              <a:gd name="connsiteX37" fmla="*/ 1301506 w 1993360"/>
              <a:gd name="connsiteY37" fmla="*/ 443535 h 1176960"/>
              <a:gd name="connsiteX38" fmla="*/ 1320556 w 1993360"/>
              <a:gd name="connsiteY38" fmla="*/ 438773 h 1176960"/>
              <a:gd name="connsiteX39" fmla="*/ 1391994 w 1993360"/>
              <a:gd name="connsiteY39" fmla="*/ 391148 h 1176960"/>
              <a:gd name="connsiteX40" fmla="*/ 1411044 w 1993360"/>
              <a:gd name="connsiteY40" fmla="*/ 376860 h 1176960"/>
              <a:gd name="connsiteX41" fmla="*/ 1501531 w 1993360"/>
              <a:gd name="connsiteY41" fmla="*/ 329235 h 1176960"/>
              <a:gd name="connsiteX42" fmla="*/ 1553919 w 1993360"/>
              <a:gd name="connsiteY42" fmla="*/ 295898 h 1176960"/>
              <a:gd name="connsiteX43" fmla="*/ 1568206 w 1993360"/>
              <a:gd name="connsiteY43" fmla="*/ 291135 h 1176960"/>
              <a:gd name="connsiteX44" fmla="*/ 1592019 w 1993360"/>
              <a:gd name="connsiteY44" fmla="*/ 276848 h 1176960"/>
              <a:gd name="connsiteX45" fmla="*/ 1620594 w 1993360"/>
              <a:gd name="connsiteY45" fmla="*/ 262560 h 1176960"/>
              <a:gd name="connsiteX46" fmla="*/ 1672981 w 1993360"/>
              <a:gd name="connsiteY46" fmla="*/ 229223 h 1176960"/>
              <a:gd name="connsiteX47" fmla="*/ 1715844 w 1993360"/>
              <a:gd name="connsiteY47" fmla="*/ 205410 h 1176960"/>
              <a:gd name="connsiteX48" fmla="*/ 1758706 w 1993360"/>
              <a:gd name="connsiteY48" fmla="*/ 176835 h 1176960"/>
              <a:gd name="connsiteX49" fmla="*/ 1782519 w 1993360"/>
              <a:gd name="connsiteY49" fmla="*/ 162548 h 1176960"/>
              <a:gd name="connsiteX50" fmla="*/ 1801569 w 1993360"/>
              <a:gd name="connsiteY50" fmla="*/ 148260 h 1176960"/>
              <a:gd name="connsiteX51" fmla="*/ 1820619 w 1993360"/>
              <a:gd name="connsiteY51" fmla="*/ 129210 h 1176960"/>
              <a:gd name="connsiteX52" fmla="*/ 1839669 w 1993360"/>
              <a:gd name="connsiteY52" fmla="*/ 124448 h 1176960"/>
              <a:gd name="connsiteX53" fmla="*/ 1873006 w 1993360"/>
              <a:gd name="connsiteY53" fmla="*/ 95873 h 1176960"/>
              <a:gd name="connsiteX54" fmla="*/ 1892056 w 1993360"/>
              <a:gd name="connsiteY54" fmla="*/ 76823 h 1176960"/>
              <a:gd name="connsiteX55" fmla="*/ 1911106 w 1993360"/>
              <a:gd name="connsiteY55" fmla="*/ 67298 h 1176960"/>
              <a:gd name="connsiteX56" fmla="*/ 1958731 w 1993360"/>
              <a:gd name="connsiteY56" fmla="*/ 24435 h 1176960"/>
              <a:gd name="connsiteX57" fmla="*/ 1968256 w 1993360"/>
              <a:gd name="connsiteY57" fmla="*/ 10148 h 1176960"/>
              <a:gd name="connsiteX58" fmla="*/ 1982544 w 1993360"/>
              <a:gd name="connsiteY58" fmla="*/ 5385 h 11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93360" h="1176960">
                <a:moveTo>
                  <a:pt x="58494" y="1176960"/>
                </a:moveTo>
                <a:cubicBezTo>
                  <a:pt x="53731" y="1175373"/>
                  <a:pt x="48383" y="1174983"/>
                  <a:pt x="44206" y="1172198"/>
                </a:cubicBezTo>
                <a:cubicBezTo>
                  <a:pt x="0" y="1142727"/>
                  <a:pt x="33384" y="1078020"/>
                  <a:pt x="39444" y="1034085"/>
                </a:cubicBezTo>
                <a:cubicBezTo>
                  <a:pt x="40226" y="1028415"/>
                  <a:pt x="45936" y="1024652"/>
                  <a:pt x="48969" y="1019798"/>
                </a:cubicBezTo>
                <a:cubicBezTo>
                  <a:pt x="53875" y="1011948"/>
                  <a:pt x="57160" y="1002951"/>
                  <a:pt x="63256" y="995985"/>
                </a:cubicBezTo>
                <a:cubicBezTo>
                  <a:pt x="68483" y="990011"/>
                  <a:pt x="75847" y="986311"/>
                  <a:pt x="82306" y="981698"/>
                </a:cubicBezTo>
                <a:cubicBezTo>
                  <a:pt x="98013" y="970479"/>
                  <a:pt x="97041" y="971949"/>
                  <a:pt x="115644" y="962648"/>
                </a:cubicBezTo>
                <a:cubicBezTo>
                  <a:pt x="204544" y="965823"/>
                  <a:pt x="293572" y="966446"/>
                  <a:pt x="382344" y="972173"/>
                </a:cubicBezTo>
                <a:cubicBezTo>
                  <a:pt x="392363" y="972819"/>
                  <a:pt x="402565" y="976129"/>
                  <a:pt x="410919" y="981698"/>
                </a:cubicBezTo>
                <a:lnTo>
                  <a:pt x="425206" y="991223"/>
                </a:lnTo>
                <a:cubicBezTo>
                  <a:pt x="429969" y="988048"/>
                  <a:pt x="434836" y="985025"/>
                  <a:pt x="439494" y="981698"/>
                </a:cubicBezTo>
                <a:cubicBezTo>
                  <a:pt x="445953" y="977084"/>
                  <a:pt x="451738" y="971494"/>
                  <a:pt x="458544" y="967410"/>
                </a:cubicBezTo>
                <a:cubicBezTo>
                  <a:pt x="467676" y="961931"/>
                  <a:pt x="478135" y="958840"/>
                  <a:pt x="487119" y="953123"/>
                </a:cubicBezTo>
                <a:cubicBezTo>
                  <a:pt x="495695" y="947666"/>
                  <a:pt x="502710" y="940052"/>
                  <a:pt x="510931" y="934073"/>
                </a:cubicBezTo>
                <a:cubicBezTo>
                  <a:pt x="520189" y="927340"/>
                  <a:pt x="529690" y="920913"/>
                  <a:pt x="539506" y="915023"/>
                </a:cubicBezTo>
                <a:cubicBezTo>
                  <a:pt x="547444" y="910260"/>
                  <a:pt x="555736" y="906044"/>
                  <a:pt x="563319" y="900735"/>
                </a:cubicBezTo>
                <a:cubicBezTo>
                  <a:pt x="571646" y="894906"/>
                  <a:pt x="578860" y="887593"/>
                  <a:pt x="587131" y="881685"/>
                </a:cubicBezTo>
                <a:cubicBezTo>
                  <a:pt x="601104" y="871704"/>
                  <a:pt x="615706" y="862635"/>
                  <a:pt x="629994" y="853110"/>
                </a:cubicBezTo>
                <a:lnTo>
                  <a:pt x="644281" y="843585"/>
                </a:lnTo>
                <a:cubicBezTo>
                  <a:pt x="649044" y="840410"/>
                  <a:pt x="654522" y="838107"/>
                  <a:pt x="658569" y="834060"/>
                </a:cubicBezTo>
                <a:cubicBezTo>
                  <a:pt x="663331" y="829298"/>
                  <a:pt x="667319" y="823607"/>
                  <a:pt x="672856" y="819773"/>
                </a:cubicBezTo>
                <a:cubicBezTo>
                  <a:pt x="688077" y="809235"/>
                  <a:pt x="703922" y="799477"/>
                  <a:pt x="720481" y="791198"/>
                </a:cubicBezTo>
                <a:cubicBezTo>
                  <a:pt x="726831" y="788023"/>
                  <a:pt x="733624" y="785611"/>
                  <a:pt x="739531" y="781673"/>
                </a:cubicBezTo>
                <a:cubicBezTo>
                  <a:pt x="805632" y="737605"/>
                  <a:pt x="750834" y="768123"/>
                  <a:pt x="806206" y="734048"/>
                </a:cubicBezTo>
                <a:cubicBezTo>
                  <a:pt x="893203" y="680512"/>
                  <a:pt x="787009" y="746950"/>
                  <a:pt x="872881" y="700710"/>
                </a:cubicBezTo>
                <a:cubicBezTo>
                  <a:pt x="882960" y="695283"/>
                  <a:pt x="891517" y="687340"/>
                  <a:pt x="901456" y="681660"/>
                </a:cubicBezTo>
                <a:cubicBezTo>
                  <a:pt x="913784" y="674615"/>
                  <a:pt x="927742" y="670486"/>
                  <a:pt x="939556" y="662610"/>
                </a:cubicBezTo>
                <a:cubicBezTo>
                  <a:pt x="949081" y="656260"/>
                  <a:pt x="958081" y="649042"/>
                  <a:pt x="968131" y="643560"/>
                </a:cubicBezTo>
                <a:cubicBezTo>
                  <a:pt x="975636" y="639466"/>
                  <a:pt x="984753" y="638658"/>
                  <a:pt x="991944" y="634035"/>
                </a:cubicBezTo>
                <a:cubicBezTo>
                  <a:pt x="1007169" y="624247"/>
                  <a:pt x="1019285" y="610010"/>
                  <a:pt x="1034806" y="600698"/>
                </a:cubicBezTo>
                <a:cubicBezTo>
                  <a:pt x="1042744" y="595935"/>
                  <a:pt x="1050339" y="590550"/>
                  <a:pt x="1058619" y="586410"/>
                </a:cubicBezTo>
                <a:cubicBezTo>
                  <a:pt x="1066265" y="582587"/>
                  <a:pt x="1075009" y="581126"/>
                  <a:pt x="1082431" y="576885"/>
                </a:cubicBezTo>
                <a:cubicBezTo>
                  <a:pt x="1097340" y="568366"/>
                  <a:pt x="1111006" y="557835"/>
                  <a:pt x="1125294" y="548310"/>
                </a:cubicBezTo>
                <a:cubicBezTo>
                  <a:pt x="1134819" y="541960"/>
                  <a:pt x="1143630" y="534380"/>
                  <a:pt x="1153869" y="529260"/>
                </a:cubicBezTo>
                <a:cubicBezTo>
                  <a:pt x="1160219" y="526085"/>
                  <a:pt x="1167012" y="523673"/>
                  <a:pt x="1172919" y="519735"/>
                </a:cubicBezTo>
                <a:cubicBezTo>
                  <a:pt x="1181377" y="514097"/>
                  <a:pt x="1187807" y="505552"/>
                  <a:pt x="1196731" y="500685"/>
                </a:cubicBezTo>
                <a:cubicBezTo>
                  <a:pt x="1263925" y="464033"/>
                  <a:pt x="1193780" y="513244"/>
                  <a:pt x="1244356" y="481635"/>
                </a:cubicBezTo>
                <a:cubicBezTo>
                  <a:pt x="1261968" y="470628"/>
                  <a:pt x="1281995" y="448412"/>
                  <a:pt x="1301506" y="443535"/>
                </a:cubicBezTo>
                <a:lnTo>
                  <a:pt x="1320556" y="438773"/>
                </a:lnTo>
                <a:cubicBezTo>
                  <a:pt x="1414631" y="365604"/>
                  <a:pt x="1322045" y="433117"/>
                  <a:pt x="1391994" y="391148"/>
                </a:cubicBezTo>
                <a:cubicBezTo>
                  <a:pt x="1398800" y="387064"/>
                  <a:pt x="1404126" y="380752"/>
                  <a:pt x="1411044" y="376860"/>
                </a:cubicBezTo>
                <a:cubicBezTo>
                  <a:pt x="1461879" y="348265"/>
                  <a:pt x="1460376" y="355425"/>
                  <a:pt x="1501531" y="329235"/>
                </a:cubicBezTo>
                <a:cubicBezTo>
                  <a:pt x="1542159" y="303381"/>
                  <a:pt x="1495405" y="325156"/>
                  <a:pt x="1553919" y="295898"/>
                </a:cubicBezTo>
                <a:cubicBezTo>
                  <a:pt x="1558409" y="293653"/>
                  <a:pt x="1563716" y="293380"/>
                  <a:pt x="1568206" y="291135"/>
                </a:cubicBezTo>
                <a:cubicBezTo>
                  <a:pt x="1576485" y="286995"/>
                  <a:pt x="1583893" y="281281"/>
                  <a:pt x="1592019" y="276848"/>
                </a:cubicBezTo>
                <a:cubicBezTo>
                  <a:pt x="1601368" y="271749"/>
                  <a:pt x="1611415" y="267959"/>
                  <a:pt x="1620594" y="262560"/>
                </a:cubicBezTo>
                <a:cubicBezTo>
                  <a:pt x="1638434" y="252066"/>
                  <a:pt x="1655232" y="239872"/>
                  <a:pt x="1672981" y="229223"/>
                </a:cubicBezTo>
                <a:cubicBezTo>
                  <a:pt x="1747407" y="184567"/>
                  <a:pt x="1654366" y="239564"/>
                  <a:pt x="1715844" y="205410"/>
                </a:cubicBezTo>
                <a:cubicBezTo>
                  <a:pt x="1757364" y="182344"/>
                  <a:pt x="1722903" y="200703"/>
                  <a:pt x="1758706" y="176835"/>
                </a:cubicBezTo>
                <a:cubicBezTo>
                  <a:pt x="1766408" y="171700"/>
                  <a:pt x="1774817" y="167683"/>
                  <a:pt x="1782519" y="162548"/>
                </a:cubicBezTo>
                <a:cubicBezTo>
                  <a:pt x="1789124" y="158145"/>
                  <a:pt x="1795595" y="153487"/>
                  <a:pt x="1801569" y="148260"/>
                </a:cubicBezTo>
                <a:cubicBezTo>
                  <a:pt x="1808327" y="142346"/>
                  <a:pt x="1813004" y="133969"/>
                  <a:pt x="1820619" y="129210"/>
                </a:cubicBezTo>
                <a:cubicBezTo>
                  <a:pt x="1826170" y="125741"/>
                  <a:pt x="1833319" y="126035"/>
                  <a:pt x="1839669" y="124448"/>
                </a:cubicBezTo>
                <a:cubicBezTo>
                  <a:pt x="1858700" y="95901"/>
                  <a:pt x="1837216" y="123709"/>
                  <a:pt x="1873006" y="95873"/>
                </a:cubicBezTo>
                <a:cubicBezTo>
                  <a:pt x="1880095" y="90360"/>
                  <a:pt x="1884872" y="82211"/>
                  <a:pt x="1892056" y="76823"/>
                </a:cubicBezTo>
                <a:cubicBezTo>
                  <a:pt x="1897736" y="72563"/>
                  <a:pt x="1905611" y="71794"/>
                  <a:pt x="1911106" y="67298"/>
                </a:cubicBezTo>
                <a:cubicBezTo>
                  <a:pt x="1993360" y="0"/>
                  <a:pt x="1915027" y="53572"/>
                  <a:pt x="1958731" y="24435"/>
                </a:cubicBezTo>
                <a:cubicBezTo>
                  <a:pt x="1961906" y="19673"/>
                  <a:pt x="1963787" y="13724"/>
                  <a:pt x="1968256" y="10148"/>
                </a:cubicBezTo>
                <a:cubicBezTo>
                  <a:pt x="1972176" y="7012"/>
                  <a:pt x="1982544" y="5385"/>
                  <a:pt x="1982544" y="538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00760" y="4000504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주소창으로</a:t>
            </a:r>
            <a:r>
              <a:rPr lang="ko-KR" altLang="en-US" sz="1100" dirty="0" smtClean="0"/>
              <a:t> 전달하지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89119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r>
              <a:rPr lang="en-US" altLang="ko-KR" sz="1600" dirty="0" smtClean="0"/>
              <a:t>protected void </a:t>
            </a:r>
            <a:r>
              <a:rPr lang="en-US" altLang="ko-KR" sz="1600" dirty="0" err="1" smtClean="0"/>
              <a:t>doPost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request,HttpServletResponse</a:t>
            </a:r>
            <a:r>
              <a:rPr lang="en-US" altLang="ko-KR" sz="1600" dirty="0" smtClean="0"/>
              <a:t> response)</a:t>
            </a:r>
          </a:p>
          <a:p>
            <a:r>
              <a:rPr lang="en-US" altLang="ko-KR" sz="1600" dirty="0" smtClean="0"/>
              <a:t>throws 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ServletException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*get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, post</a:t>
            </a:r>
            <a:r>
              <a:rPr lang="ko-KR" altLang="en-US" sz="1600" dirty="0" smtClean="0"/>
              <a:t>방식 모두 요청 받을 때</a:t>
            </a:r>
            <a:endParaRPr lang="en-US" altLang="ko-KR" sz="1600" dirty="0" smtClean="0"/>
          </a:p>
          <a:p>
            <a:r>
              <a:rPr lang="en-US" altLang="ko-KR" sz="1600" dirty="0" smtClean="0"/>
              <a:t>protected void </a:t>
            </a:r>
            <a:r>
              <a:rPr lang="en-US" altLang="ko-KR" sz="1600" b="1" dirty="0" smtClean="0"/>
              <a:t>service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request,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response)</a:t>
            </a:r>
          </a:p>
          <a:p>
            <a:r>
              <a:rPr lang="en-US" altLang="ko-KR" sz="1600" dirty="0" smtClean="0"/>
              <a:t>throws </a:t>
            </a:r>
            <a:r>
              <a:rPr lang="en-US" altLang="ko-KR" sz="1600" dirty="0" err="1" smtClean="0"/>
              <a:t>IOException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ServletException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응답방식설정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접속자에</a:t>
            </a:r>
            <a:r>
              <a:rPr lang="ko-KR" altLang="en-US" sz="1600" dirty="0" smtClean="0"/>
              <a:t> 제공할 형식 설정 </a:t>
            </a:r>
            <a:r>
              <a:rPr lang="en-US" altLang="ko-KR" sz="1600" dirty="0" smtClean="0"/>
              <a:t>: MIME-type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-tomcat</a:t>
            </a:r>
            <a:r>
              <a:rPr lang="ko-KR" altLang="en-US" sz="1600" dirty="0" smtClean="0"/>
              <a:t>이 생성할수 있는 </a:t>
            </a:r>
            <a:r>
              <a:rPr lang="en-US" altLang="ko-KR" sz="1600" dirty="0" smtClean="0"/>
              <a:t>MIME-types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web.xml</a:t>
            </a:r>
            <a:r>
              <a:rPr lang="ko-KR" altLang="en-US" sz="1600" dirty="0" smtClean="0"/>
              <a:t>에 정의되어있다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response.setContentType</a:t>
            </a:r>
            <a:r>
              <a:rPr lang="en-US" altLang="ko-KR" sz="1600" dirty="0" smtClean="0"/>
              <a:t>(“text/</a:t>
            </a:r>
            <a:r>
              <a:rPr lang="en-US" altLang="ko-KR" sz="1600" dirty="0" err="1" smtClean="0"/>
              <a:t>html;charset</a:t>
            </a:r>
            <a:r>
              <a:rPr lang="en-US" altLang="ko-KR" sz="1600" dirty="0" smtClean="0"/>
              <a:t>=UTF-8”); //</a:t>
            </a:r>
            <a:r>
              <a:rPr lang="ko-KR" altLang="en-US" sz="1600" dirty="0" smtClean="0"/>
              <a:t>언어 이슈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응답 데이터</a:t>
            </a:r>
            <a:r>
              <a:rPr lang="en-US" altLang="ko-KR" sz="1600" dirty="0" smtClean="0"/>
              <a:t>(HTML)</a:t>
            </a:r>
            <a:r>
              <a:rPr lang="ko-KR" altLang="en-US" sz="1600" dirty="0" smtClean="0"/>
              <a:t>를 내보내기 위한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얻는다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PrintWriter</a:t>
            </a:r>
            <a:r>
              <a:rPr lang="en-US" altLang="ko-KR" sz="1600" dirty="0" smtClean="0"/>
              <a:t> out=</a:t>
            </a:r>
            <a:r>
              <a:rPr lang="en-US" altLang="ko-KR" sz="1600" dirty="0" err="1" smtClean="0"/>
              <a:t>response.getWriter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응답한 내용을 만들어서 </a:t>
            </a:r>
            <a:r>
              <a:rPr lang="ko-KR" altLang="en-US" sz="1600" dirty="0" err="1" smtClean="0"/>
              <a:t>출력스트림으로</a:t>
            </a:r>
            <a:r>
              <a:rPr lang="ko-KR" altLang="en-US" sz="1600" dirty="0" smtClean="0"/>
              <a:t> 보낸다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out.print</a:t>
            </a:r>
            <a:r>
              <a:rPr lang="en-US" altLang="ko-KR" sz="1600" dirty="0" smtClean="0"/>
              <a:t>(“&lt;html&gt;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out.println</a:t>
            </a:r>
            <a:r>
              <a:rPr lang="en-US" altLang="ko-KR" sz="1600" dirty="0" smtClean="0"/>
              <a:t>(“&lt;html&gt;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”);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500562" y="257174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2643182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Multipurpose Internet Mail Extensions</a:t>
            </a:r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인터넷에서 데이터를 송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수신하기 위해 정해놓은 규약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714752"/>
            <a:ext cx="2642109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3214678" y="478473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V="1">
            <a:off x="3500430" y="485776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14678" y="4929198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</a:t>
            </a:r>
            <a:r>
              <a:rPr lang="en-US" altLang="ko-KR" sz="1200" dirty="0" smtClean="0"/>
              <a:t>tml</a:t>
            </a:r>
            <a:r>
              <a:rPr lang="ko-KR" altLang="en-US" sz="1200" dirty="0" smtClean="0"/>
              <a:t>을 만들어서 응답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3938021" y="3505200"/>
            <a:ext cx="1543617" cy="1019175"/>
          </a:xfrm>
          <a:custGeom>
            <a:avLst/>
            <a:gdLst>
              <a:gd name="connsiteX0" fmla="*/ 1005454 w 1543617"/>
              <a:gd name="connsiteY0" fmla="*/ 0 h 1019175"/>
              <a:gd name="connsiteX1" fmla="*/ 1038792 w 1543617"/>
              <a:gd name="connsiteY1" fmla="*/ 4763 h 1019175"/>
              <a:gd name="connsiteX2" fmla="*/ 1067367 w 1543617"/>
              <a:gd name="connsiteY2" fmla="*/ 23813 h 1019175"/>
              <a:gd name="connsiteX3" fmla="*/ 1086417 w 1543617"/>
              <a:gd name="connsiteY3" fmla="*/ 28575 h 1019175"/>
              <a:gd name="connsiteX4" fmla="*/ 1100704 w 1543617"/>
              <a:gd name="connsiteY4" fmla="*/ 38100 h 1019175"/>
              <a:gd name="connsiteX5" fmla="*/ 1157854 w 1543617"/>
              <a:gd name="connsiteY5" fmla="*/ 80963 h 1019175"/>
              <a:gd name="connsiteX6" fmla="*/ 1191192 w 1543617"/>
              <a:gd name="connsiteY6" fmla="*/ 104775 h 1019175"/>
              <a:gd name="connsiteX7" fmla="*/ 1224529 w 1543617"/>
              <a:gd name="connsiteY7" fmla="*/ 128588 h 1019175"/>
              <a:gd name="connsiteX8" fmla="*/ 1253104 w 1543617"/>
              <a:gd name="connsiteY8" fmla="*/ 147638 h 1019175"/>
              <a:gd name="connsiteX9" fmla="*/ 1286442 w 1543617"/>
              <a:gd name="connsiteY9" fmla="*/ 180975 h 1019175"/>
              <a:gd name="connsiteX10" fmla="*/ 1315017 w 1543617"/>
              <a:gd name="connsiteY10" fmla="*/ 195263 h 1019175"/>
              <a:gd name="connsiteX11" fmla="*/ 1348354 w 1543617"/>
              <a:gd name="connsiteY11" fmla="*/ 228600 h 1019175"/>
              <a:gd name="connsiteX12" fmla="*/ 1381692 w 1543617"/>
              <a:gd name="connsiteY12" fmla="*/ 276225 h 1019175"/>
              <a:gd name="connsiteX13" fmla="*/ 1400742 w 1543617"/>
              <a:gd name="connsiteY13" fmla="*/ 290513 h 1019175"/>
              <a:gd name="connsiteX14" fmla="*/ 1443604 w 1543617"/>
              <a:gd name="connsiteY14" fmla="*/ 342900 h 1019175"/>
              <a:gd name="connsiteX15" fmla="*/ 1448367 w 1543617"/>
              <a:gd name="connsiteY15" fmla="*/ 366713 h 1019175"/>
              <a:gd name="connsiteX16" fmla="*/ 1462654 w 1543617"/>
              <a:gd name="connsiteY16" fmla="*/ 381000 h 1019175"/>
              <a:gd name="connsiteX17" fmla="*/ 1476942 w 1543617"/>
              <a:gd name="connsiteY17" fmla="*/ 404813 h 1019175"/>
              <a:gd name="connsiteX18" fmla="*/ 1505517 w 1543617"/>
              <a:gd name="connsiteY18" fmla="*/ 457200 h 1019175"/>
              <a:gd name="connsiteX19" fmla="*/ 1519804 w 1543617"/>
              <a:gd name="connsiteY19" fmla="*/ 523875 h 1019175"/>
              <a:gd name="connsiteX20" fmla="*/ 1529329 w 1543617"/>
              <a:gd name="connsiteY20" fmla="*/ 561975 h 1019175"/>
              <a:gd name="connsiteX21" fmla="*/ 1538854 w 1543617"/>
              <a:gd name="connsiteY21" fmla="*/ 609600 h 1019175"/>
              <a:gd name="connsiteX22" fmla="*/ 1543617 w 1543617"/>
              <a:gd name="connsiteY22" fmla="*/ 681038 h 1019175"/>
              <a:gd name="connsiteX23" fmla="*/ 1538854 w 1543617"/>
              <a:gd name="connsiteY23" fmla="*/ 809625 h 1019175"/>
              <a:gd name="connsiteX24" fmla="*/ 1534092 w 1543617"/>
              <a:gd name="connsiteY24" fmla="*/ 823913 h 1019175"/>
              <a:gd name="connsiteX25" fmla="*/ 1524567 w 1543617"/>
              <a:gd name="connsiteY25" fmla="*/ 838200 h 1019175"/>
              <a:gd name="connsiteX26" fmla="*/ 1515042 w 1543617"/>
              <a:gd name="connsiteY26" fmla="*/ 857250 h 1019175"/>
              <a:gd name="connsiteX27" fmla="*/ 1486467 w 1543617"/>
              <a:gd name="connsiteY27" fmla="*/ 895350 h 1019175"/>
              <a:gd name="connsiteX28" fmla="*/ 1462654 w 1543617"/>
              <a:gd name="connsiteY28" fmla="*/ 909638 h 1019175"/>
              <a:gd name="connsiteX29" fmla="*/ 1395979 w 1543617"/>
              <a:gd name="connsiteY29" fmla="*/ 938213 h 1019175"/>
              <a:gd name="connsiteX30" fmla="*/ 1367404 w 1543617"/>
              <a:gd name="connsiteY30" fmla="*/ 947738 h 1019175"/>
              <a:gd name="connsiteX31" fmla="*/ 1281679 w 1543617"/>
              <a:gd name="connsiteY31" fmla="*/ 957263 h 1019175"/>
              <a:gd name="connsiteX32" fmla="*/ 1043554 w 1543617"/>
              <a:gd name="connsiteY32" fmla="*/ 947738 h 1019175"/>
              <a:gd name="connsiteX33" fmla="*/ 1005454 w 1543617"/>
              <a:gd name="connsiteY33" fmla="*/ 938213 h 1019175"/>
              <a:gd name="connsiteX34" fmla="*/ 976879 w 1543617"/>
              <a:gd name="connsiteY34" fmla="*/ 923925 h 1019175"/>
              <a:gd name="connsiteX35" fmla="*/ 953067 w 1543617"/>
              <a:gd name="connsiteY35" fmla="*/ 919163 h 1019175"/>
              <a:gd name="connsiteX36" fmla="*/ 910204 w 1543617"/>
              <a:gd name="connsiteY36" fmla="*/ 909638 h 1019175"/>
              <a:gd name="connsiteX37" fmla="*/ 881629 w 1543617"/>
              <a:gd name="connsiteY37" fmla="*/ 900113 h 1019175"/>
              <a:gd name="connsiteX38" fmla="*/ 838767 w 1543617"/>
              <a:gd name="connsiteY38" fmla="*/ 885825 h 1019175"/>
              <a:gd name="connsiteX39" fmla="*/ 776854 w 1543617"/>
              <a:gd name="connsiteY39" fmla="*/ 881063 h 1019175"/>
              <a:gd name="connsiteX40" fmla="*/ 724467 w 1543617"/>
              <a:gd name="connsiteY40" fmla="*/ 871538 h 1019175"/>
              <a:gd name="connsiteX41" fmla="*/ 705417 w 1543617"/>
              <a:gd name="connsiteY41" fmla="*/ 866775 h 1019175"/>
              <a:gd name="connsiteX42" fmla="*/ 372042 w 1543617"/>
              <a:gd name="connsiteY42" fmla="*/ 871538 h 1019175"/>
              <a:gd name="connsiteX43" fmla="*/ 348229 w 1543617"/>
              <a:gd name="connsiteY43" fmla="*/ 876300 h 1019175"/>
              <a:gd name="connsiteX44" fmla="*/ 305367 w 1543617"/>
              <a:gd name="connsiteY44" fmla="*/ 881063 h 1019175"/>
              <a:gd name="connsiteX45" fmla="*/ 286317 w 1543617"/>
              <a:gd name="connsiteY45" fmla="*/ 890588 h 1019175"/>
              <a:gd name="connsiteX46" fmla="*/ 224404 w 1543617"/>
              <a:gd name="connsiteY46" fmla="*/ 895350 h 1019175"/>
              <a:gd name="connsiteX47" fmla="*/ 195829 w 1543617"/>
              <a:gd name="connsiteY47" fmla="*/ 900113 h 1019175"/>
              <a:gd name="connsiteX48" fmla="*/ 176779 w 1543617"/>
              <a:gd name="connsiteY48" fmla="*/ 909638 h 1019175"/>
              <a:gd name="connsiteX49" fmla="*/ 152967 w 1543617"/>
              <a:gd name="connsiteY49" fmla="*/ 919163 h 1019175"/>
              <a:gd name="connsiteX50" fmla="*/ 138679 w 1543617"/>
              <a:gd name="connsiteY50" fmla="*/ 928688 h 1019175"/>
              <a:gd name="connsiteX51" fmla="*/ 119629 w 1543617"/>
              <a:gd name="connsiteY51" fmla="*/ 933450 h 1019175"/>
              <a:gd name="connsiteX52" fmla="*/ 105342 w 1543617"/>
              <a:gd name="connsiteY52" fmla="*/ 938213 h 1019175"/>
              <a:gd name="connsiteX53" fmla="*/ 76767 w 1543617"/>
              <a:gd name="connsiteY53" fmla="*/ 962025 h 1019175"/>
              <a:gd name="connsiteX54" fmla="*/ 48192 w 1543617"/>
              <a:gd name="connsiteY54" fmla="*/ 981075 h 1019175"/>
              <a:gd name="connsiteX55" fmla="*/ 19617 w 1543617"/>
              <a:gd name="connsiteY55" fmla="*/ 1004888 h 1019175"/>
              <a:gd name="connsiteX56" fmla="*/ 567 w 1543617"/>
              <a:gd name="connsiteY56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3617" h="1019175">
                <a:moveTo>
                  <a:pt x="1005454" y="0"/>
                </a:moveTo>
                <a:cubicBezTo>
                  <a:pt x="1016567" y="1588"/>
                  <a:pt x="1028315" y="733"/>
                  <a:pt x="1038792" y="4763"/>
                </a:cubicBezTo>
                <a:cubicBezTo>
                  <a:pt x="1049477" y="8873"/>
                  <a:pt x="1056261" y="21037"/>
                  <a:pt x="1067367" y="23813"/>
                </a:cubicBezTo>
                <a:lnTo>
                  <a:pt x="1086417" y="28575"/>
                </a:lnTo>
                <a:cubicBezTo>
                  <a:pt x="1091179" y="31750"/>
                  <a:pt x="1096075" y="34733"/>
                  <a:pt x="1100704" y="38100"/>
                </a:cubicBezTo>
                <a:cubicBezTo>
                  <a:pt x="1119962" y="52106"/>
                  <a:pt x="1138596" y="66957"/>
                  <a:pt x="1157854" y="80963"/>
                </a:cubicBezTo>
                <a:cubicBezTo>
                  <a:pt x="1168898" y="88995"/>
                  <a:pt x="1181536" y="95118"/>
                  <a:pt x="1191192" y="104775"/>
                </a:cubicBezTo>
                <a:cubicBezTo>
                  <a:pt x="1228331" y="141917"/>
                  <a:pt x="1180658" y="97253"/>
                  <a:pt x="1224529" y="128588"/>
                </a:cubicBezTo>
                <a:cubicBezTo>
                  <a:pt x="1255746" y="150885"/>
                  <a:pt x="1222456" y="137420"/>
                  <a:pt x="1253104" y="147638"/>
                </a:cubicBezTo>
                <a:cubicBezTo>
                  <a:pt x="1264217" y="158750"/>
                  <a:pt x="1272386" y="173947"/>
                  <a:pt x="1286442" y="180975"/>
                </a:cubicBezTo>
                <a:cubicBezTo>
                  <a:pt x="1295967" y="185738"/>
                  <a:pt x="1306576" y="188770"/>
                  <a:pt x="1315017" y="195263"/>
                </a:cubicBezTo>
                <a:cubicBezTo>
                  <a:pt x="1327473" y="204845"/>
                  <a:pt x="1339637" y="215524"/>
                  <a:pt x="1348354" y="228600"/>
                </a:cubicBezTo>
                <a:cubicBezTo>
                  <a:pt x="1351468" y="233271"/>
                  <a:pt x="1374638" y="269171"/>
                  <a:pt x="1381692" y="276225"/>
                </a:cubicBezTo>
                <a:cubicBezTo>
                  <a:pt x="1387305" y="281838"/>
                  <a:pt x="1394809" y="285240"/>
                  <a:pt x="1400742" y="290513"/>
                </a:cubicBezTo>
                <a:cubicBezTo>
                  <a:pt x="1426848" y="313719"/>
                  <a:pt x="1424243" y="313859"/>
                  <a:pt x="1443604" y="342900"/>
                </a:cubicBezTo>
                <a:cubicBezTo>
                  <a:pt x="1445192" y="350838"/>
                  <a:pt x="1444747" y="359473"/>
                  <a:pt x="1448367" y="366713"/>
                </a:cubicBezTo>
                <a:cubicBezTo>
                  <a:pt x="1451379" y="372737"/>
                  <a:pt x="1458613" y="375612"/>
                  <a:pt x="1462654" y="381000"/>
                </a:cubicBezTo>
                <a:cubicBezTo>
                  <a:pt x="1468208" y="388405"/>
                  <a:pt x="1472553" y="396663"/>
                  <a:pt x="1476942" y="404813"/>
                </a:cubicBezTo>
                <a:cubicBezTo>
                  <a:pt x="1507195" y="460998"/>
                  <a:pt x="1484631" y="425873"/>
                  <a:pt x="1505517" y="457200"/>
                </a:cubicBezTo>
                <a:cubicBezTo>
                  <a:pt x="1524476" y="514077"/>
                  <a:pt x="1506930" y="455213"/>
                  <a:pt x="1519804" y="523875"/>
                </a:cubicBezTo>
                <a:cubicBezTo>
                  <a:pt x="1522216" y="536742"/>
                  <a:pt x="1526762" y="549138"/>
                  <a:pt x="1529329" y="561975"/>
                </a:cubicBezTo>
                <a:lnTo>
                  <a:pt x="1538854" y="609600"/>
                </a:lnTo>
                <a:cubicBezTo>
                  <a:pt x="1540442" y="633413"/>
                  <a:pt x="1543617" y="657172"/>
                  <a:pt x="1543617" y="681038"/>
                </a:cubicBezTo>
                <a:cubicBezTo>
                  <a:pt x="1543617" y="723930"/>
                  <a:pt x="1541707" y="766828"/>
                  <a:pt x="1538854" y="809625"/>
                </a:cubicBezTo>
                <a:cubicBezTo>
                  <a:pt x="1538520" y="814634"/>
                  <a:pt x="1536337" y="819423"/>
                  <a:pt x="1534092" y="823913"/>
                </a:cubicBezTo>
                <a:cubicBezTo>
                  <a:pt x="1531532" y="829032"/>
                  <a:pt x="1527407" y="833230"/>
                  <a:pt x="1524567" y="838200"/>
                </a:cubicBezTo>
                <a:cubicBezTo>
                  <a:pt x="1521045" y="844364"/>
                  <a:pt x="1518490" y="851044"/>
                  <a:pt x="1515042" y="857250"/>
                </a:cubicBezTo>
                <a:cubicBezTo>
                  <a:pt x="1506361" y="872876"/>
                  <a:pt x="1500699" y="884676"/>
                  <a:pt x="1486467" y="895350"/>
                </a:cubicBezTo>
                <a:cubicBezTo>
                  <a:pt x="1479062" y="900904"/>
                  <a:pt x="1470804" y="905249"/>
                  <a:pt x="1462654" y="909638"/>
                </a:cubicBezTo>
                <a:cubicBezTo>
                  <a:pt x="1424402" y="930235"/>
                  <a:pt x="1431782" y="926279"/>
                  <a:pt x="1395979" y="938213"/>
                </a:cubicBezTo>
                <a:cubicBezTo>
                  <a:pt x="1386454" y="941388"/>
                  <a:pt x="1377383" y="946629"/>
                  <a:pt x="1367404" y="947738"/>
                </a:cubicBezTo>
                <a:lnTo>
                  <a:pt x="1281679" y="957263"/>
                </a:lnTo>
                <a:cubicBezTo>
                  <a:pt x="1202304" y="954088"/>
                  <a:pt x="1122804" y="953204"/>
                  <a:pt x="1043554" y="947738"/>
                </a:cubicBezTo>
                <a:cubicBezTo>
                  <a:pt x="1030494" y="946837"/>
                  <a:pt x="1005454" y="938213"/>
                  <a:pt x="1005454" y="938213"/>
                </a:cubicBezTo>
                <a:cubicBezTo>
                  <a:pt x="995929" y="933450"/>
                  <a:pt x="986887" y="927564"/>
                  <a:pt x="976879" y="923925"/>
                </a:cubicBezTo>
                <a:cubicBezTo>
                  <a:pt x="969272" y="921159"/>
                  <a:pt x="960982" y="920859"/>
                  <a:pt x="953067" y="919163"/>
                </a:cubicBezTo>
                <a:cubicBezTo>
                  <a:pt x="938756" y="916096"/>
                  <a:pt x="924346" y="913409"/>
                  <a:pt x="910204" y="909638"/>
                </a:cubicBezTo>
                <a:cubicBezTo>
                  <a:pt x="900503" y="907051"/>
                  <a:pt x="890951" y="903842"/>
                  <a:pt x="881629" y="900113"/>
                </a:cubicBezTo>
                <a:cubicBezTo>
                  <a:pt x="868483" y="894854"/>
                  <a:pt x="853291" y="887534"/>
                  <a:pt x="838767" y="885825"/>
                </a:cubicBezTo>
                <a:cubicBezTo>
                  <a:pt x="818210" y="883407"/>
                  <a:pt x="797492" y="882650"/>
                  <a:pt x="776854" y="881063"/>
                </a:cubicBezTo>
                <a:lnTo>
                  <a:pt x="724467" y="871538"/>
                </a:lnTo>
                <a:cubicBezTo>
                  <a:pt x="718049" y="870254"/>
                  <a:pt x="711962" y="866775"/>
                  <a:pt x="705417" y="866775"/>
                </a:cubicBezTo>
                <a:cubicBezTo>
                  <a:pt x="594281" y="866775"/>
                  <a:pt x="483167" y="869950"/>
                  <a:pt x="372042" y="871538"/>
                </a:cubicBezTo>
                <a:cubicBezTo>
                  <a:pt x="364104" y="873125"/>
                  <a:pt x="356242" y="875155"/>
                  <a:pt x="348229" y="876300"/>
                </a:cubicBezTo>
                <a:cubicBezTo>
                  <a:pt x="333998" y="878333"/>
                  <a:pt x="319374" y="877830"/>
                  <a:pt x="305367" y="881063"/>
                </a:cubicBezTo>
                <a:cubicBezTo>
                  <a:pt x="298449" y="882659"/>
                  <a:pt x="293308" y="889354"/>
                  <a:pt x="286317" y="890588"/>
                </a:cubicBezTo>
                <a:cubicBezTo>
                  <a:pt x="265933" y="894185"/>
                  <a:pt x="245042" y="893763"/>
                  <a:pt x="224404" y="895350"/>
                </a:cubicBezTo>
                <a:cubicBezTo>
                  <a:pt x="214879" y="896938"/>
                  <a:pt x="205078" y="897338"/>
                  <a:pt x="195829" y="900113"/>
                </a:cubicBezTo>
                <a:cubicBezTo>
                  <a:pt x="189029" y="902153"/>
                  <a:pt x="183267" y="906755"/>
                  <a:pt x="176779" y="909638"/>
                </a:cubicBezTo>
                <a:cubicBezTo>
                  <a:pt x="168967" y="913110"/>
                  <a:pt x="160613" y="915340"/>
                  <a:pt x="152967" y="919163"/>
                </a:cubicBezTo>
                <a:cubicBezTo>
                  <a:pt x="147847" y="921723"/>
                  <a:pt x="143940" y="926433"/>
                  <a:pt x="138679" y="928688"/>
                </a:cubicBezTo>
                <a:cubicBezTo>
                  <a:pt x="132663" y="931266"/>
                  <a:pt x="125923" y="931652"/>
                  <a:pt x="119629" y="933450"/>
                </a:cubicBezTo>
                <a:cubicBezTo>
                  <a:pt x="114802" y="934829"/>
                  <a:pt x="110104" y="936625"/>
                  <a:pt x="105342" y="938213"/>
                </a:cubicBezTo>
                <a:cubicBezTo>
                  <a:pt x="63589" y="979963"/>
                  <a:pt x="116559" y="928865"/>
                  <a:pt x="76767" y="962025"/>
                </a:cubicBezTo>
                <a:cubicBezTo>
                  <a:pt x="52985" y="981844"/>
                  <a:pt x="73299" y="972706"/>
                  <a:pt x="48192" y="981075"/>
                </a:cubicBezTo>
                <a:cubicBezTo>
                  <a:pt x="37661" y="991606"/>
                  <a:pt x="32876" y="998259"/>
                  <a:pt x="19617" y="1004888"/>
                </a:cubicBezTo>
                <a:cubicBezTo>
                  <a:pt x="0" y="1014696"/>
                  <a:pt x="8961" y="1002385"/>
                  <a:pt x="567" y="10191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76712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생성된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web browser</a:t>
            </a:r>
            <a:r>
              <a:rPr lang="ko-KR" altLang="en-US" sz="1400" dirty="0" smtClean="0"/>
              <a:t>에서 인식하게 만들기위해서 </a:t>
            </a:r>
            <a:r>
              <a:rPr lang="en-US" altLang="ko-KR" sz="1400" dirty="0" smtClean="0"/>
              <a:t>DD</a:t>
            </a:r>
            <a:r>
              <a:rPr lang="ko-KR" altLang="en-US" sz="1400" dirty="0" smtClean="0"/>
              <a:t>에 등록한다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1.Servlet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serlvet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-class&gt;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.class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-class&gt;</a:t>
            </a:r>
            <a:endParaRPr lang="en-US" altLang="ko-KR" sz="1400" dirty="0"/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2.URL</a:t>
            </a:r>
            <a:r>
              <a:rPr lang="ko-KR" altLang="en-US" sz="1400" dirty="0" err="1" smtClean="0"/>
              <a:t>매핑</a:t>
            </a:r>
            <a:r>
              <a:rPr lang="en-US" altLang="ko-KR" sz="1400" dirty="0" smtClean="0"/>
              <a:t>( web browser</a:t>
            </a:r>
            <a:r>
              <a:rPr lang="ko-KR" altLang="en-US" sz="1400" dirty="0" smtClean="0"/>
              <a:t>에서 클래스를 사용할 수 있도록 다른 이름으로 연결하는 것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-mapping&gt;</a:t>
            </a:r>
          </a:p>
          <a:p>
            <a:r>
              <a:rPr lang="en-US" altLang="ko-KR" sz="1400" dirty="0" smtClean="0"/>
              <a:t>  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  <a:r>
              <a:rPr lang="en-US" altLang="ko-KR" sz="1400" b="1" dirty="0" smtClean="0"/>
              <a:t>/</a:t>
            </a:r>
            <a:r>
              <a:rPr lang="ko-KR" altLang="en-US" sz="1400" dirty="0" smtClean="0"/>
              <a:t>웹 브라우저에서 인식할 이름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	</a:t>
            </a:r>
            <a:endParaRPr lang="en-US" altLang="ko-KR" sz="1400" dirty="0"/>
          </a:p>
          <a:p>
            <a:r>
              <a:rPr lang="en-US" altLang="ko-KR" sz="1400" dirty="0" smtClean="0"/>
              <a:t> 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-mapping&gt;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*tomcat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( startup.bat 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*web browser</a:t>
            </a:r>
            <a:r>
              <a:rPr lang="ko-KR" altLang="en-US" sz="1400" dirty="0" smtClean="0"/>
              <a:t>를 열고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-mapping&gt;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  <a:r>
              <a:rPr lang="ko-KR" altLang="en-US" sz="1400" dirty="0" smtClean="0"/>
              <a:t>에 설정된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를 넣어 </a:t>
            </a:r>
            <a:r>
              <a:rPr lang="en-US" altLang="ko-KR" sz="1400" dirty="0" err="1" smtClean="0"/>
              <a:t>servlet</a:t>
            </a:r>
            <a:r>
              <a:rPr lang="ko-KR" altLang="en-US" sz="1400" dirty="0" smtClean="0"/>
              <a:t>을 호출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214942" y="57148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714356"/>
            <a:ext cx="1427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WEB-INF/web.xml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3071802" y="164305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4744" y="143748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객체화할 클래스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2285984" y="14287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5984" y="1214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유일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857760"/>
            <a:ext cx="20669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557579" y="4929198"/>
            <a:ext cx="428628" cy="23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857620" y="457200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57488" y="4929198"/>
            <a:ext cx="642942" cy="23336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2643174" y="514351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8860" y="5286388"/>
            <a:ext cx="58392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server.xml</a:t>
            </a:r>
          </a:p>
          <a:p>
            <a:r>
              <a:rPr lang="en-US" altLang="ko-KR" sz="1400" dirty="0" smtClean="0"/>
              <a:t>-HDD</a:t>
            </a:r>
            <a:r>
              <a:rPr lang="ko-KR" altLang="en-US" sz="1400" dirty="0" smtClean="0"/>
              <a:t>의 특정 </a:t>
            </a:r>
            <a:r>
              <a:rPr lang="en-US" altLang="ko-KR" sz="1400" dirty="0" smtClean="0"/>
              <a:t>directory</a:t>
            </a:r>
            <a:r>
              <a:rPr lang="ko-KR" altLang="en-US" sz="1400" dirty="0" smtClean="0"/>
              <a:t>로 웹 서비스를 </a:t>
            </a:r>
            <a:r>
              <a:rPr lang="ko-KR" altLang="en-US" sz="1400" dirty="0" smtClean="0"/>
              <a:t>하기 위해서 </a:t>
            </a:r>
            <a:r>
              <a:rPr lang="en-US" altLang="ko-KR" sz="1400" dirty="0" smtClean="0"/>
              <a:t>&lt;Host&gt;</a:t>
            </a:r>
            <a:r>
              <a:rPr lang="ko-KR" altLang="en-US" sz="1400" dirty="0" smtClean="0"/>
              <a:t>하위에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&lt;Context&gt;</a:t>
            </a:r>
            <a:r>
              <a:rPr lang="ko-KR" altLang="en-US" sz="1400" dirty="0" smtClean="0"/>
              <a:t>태그로 설정한다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&lt;Context </a:t>
            </a:r>
            <a:r>
              <a:rPr lang="en-US" altLang="ko-KR" sz="1400" dirty="0" err="1" smtClean="0"/>
              <a:t>docBase</a:t>
            </a:r>
            <a:r>
              <a:rPr lang="en-US" altLang="ko-KR" sz="1400" dirty="0" smtClean="0"/>
              <a:t>=“HDD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” path=“</a:t>
            </a:r>
            <a:r>
              <a:rPr lang="ko-KR" altLang="en-US" sz="1400" dirty="0" err="1" smtClean="0"/>
              <a:t>웹브라우저에서</a:t>
            </a:r>
            <a:r>
              <a:rPr lang="ko-KR" altLang="en-US" sz="1400" dirty="0" smtClean="0"/>
              <a:t> 사용할 경로</a:t>
            </a:r>
            <a:r>
              <a:rPr lang="en-US" altLang="ko-KR" sz="1400" dirty="0" smtClean="0"/>
              <a:t>”/&gt;</a:t>
            </a:r>
          </a:p>
          <a:p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>
            <a:off x="3428992" y="5214950"/>
            <a:ext cx="264320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32926"/>
            <a:ext cx="69849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순서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1.Source code</a:t>
            </a:r>
            <a:r>
              <a:rPr lang="ko-KR" altLang="en-US" sz="1600" dirty="0" smtClean="0"/>
              <a:t>작성 </a:t>
            </a:r>
            <a:r>
              <a:rPr lang="en-US" altLang="ko-KR" sz="1600" dirty="0" smtClean="0"/>
              <a:t>&gt; 2. DD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&gt; 3. class </a:t>
            </a:r>
            <a:r>
              <a:rPr lang="ko-KR" altLang="en-US" sz="1600" dirty="0" smtClean="0"/>
              <a:t>파일을 서비스하는 위치배포 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4. WAS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&gt; 5. web browser</a:t>
            </a:r>
            <a:r>
              <a:rPr lang="ko-KR" altLang="en-US" sz="1600" dirty="0" smtClean="0"/>
              <a:t>를 실행하여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요청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응답한 결과 보기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흐름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85720" y="2285992"/>
            <a:ext cx="192882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7620" y="2214554"/>
            <a:ext cx="235745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5008" y="3786190"/>
            <a:ext cx="1357322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2000240"/>
            <a:ext cx="12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36308" y="1928802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205" y="2899168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895329" y="2591391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e:/dev/hello.class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5074" y="350043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7620" y="221455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1.server.xml</a:t>
            </a:r>
            <a:r>
              <a:rPr lang="ko-KR" altLang="en-US" sz="900" dirty="0" smtClean="0"/>
              <a:t>과 </a:t>
            </a:r>
            <a:r>
              <a:rPr lang="en-US" altLang="ko-KR" sz="900" dirty="0" smtClean="0"/>
              <a:t>web.xml</a:t>
            </a:r>
            <a:r>
              <a:rPr lang="ko-KR" altLang="en-US" sz="900" dirty="0" smtClean="0"/>
              <a:t>를 로딩한다</a:t>
            </a:r>
            <a:r>
              <a:rPr lang="en-US" altLang="ko-KR" sz="900" dirty="0" smtClean="0"/>
              <a:t>. </a:t>
            </a:r>
          </a:p>
          <a:p>
            <a:r>
              <a:rPr lang="en-US" altLang="ko-KR" sz="900" dirty="0"/>
              <a:t>  </a:t>
            </a:r>
            <a:r>
              <a:rPr lang="ko-KR" altLang="en-US" sz="900" dirty="0" smtClean="0"/>
              <a:t>요청 </a:t>
            </a:r>
            <a:r>
              <a:rPr lang="en-US" altLang="ko-KR" sz="900" dirty="0" smtClean="0"/>
              <a:t>URL</a:t>
            </a:r>
            <a:r>
              <a:rPr lang="ko-KR" altLang="en-US" sz="900" dirty="0" smtClean="0"/>
              <a:t>을 처리할 수 있는 </a:t>
            </a:r>
            <a:r>
              <a:rPr lang="en-US" altLang="ko-KR" sz="900" dirty="0" smtClean="0"/>
              <a:t>HDD</a:t>
            </a:r>
            <a:r>
              <a:rPr lang="ko-KR" altLang="en-US" sz="900" dirty="0" smtClean="0"/>
              <a:t>의 경로와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연결 파일명이 설정 된다</a:t>
            </a:r>
            <a:r>
              <a:rPr lang="en-US" altLang="ko-KR" sz="900" dirty="0" smtClean="0"/>
              <a:t>. </a:t>
            </a:r>
            <a:endParaRPr lang="en-US" altLang="ko-KR" sz="900" dirty="0"/>
          </a:p>
          <a:p>
            <a:r>
              <a:rPr lang="ko-KR" altLang="en-US" sz="900" dirty="0" smtClean="0"/>
              <a:t>대기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4250529" y="196452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0496" y="1643050"/>
            <a:ext cx="2820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&lt;Context path=“/</a:t>
            </a:r>
            <a:r>
              <a:rPr lang="en-US" altLang="ko-KR" sz="900" dirty="0" err="1" smtClean="0"/>
              <a:t>servlet_prj</a:t>
            </a:r>
            <a:r>
              <a:rPr lang="en-US" altLang="ko-KR" sz="900" dirty="0" smtClean="0"/>
              <a:t>” </a:t>
            </a:r>
            <a:r>
              <a:rPr lang="en-US" altLang="ko-KR" sz="900" dirty="0" err="1" smtClean="0"/>
              <a:t>docBase</a:t>
            </a:r>
            <a:r>
              <a:rPr lang="en-US" altLang="ko-KR" sz="900" dirty="0" smtClean="0"/>
              <a:t>=“e:/dev”/&gt;</a:t>
            </a:r>
            <a:endParaRPr lang="ko-KR" altLang="en-US" sz="9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5072066" y="207167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6707" y="1912284"/>
            <a:ext cx="3081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WEB-INF/web.xml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servlet</a:t>
            </a:r>
            <a:r>
              <a:rPr lang="en-US" altLang="ko-KR" sz="900" dirty="0" smtClean="0"/>
              <a:t>&gt;,&lt;</a:t>
            </a:r>
            <a:r>
              <a:rPr lang="en-US" altLang="ko-KR" sz="900" dirty="0" err="1" smtClean="0"/>
              <a:t>servlet</a:t>
            </a:r>
            <a:r>
              <a:rPr lang="en-US" altLang="ko-KR" sz="900" dirty="0" smtClean="0"/>
              <a:t>-mapping&gt; </a:t>
            </a:r>
            <a:r>
              <a:rPr lang="ko-KR" altLang="en-US" sz="900" dirty="0" smtClean="0"/>
              <a:t>로딩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235743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접속자가 </a:t>
            </a:r>
            <a:r>
              <a:rPr lang="en-US" altLang="ko-KR" sz="900" dirty="0" smtClean="0"/>
              <a:t>URL</a:t>
            </a:r>
            <a:r>
              <a:rPr lang="ko-KR" altLang="en-US" sz="900" dirty="0" smtClean="0"/>
              <a:t>을 입력하여 요청</a:t>
            </a:r>
            <a:endParaRPr lang="en-US" altLang="ko-KR" sz="900" dirty="0" smtClean="0"/>
          </a:p>
          <a:p>
            <a:r>
              <a:rPr lang="en-US" altLang="ko-KR" sz="900" dirty="0" smtClean="0"/>
              <a:t>http://localhost/servlet_prj/hello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71670" y="2643182"/>
            <a:ext cx="200026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3174" y="25717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1285860"/>
            <a:ext cx="1500198" cy="6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직선 화살표 연결선 26"/>
          <p:cNvCxnSpPr/>
          <p:nvPr/>
        </p:nvCxnSpPr>
        <p:spPr>
          <a:xfrm rot="5400000">
            <a:off x="1035819" y="1964521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0695" y="16309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hosts</a:t>
            </a:r>
            <a:r>
              <a:rPr lang="ko-KR" altLang="en-US" sz="900" dirty="0" smtClean="0"/>
              <a:t>파일을 먼저 찾고</a:t>
            </a:r>
            <a:endParaRPr lang="en-US" altLang="ko-KR" sz="900" dirty="0" smtClean="0"/>
          </a:p>
          <a:p>
            <a:r>
              <a:rPr lang="en-US" altLang="ko-KR" sz="900" dirty="0" smtClean="0"/>
              <a:t>DNS</a:t>
            </a:r>
            <a:r>
              <a:rPr lang="ko-KR" altLang="en-US" sz="900" dirty="0" smtClean="0"/>
              <a:t>서버로 가서 </a:t>
            </a:r>
            <a:r>
              <a:rPr lang="en-US" altLang="ko-KR" sz="900" dirty="0" err="1" smtClean="0"/>
              <a:t>ip</a:t>
            </a:r>
            <a:r>
              <a:rPr lang="ko-KR" altLang="en-US" sz="900" dirty="0" smtClean="0"/>
              <a:t>를 얻는다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714348" y="257174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496" y="2925545"/>
            <a:ext cx="22781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3.</a:t>
            </a:r>
            <a:r>
              <a:rPr lang="ko-KR" altLang="en-US" sz="900" dirty="0" smtClean="0"/>
              <a:t>요청 </a:t>
            </a:r>
            <a:r>
              <a:rPr lang="en-US" altLang="ko-KR" sz="900" dirty="0" smtClean="0"/>
              <a:t>URL</a:t>
            </a:r>
            <a:r>
              <a:rPr lang="ko-KR" altLang="en-US" sz="900" dirty="0" smtClean="0"/>
              <a:t>을 분석하여 </a:t>
            </a:r>
            <a:r>
              <a:rPr lang="en-US" altLang="ko-KR" sz="900" dirty="0" smtClean="0"/>
              <a:t>HDD</a:t>
            </a:r>
            <a:r>
              <a:rPr lang="ko-KR" altLang="en-US" sz="900" dirty="0" smtClean="0"/>
              <a:t>에 존재하는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class</a:t>
            </a:r>
            <a:r>
              <a:rPr lang="ko-KR" altLang="en-US" sz="900" dirty="0" smtClean="0"/>
              <a:t>파일을 객체화 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err="1" smtClean="0"/>
              <a:t>servlet_prj</a:t>
            </a:r>
            <a:r>
              <a:rPr lang="en-US" altLang="ko-KR" sz="900" dirty="0" smtClean="0"/>
              <a:t>/hello</a:t>
            </a:r>
          </a:p>
        </p:txBody>
      </p:sp>
      <p:sp>
        <p:nvSpPr>
          <p:cNvPr id="32" name="자유형 31"/>
          <p:cNvSpPr/>
          <p:nvPr/>
        </p:nvSpPr>
        <p:spPr>
          <a:xfrm>
            <a:off x="4424363" y="1166456"/>
            <a:ext cx="4005262" cy="3068356"/>
          </a:xfrm>
          <a:custGeom>
            <a:avLst/>
            <a:gdLst>
              <a:gd name="connsiteX0" fmla="*/ 0 w 4005262"/>
              <a:gd name="connsiteY0" fmla="*/ 2167294 h 3068356"/>
              <a:gd name="connsiteX1" fmla="*/ 23812 w 4005262"/>
              <a:gd name="connsiteY1" fmla="*/ 2162532 h 3068356"/>
              <a:gd name="connsiteX2" fmla="*/ 47625 w 4005262"/>
              <a:gd name="connsiteY2" fmla="*/ 2138719 h 3068356"/>
              <a:gd name="connsiteX3" fmla="*/ 66675 w 4005262"/>
              <a:gd name="connsiteY3" fmla="*/ 2100619 h 3068356"/>
              <a:gd name="connsiteX4" fmla="*/ 85725 w 4005262"/>
              <a:gd name="connsiteY4" fmla="*/ 2072044 h 3068356"/>
              <a:gd name="connsiteX5" fmla="*/ 90487 w 4005262"/>
              <a:gd name="connsiteY5" fmla="*/ 2052994 h 3068356"/>
              <a:gd name="connsiteX6" fmla="*/ 100012 w 4005262"/>
              <a:gd name="connsiteY6" fmla="*/ 2038707 h 3068356"/>
              <a:gd name="connsiteX7" fmla="*/ 119062 w 4005262"/>
              <a:gd name="connsiteY7" fmla="*/ 1995844 h 3068356"/>
              <a:gd name="connsiteX8" fmla="*/ 128587 w 4005262"/>
              <a:gd name="connsiteY8" fmla="*/ 1952982 h 3068356"/>
              <a:gd name="connsiteX9" fmla="*/ 142875 w 4005262"/>
              <a:gd name="connsiteY9" fmla="*/ 1929169 h 3068356"/>
              <a:gd name="connsiteX10" fmla="*/ 157162 w 4005262"/>
              <a:gd name="connsiteY10" fmla="*/ 1886307 h 3068356"/>
              <a:gd name="connsiteX11" fmla="*/ 171450 w 4005262"/>
              <a:gd name="connsiteY11" fmla="*/ 1862494 h 3068356"/>
              <a:gd name="connsiteX12" fmla="*/ 180975 w 4005262"/>
              <a:gd name="connsiteY12" fmla="*/ 1833919 h 3068356"/>
              <a:gd name="connsiteX13" fmla="*/ 190500 w 4005262"/>
              <a:gd name="connsiteY13" fmla="*/ 1814869 h 3068356"/>
              <a:gd name="connsiteX14" fmla="*/ 209550 w 4005262"/>
              <a:gd name="connsiteY14" fmla="*/ 1762482 h 3068356"/>
              <a:gd name="connsiteX15" fmla="*/ 233362 w 4005262"/>
              <a:gd name="connsiteY15" fmla="*/ 1714857 h 3068356"/>
              <a:gd name="connsiteX16" fmla="*/ 247650 w 4005262"/>
              <a:gd name="connsiteY16" fmla="*/ 1671994 h 3068356"/>
              <a:gd name="connsiteX17" fmla="*/ 261937 w 4005262"/>
              <a:gd name="connsiteY17" fmla="*/ 1648182 h 3068356"/>
              <a:gd name="connsiteX18" fmla="*/ 276225 w 4005262"/>
              <a:gd name="connsiteY18" fmla="*/ 1605319 h 3068356"/>
              <a:gd name="connsiteX19" fmla="*/ 295275 w 4005262"/>
              <a:gd name="connsiteY19" fmla="*/ 1543407 h 3068356"/>
              <a:gd name="connsiteX20" fmla="*/ 304800 w 4005262"/>
              <a:gd name="connsiteY20" fmla="*/ 1495782 h 3068356"/>
              <a:gd name="connsiteX21" fmla="*/ 323850 w 4005262"/>
              <a:gd name="connsiteY21" fmla="*/ 1452919 h 3068356"/>
              <a:gd name="connsiteX22" fmla="*/ 328612 w 4005262"/>
              <a:gd name="connsiteY22" fmla="*/ 1433869 h 3068356"/>
              <a:gd name="connsiteX23" fmla="*/ 338137 w 4005262"/>
              <a:gd name="connsiteY23" fmla="*/ 1391007 h 3068356"/>
              <a:gd name="connsiteX24" fmla="*/ 347662 w 4005262"/>
              <a:gd name="connsiteY24" fmla="*/ 1376719 h 3068356"/>
              <a:gd name="connsiteX25" fmla="*/ 361950 w 4005262"/>
              <a:gd name="connsiteY25" fmla="*/ 1329094 h 3068356"/>
              <a:gd name="connsiteX26" fmla="*/ 366712 w 4005262"/>
              <a:gd name="connsiteY26" fmla="*/ 1314807 h 3068356"/>
              <a:gd name="connsiteX27" fmla="*/ 371475 w 4005262"/>
              <a:gd name="connsiteY27" fmla="*/ 1295757 h 3068356"/>
              <a:gd name="connsiteX28" fmla="*/ 381000 w 4005262"/>
              <a:gd name="connsiteY28" fmla="*/ 1271944 h 3068356"/>
              <a:gd name="connsiteX29" fmla="*/ 385762 w 4005262"/>
              <a:gd name="connsiteY29" fmla="*/ 1252894 h 3068356"/>
              <a:gd name="connsiteX30" fmla="*/ 400050 w 4005262"/>
              <a:gd name="connsiteY30" fmla="*/ 1229082 h 3068356"/>
              <a:gd name="connsiteX31" fmla="*/ 423862 w 4005262"/>
              <a:gd name="connsiteY31" fmla="*/ 1181457 h 3068356"/>
              <a:gd name="connsiteX32" fmla="*/ 447675 w 4005262"/>
              <a:gd name="connsiteY32" fmla="*/ 1124307 h 3068356"/>
              <a:gd name="connsiteX33" fmla="*/ 457200 w 4005262"/>
              <a:gd name="connsiteY33" fmla="*/ 1100494 h 3068356"/>
              <a:gd name="connsiteX34" fmla="*/ 471487 w 4005262"/>
              <a:gd name="connsiteY34" fmla="*/ 1071919 h 3068356"/>
              <a:gd name="connsiteX35" fmla="*/ 495300 w 4005262"/>
              <a:gd name="connsiteY35" fmla="*/ 1033819 h 3068356"/>
              <a:gd name="connsiteX36" fmla="*/ 523875 w 4005262"/>
              <a:gd name="connsiteY36" fmla="*/ 962382 h 3068356"/>
              <a:gd name="connsiteX37" fmla="*/ 528637 w 4005262"/>
              <a:gd name="connsiteY37" fmla="*/ 948094 h 3068356"/>
              <a:gd name="connsiteX38" fmla="*/ 542925 w 4005262"/>
              <a:gd name="connsiteY38" fmla="*/ 929044 h 3068356"/>
              <a:gd name="connsiteX39" fmla="*/ 581025 w 4005262"/>
              <a:gd name="connsiteY39" fmla="*/ 871894 h 3068356"/>
              <a:gd name="connsiteX40" fmla="*/ 595312 w 4005262"/>
              <a:gd name="connsiteY40" fmla="*/ 857607 h 3068356"/>
              <a:gd name="connsiteX41" fmla="*/ 623887 w 4005262"/>
              <a:gd name="connsiteY41" fmla="*/ 809982 h 3068356"/>
              <a:gd name="connsiteX42" fmla="*/ 652462 w 4005262"/>
              <a:gd name="connsiteY42" fmla="*/ 771882 h 3068356"/>
              <a:gd name="connsiteX43" fmla="*/ 690562 w 4005262"/>
              <a:gd name="connsiteY43" fmla="*/ 724257 h 3068356"/>
              <a:gd name="connsiteX44" fmla="*/ 700087 w 4005262"/>
              <a:gd name="connsiteY44" fmla="*/ 700444 h 3068356"/>
              <a:gd name="connsiteX45" fmla="*/ 714375 w 4005262"/>
              <a:gd name="connsiteY45" fmla="*/ 686157 h 3068356"/>
              <a:gd name="connsiteX46" fmla="*/ 723900 w 4005262"/>
              <a:gd name="connsiteY46" fmla="*/ 671869 h 3068356"/>
              <a:gd name="connsiteX47" fmla="*/ 738187 w 4005262"/>
              <a:gd name="connsiteY47" fmla="*/ 657582 h 3068356"/>
              <a:gd name="connsiteX48" fmla="*/ 747712 w 4005262"/>
              <a:gd name="connsiteY48" fmla="*/ 638532 h 3068356"/>
              <a:gd name="connsiteX49" fmla="*/ 785812 w 4005262"/>
              <a:gd name="connsiteY49" fmla="*/ 590907 h 3068356"/>
              <a:gd name="connsiteX50" fmla="*/ 828675 w 4005262"/>
              <a:gd name="connsiteY50" fmla="*/ 528994 h 3068356"/>
              <a:gd name="connsiteX51" fmla="*/ 842962 w 4005262"/>
              <a:gd name="connsiteY51" fmla="*/ 519469 h 3068356"/>
              <a:gd name="connsiteX52" fmla="*/ 866775 w 4005262"/>
              <a:gd name="connsiteY52" fmla="*/ 495657 h 3068356"/>
              <a:gd name="connsiteX53" fmla="*/ 885825 w 4005262"/>
              <a:gd name="connsiteY53" fmla="*/ 476607 h 3068356"/>
              <a:gd name="connsiteX54" fmla="*/ 914400 w 4005262"/>
              <a:gd name="connsiteY54" fmla="*/ 457557 h 3068356"/>
              <a:gd name="connsiteX55" fmla="*/ 933450 w 4005262"/>
              <a:gd name="connsiteY55" fmla="*/ 443269 h 3068356"/>
              <a:gd name="connsiteX56" fmla="*/ 947737 w 4005262"/>
              <a:gd name="connsiteY56" fmla="*/ 438507 h 3068356"/>
              <a:gd name="connsiteX57" fmla="*/ 971550 w 4005262"/>
              <a:gd name="connsiteY57" fmla="*/ 424219 h 3068356"/>
              <a:gd name="connsiteX58" fmla="*/ 1000125 w 4005262"/>
              <a:gd name="connsiteY58" fmla="*/ 414694 h 3068356"/>
              <a:gd name="connsiteX59" fmla="*/ 1038225 w 4005262"/>
              <a:gd name="connsiteY59" fmla="*/ 395644 h 3068356"/>
              <a:gd name="connsiteX60" fmla="*/ 1076325 w 4005262"/>
              <a:gd name="connsiteY60" fmla="*/ 386119 h 3068356"/>
              <a:gd name="connsiteX61" fmla="*/ 1114425 w 4005262"/>
              <a:gd name="connsiteY61" fmla="*/ 376594 h 3068356"/>
              <a:gd name="connsiteX62" fmla="*/ 1128712 w 4005262"/>
              <a:gd name="connsiteY62" fmla="*/ 371832 h 3068356"/>
              <a:gd name="connsiteX63" fmla="*/ 1166812 w 4005262"/>
              <a:gd name="connsiteY63" fmla="*/ 362307 h 3068356"/>
              <a:gd name="connsiteX64" fmla="*/ 1504950 w 4005262"/>
              <a:gd name="connsiteY64" fmla="*/ 367069 h 3068356"/>
              <a:gd name="connsiteX65" fmla="*/ 1533525 w 4005262"/>
              <a:gd name="connsiteY65" fmla="*/ 376594 h 3068356"/>
              <a:gd name="connsiteX66" fmla="*/ 1552575 w 4005262"/>
              <a:gd name="connsiteY66" fmla="*/ 381357 h 3068356"/>
              <a:gd name="connsiteX67" fmla="*/ 1566862 w 4005262"/>
              <a:gd name="connsiteY67" fmla="*/ 390882 h 3068356"/>
              <a:gd name="connsiteX68" fmla="*/ 1633537 w 4005262"/>
              <a:gd name="connsiteY68" fmla="*/ 409932 h 3068356"/>
              <a:gd name="connsiteX69" fmla="*/ 1662112 w 4005262"/>
              <a:gd name="connsiteY69" fmla="*/ 419457 h 3068356"/>
              <a:gd name="connsiteX70" fmla="*/ 1695450 w 4005262"/>
              <a:gd name="connsiteY70" fmla="*/ 428982 h 3068356"/>
              <a:gd name="connsiteX71" fmla="*/ 1771650 w 4005262"/>
              <a:gd name="connsiteY71" fmla="*/ 471844 h 3068356"/>
              <a:gd name="connsiteX72" fmla="*/ 1800225 w 4005262"/>
              <a:gd name="connsiteY72" fmla="*/ 490894 h 3068356"/>
              <a:gd name="connsiteX73" fmla="*/ 1814512 w 4005262"/>
              <a:gd name="connsiteY73" fmla="*/ 505182 h 3068356"/>
              <a:gd name="connsiteX74" fmla="*/ 1828800 w 4005262"/>
              <a:gd name="connsiteY74" fmla="*/ 524232 h 3068356"/>
              <a:gd name="connsiteX75" fmla="*/ 1843087 w 4005262"/>
              <a:gd name="connsiteY75" fmla="*/ 533757 h 3068356"/>
              <a:gd name="connsiteX76" fmla="*/ 1852612 w 4005262"/>
              <a:gd name="connsiteY76" fmla="*/ 548044 h 3068356"/>
              <a:gd name="connsiteX77" fmla="*/ 1857375 w 4005262"/>
              <a:gd name="connsiteY77" fmla="*/ 567094 h 3068356"/>
              <a:gd name="connsiteX78" fmla="*/ 1862137 w 4005262"/>
              <a:gd name="connsiteY78" fmla="*/ 581382 h 3068356"/>
              <a:gd name="connsiteX79" fmla="*/ 1871662 w 4005262"/>
              <a:gd name="connsiteY79" fmla="*/ 600432 h 3068356"/>
              <a:gd name="connsiteX80" fmla="*/ 1876425 w 4005262"/>
              <a:gd name="connsiteY80" fmla="*/ 614719 h 3068356"/>
              <a:gd name="connsiteX81" fmla="*/ 1895475 w 4005262"/>
              <a:gd name="connsiteY81" fmla="*/ 643294 h 3068356"/>
              <a:gd name="connsiteX82" fmla="*/ 1919287 w 4005262"/>
              <a:gd name="connsiteY82" fmla="*/ 686157 h 3068356"/>
              <a:gd name="connsiteX83" fmla="*/ 1928812 w 4005262"/>
              <a:gd name="connsiteY83" fmla="*/ 700444 h 3068356"/>
              <a:gd name="connsiteX84" fmla="*/ 1943100 w 4005262"/>
              <a:gd name="connsiteY84" fmla="*/ 709969 h 3068356"/>
              <a:gd name="connsiteX85" fmla="*/ 1971675 w 4005262"/>
              <a:gd name="connsiteY85" fmla="*/ 729019 h 3068356"/>
              <a:gd name="connsiteX86" fmla="*/ 2000250 w 4005262"/>
              <a:gd name="connsiteY86" fmla="*/ 743307 h 3068356"/>
              <a:gd name="connsiteX87" fmla="*/ 2033587 w 4005262"/>
              <a:gd name="connsiteY87" fmla="*/ 757594 h 3068356"/>
              <a:gd name="connsiteX88" fmla="*/ 2085975 w 4005262"/>
              <a:gd name="connsiteY88" fmla="*/ 762357 h 3068356"/>
              <a:gd name="connsiteX89" fmla="*/ 2147887 w 4005262"/>
              <a:gd name="connsiteY89" fmla="*/ 771882 h 3068356"/>
              <a:gd name="connsiteX90" fmla="*/ 2166937 w 4005262"/>
              <a:gd name="connsiteY90" fmla="*/ 776644 h 3068356"/>
              <a:gd name="connsiteX91" fmla="*/ 2243137 w 4005262"/>
              <a:gd name="connsiteY91" fmla="*/ 781407 h 3068356"/>
              <a:gd name="connsiteX92" fmla="*/ 2271712 w 4005262"/>
              <a:gd name="connsiteY92" fmla="*/ 786169 h 3068356"/>
              <a:gd name="connsiteX93" fmla="*/ 2305050 w 4005262"/>
              <a:gd name="connsiteY93" fmla="*/ 790932 h 3068356"/>
              <a:gd name="connsiteX94" fmla="*/ 2352675 w 4005262"/>
              <a:gd name="connsiteY94" fmla="*/ 800457 h 3068356"/>
              <a:gd name="connsiteX95" fmla="*/ 2381250 w 4005262"/>
              <a:gd name="connsiteY95" fmla="*/ 805219 h 3068356"/>
              <a:gd name="connsiteX96" fmla="*/ 2405062 w 4005262"/>
              <a:gd name="connsiteY96" fmla="*/ 809982 h 3068356"/>
              <a:gd name="connsiteX97" fmla="*/ 2443162 w 4005262"/>
              <a:gd name="connsiteY97" fmla="*/ 814744 h 3068356"/>
              <a:gd name="connsiteX98" fmla="*/ 2509837 w 4005262"/>
              <a:gd name="connsiteY98" fmla="*/ 824269 h 3068356"/>
              <a:gd name="connsiteX99" fmla="*/ 2524125 w 4005262"/>
              <a:gd name="connsiteY99" fmla="*/ 829032 h 3068356"/>
              <a:gd name="connsiteX100" fmla="*/ 2543175 w 4005262"/>
              <a:gd name="connsiteY100" fmla="*/ 833794 h 3068356"/>
              <a:gd name="connsiteX101" fmla="*/ 2586037 w 4005262"/>
              <a:gd name="connsiteY101" fmla="*/ 848082 h 3068356"/>
              <a:gd name="connsiteX102" fmla="*/ 2619375 w 4005262"/>
              <a:gd name="connsiteY102" fmla="*/ 852844 h 3068356"/>
              <a:gd name="connsiteX103" fmla="*/ 2638425 w 4005262"/>
              <a:gd name="connsiteY103" fmla="*/ 862369 h 3068356"/>
              <a:gd name="connsiteX104" fmla="*/ 2662237 w 4005262"/>
              <a:gd name="connsiteY104" fmla="*/ 867132 h 3068356"/>
              <a:gd name="connsiteX105" fmla="*/ 2728912 w 4005262"/>
              <a:gd name="connsiteY105" fmla="*/ 876657 h 3068356"/>
              <a:gd name="connsiteX106" fmla="*/ 2752725 w 4005262"/>
              <a:gd name="connsiteY106" fmla="*/ 881419 h 3068356"/>
              <a:gd name="connsiteX107" fmla="*/ 3005137 w 4005262"/>
              <a:gd name="connsiteY107" fmla="*/ 876657 h 3068356"/>
              <a:gd name="connsiteX108" fmla="*/ 3019425 w 4005262"/>
              <a:gd name="connsiteY108" fmla="*/ 862369 h 3068356"/>
              <a:gd name="connsiteX109" fmla="*/ 3038475 w 4005262"/>
              <a:gd name="connsiteY109" fmla="*/ 833794 h 3068356"/>
              <a:gd name="connsiteX110" fmla="*/ 3062287 w 4005262"/>
              <a:gd name="connsiteY110" fmla="*/ 805219 h 3068356"/>
              <a:gd name="connsiteX111" fmla="*/ 3076575 w 4005262"/>
              <a:gd name="connsiteY111" fmla="*/ 752832 h 3068356"/>
              <a:gd name="connsiteX112" fmla="*/ 3081337 w 4005262"/>
              <a:gd name="connsiteY112" fmla="*/ 676632 h 3068356"/>
              <a:gd name="connsiteX113" fmla="*/ 3086100 w 4005262"/>
              <a:gd name="connsiteY113" fmla="*/ 662344 h 3068356"/>
              <a:gd name="connsiteX114" fmla="*/ 3124200 w 4005262"/>
              <a:gd name="connsiteY114" fmla="*/ 619482 h 3068356"/>
              <a:gd name="connsiteX115" fmla="*/ 3167062 w 4005262"/>
              <a:gd name="connsiteY115" fmla="*/ 614719 h 3068356"/>
              <a:gd name="connsiteX116" fmla="*/ 3200400 w 4005262"/>
              <a:gd name="connsiteY116" fmla="*/ 609957 h 3068356"/>
              <a:gd name="connsiteX117" fmla="*/ 3762375 w 4005262"/>
              <a:gd name="connsiteY117" fmla="*/ 600432 h 3068356"/>
              <a:gd name="connsiteX118" fmla="*/ 3790950 w 4005262"/>
              <a:gd name="connsiteY118" fmla="*/ 595669 h 3068356"/>
              <a:gd name="connsiteX119" fmla="*/ 3848100 w 4005262"/>
              <a:gd name="connsiteY119" fmla="*/ 581382 h 3068356"/>
              <a:gd name="connsiteX120" fmla="*/ 3890962 w 4005262"/>
              <a:gd name="connsiteY120" fmla="*/ 562332 h 3068356"/>
              <a:gd name="connsiteX121" fmla="*/ 3919537 w 4005262"/>
              <a:gd name="connsiteY121" fmla="*/ 548044 h 3068356"/>
              <a:gd name="connsiteX122" fmla="*/ 3933825 w 4005262"/>
              <a:gd name="connsiteY122" fmla="*/ 533757 h 3068356"/>
              <a:gd name="connsiteX123" fmla="*/ 3948112 w 4005262"/>
              <a:gd name="connsiteY123" fmla="*/ 524232 h 3068356"/>
              <a:gd name="connsiteX124" fmla="*/ 3981450 w 4005262"/>
              <a:gd name="connsiteY124" fmla="*/ 490894 h 3068356"/>
              <a:gd name="connsiteX125" fmla="*/ 3990975 w 4005262"/>
              <a:gd name="connsiteY125" fmla="*/ 467082 h 3068356"/>
              <a:gd name="connsiteX126" fmla="*/ 4005262 w 4005262"/>
              <a:gd name="connsiteY126" fmla="*/ 400407 h 3068356"/>
              <a:gd name="connsiteX127" fmla="*/ 4000500 w 4005262"/>
              <a:gd name="connsiteY127" fmla="*/ 200382 h 3068356"/>
              <a:gd name="connsiteX128" fmla="*/ 3990975 w 4005262"/>
              <a:gd name="connsiteY128" fmla="*/ 162282 h 3068356"/>
              <a:gd name="connsiteX129" fmla="*/ 3986212 w 4005262"/>
              <a:gd name="connsiteY129" fmla="*/ 147994 h 3068356"/>
              <a:gd name="connsiteX130" fmla="*/ 3976687 w 4005262"/>
              <a:gd name="connsiteY130" fmla="*/ 133707 h 3068356"/>
              <a:gd name="connsiteX131" fmla="*/ 3962400 w 4005262"/>
              <a:gd name="connsiteY131" fmla="*/ 105132 h 3068356"/>
              <a:gd name="connsiteX132" fmla="*/ 3948112 w 4005262"/>
              <a:gd name="connsiteY132" fmla="*/ 95607 h 3068356"/>
              <a:gd name="connsiteX133" fmla="*/ 3938587 w 4005262"/>
              <a:gd name="connsiteY133" fmla="*/ 81319 h 3068356"/>
              <a:gd name="connsiteX134" fmla="*/ 3900487 w 4005262"/>
              <a:gd name="connsiteY134" fmla="*/ 62269 h 3068356"/>
              <a:gd name="connsiteX135" fmla="*/ 3852862 w 4005262"/>
              <a:gd name="connsiteY135" fmla="*/ 47982 h 3068356"/>
              <a:gd name="connsiteX136" fmla="*/ 3838575 w 4005262"/>
              <a:gd name="connsiteY136" fmla="*/ 43219 h 3068356"/>
              <a:gd name="connsiteX137" fmla="*/ 3757612 w 4005262"/>
              <a:gd name="connsiteY137" fmla="*/ 33694 h 3068356"/>
              <a:gd name="connsiteX138" fmla="*/ 3714750 w 4005262"/>
              <a:gd name="connsiteY138" fmla="*/ 28932 h 3068356"/>
              <a:gd name="connsiteX139" fmla="*/ 3690937 w 4005262"/>
              <a:gd name="connsiteY139" fmla="*/ 24169 h 3068356"/>
              <a:gd name="connsiteX140" fmla="*/ 3586162 w 4005262"/>
              <a:gd name="connsiteY140" fmla="*/ 19407 h 3068356"/>
              <a:gd name="connsiteX141" fmla="*/ 3333750 w 4005262"/>
              <a:gd name="connsiteY141" fmla="*/ 19407 h 3068356"/>
              <a:gd name="connsiteX142" fmla="*/ 3290887 w 4005262"/>
              <a:gd name="connsiteY142" fmla="*/ 24169 h 3068356"/>
              <a:gd name="connsiteX143" fmla="*/ 3248025 w 4005262"/>
              <a:gd name="connsiteY143" fmla="*/ 33694 h 3068356"/>
              <a:gd name="connsiteX144" fmla="*/ 3233737 w 4005262"/>
              <a:gd name="connsiteY144" fmla="*/ 38457 h 3068356"/>
              <a:gd name="connsiteX145" fmla="*/ 3200400 w 4005262"/>
              <a:gd name="connsiteY145" fmla="*/ 43219 h 3068356"/>
              <a:gd name="connsiteX146" fmla="*/ 3162300 w 4005262"/>
              <a:gd name="connsiteY146" fmla="*/ 57507 h 3068356"/>
              <a:gd name="connsiteX147" fmla="*/ 3128962 w 4005262"/>
              <a:gd name="connsiteY147" fmla="*/ 71794 h 3068356"/>
              <a:gd name="connsiteX148" fmla="*/ 3109912 w 4005262"/>
              <a:gd name="connsiteY148" fmla="*/ 81319 h 3068356"/>
              <a:gd name="connsiteX149" fmla="*/ 3081337 w 4005262"/>
              <a:gd name="connsiteY149" fmla="*/ 100369 h 3068356"/>
              <a:gd name="connsiteX150" fmla="*/ 3057525 w 4005262"/>
              <a:gd name="connsiteY150" fmla="*/ 133707 h 3068356"/>
              <a:gd name="connsiteX151" fmla="*/ 3052762 w 4005262"/>
              <a:gd name="connsiteY151" fmla="*/ 147994 h 3068356"/>
              <a:gd name="connsiteX152" fmla="*/ 3057525 w 4005262"/>
              <a:gd name="connsiteY152" fmla="*/ 209907 h 3068356"/>
              <a:gd name="connsiteX153" fmla="*/ 3067050 w 4005262"/>
              <a:gd name="connsiteY153" fmla="*/ 224194 h 3068356"/>
              <a:gd name="connsiteX154" fmla="*/ 3095625 w 4005262"/>
              <a:gd name="connsiteY154" fmla="*/ 252769 h 3068356"/>
              <a:gd name="connsiteX155" fmla="*/ 3128962 w 4005262"/>
              <a:gd name="connsiteY155" fmla="*/ 267057 h 3068356"/>
              <a:gd name="connsiteX156" fmla="*/ 3143250 w 4005262"/>
              <a:gd name="connsiteY156" fmla="*/ 271819 h 3068356"/>
              <a:gd name="connsiteX157" fmla="*/ 3186112 w 4005262"/>
              <a:gd name="connsiteY157" fmla="*/ 290869 h 3068356"/>
              <a:gd name="connsiteX158" fmla="*/ 3205162 w 4005262"/>
              <a:gd name="connsiteY158" fmla="*/ 300394 h 3068356"/>
              <a:gd name="connsiteX159" fmla="*/ 3233737 w 4005262"/>
              <a:gd name="connsiteY159" fmla="*/ 309919 h 3068356"/>
              <a:gd name="connsiteX160" fmla="*/ 3248025 w 4005262"/>
              <a:gd name="connsiteY160" fmla="*/ 319444 h 3068356"/>
              <a:gd name="connsiteX161" fmla="*/ 3267075 w 4005262"/>
              <a:gd name="connsiteY161" fmla="*/ 324207 h 3068356"/>
              <a:gd name="connsiteX162" fmla="*/ 3281362 w 4005262"/>
              <a:gd name="connsiteY162" fmla="*/ 328969 h 3068356"/>
              <a:gd name="connsiteX163" fmla="*/ 3319462 w 4005262"/>
              <a:gd name="connsiteY163" fmla="*/ 348019 h 3068356"/>
              <a:gd name="connsiteX164" fmla="*/ 3348037 w 4005262"/>
              <a:gd name="connsiteY164" fmla="*/ 357544 h 3068356"/>
              <a:gd name="connsiteX165" fmla="*/ 3367087 w 4005262"/>
              <a:gd name="connsiteY165" fmla="*/ 367069 h 3068356"/>
              <a:gd name="connsiteX166" fmla="*/ 3381375 w 4005262"/>
              <a:gd name="connsiteY166" fmla="*/ 376594 h 3068356"/>
              <a:gd name="connsiteX167" fmla="*/ 3400425 w 4005262"/>
              <a:gd name="connsiteY167" fmla="*/ 381357 h 3068356"/>
              <a:gd name="connsiteX168" fmla="*/ 3433762 w 4005262"/>
              <a:gd name="connsiteY168" fmla="*/ 400407 h 3068356"/>
              <a:gd name="connsiteX169" fmla="*/ 3448050 w 4005262"/>
              <a:gd name="connsiteY169" fmla="*/ 414694 h 3068356"/>
              <a:gd name="connsiteX170" fmla="*/ 3467100 w 4005262"/>
              <a:gd name="connsiteY170" fmla="*/ 419457 h 3068356"/>
              <a:gd name="connsiteX171" fmla="*/ 3490912 w 4005262"/>
              <a:gd name="connsiteY171" fmla="*/ 438507 h 3068356"/>
              <a:gd name="connsiteX172" fmla="*/ 3538537 w 4005262"/>
              <a:gd name="connsiteY172" fmla="*/ 476607 h 3068356"/>
              <a:gd name="connsiteX173" fmla="*/ 3552825 w 4005262"/>
              <a:gd name="connsiteY173" fmla="*/ 495657 h 3068356"/>
              <a:gd name="connsiteX174" fmla="*/ 3567112 w 4005262"/>
              <a:gd name="connsiteY174" fmla="*/ 509944 h 3068356"/>
              <a:gd name="connsiteX175" fmla="*/ 3576637 w 4005262"/>
              <a:gd name="connsiteY175" fmla="*/ 524232 h 3068356"/>
              <a:gd name="connsiteX176" fmla="*/ 3614737 w 4005262"/>
              <a:gd name="connsiteY176" fmla="*/ 576619 h 3068356"/>
              <a:gd name="connsiteX177" fmla="*/ 3624262 w 4005262"/>
              <a:gd name="connsiteY177" fmla="*/ 590907 h 3068356"/>
              <a:gd name="connsiteX178" fmla="*/ 3633787 w 4005262"/>
              <a:gd name="connsiteY178" fmla="*/ 605194 h 3068356"/>
              <a:gd name="connsiteX179" fmla="*/ 3648075 w 4005262"/>
              <a:gd name="connsiteY179" fmla="*/ 633769 h 3068356"/>
              <a:gd name="connsiteX180" fmla="*/ 3667125 w 4005262"/>
              <a:gd name="connsiteY180" fmla="*/ 676632 h 3068356"/>
              <a:gd name="connsiteX181" fmla="*/ 3676650 w 4005262"/>
              <a:gd name="connsiteY181" fmla="*/ 714732 h 3068356"/>
              <a:gd name="connsiteX182" fmla="*/ 3686175 w 4005262"/>
              <a:gd name="connsiteY182" fmla="*/ 733782 h 3068356"/>
              <a:gd name="connsiteX183" fmla="*/ 3690937 w 4005262"/>
              <a:gd name="connsiteY183" fmla="*/ 771882 h 3068356"/>
              <a:gd name="connsiteX184" fmla="*/ 3695700 w 4005262"/>
              <a:gd name="connsiteY184" fmla="*/ 795694 h 3068356"/>
              <a:gd name="connsiteX185" fmla="*/ 3690937 w 4005262"/>
              <a:gd name="connsiteY185" fmla="*/ 929044 h 3068356"/>
              <a:gd name="connsiteX186" fmla="*/ 3686175 w 4005262"/>
              <a:gd name="connsiteY186" fmla="*/ 948094 h 3068356"/>
              <a:gd name="connsiteX187" fmla="*/ 3671887 w 4005262"/>
              <a:gd name="connsiteY187" fmla="*/ 981432 h 3068356"/>
              <a:gd name="connsiteX188" fmla="*/ 3667125 w 4005262"/>
              <a:gd name="connsiteY188" fmla="*/ 995719 h 3068356"/>
              <a:gd name="connsiteX189" fmla="*/ 3657600 w 4005262"/>
              <a:gd name="connsiteY189" fmla="*/ 1010007 h 3068356"/>
              <a:gd name="connsiteX190" fmla="*/ 3619500 w 4005262"/>
              <a:gd name="connsiteY190" fmla="*/ 1062394 h 3068356"/>
              <a:gd name="connsiteX191" fmla="*/ 3576637 w 4005262"/>
              <a:gd name="connsiteY191" fmla="*/ 1110019 h 3068356"/>
              <a:gd name="connsiteX192" fmla="*/ 3538537 w 4005262"/>
              <a:gd name="connsiteY192" fmla="*/ 1133832 h 3068356"/>
              <a:gd name="connsiteX193" fmla="*/ 3529012 w 4005262"/>
              <a:gd name="connsiteY193" fmla="*/ 1152882 h 3068356"/>
              <a:gd name="connsiteX194" fmla="*/ 3514725 w 4005262"/>
              <a:gd name="connsiteY194" fmla="*/ 1162407 h 3068356"/>
              <a:gd name="connsiteX195" fmla="*/ 3509962 w 4005262"/>
              <a:gd name="connsiteY195" fmla="*/ 1181457 h 3068356"/>
              <a:gd name="connsiteX196" fmla="*/ 3490912 w 4005262"/>
              <a:gd name="connsiteY196" fmla="*/ 1190982 h 3068356"/>
              <a:gd name="connsiteX197" fmla="*/ 3476625 w 4005262"/>
              <a:gd name="connsiteY197" fmla="*/ 1205269 h 3068356"/>
              <a:gd name="connsiteX198" fmla="*/ 3443287 w 4005262"/>
              <a:gd name="connsiteY198" fmla="*/ 1229082 h 3068356"/>
              <a:gd name="connsiteX199" fmla="*/ 3433762 w 4005262"/>
              <a:gd name="connsiteY199" fmla="*/ 1243369 h 3068356"/>
              <a:gd name="connsiteX200" fmla="*/ 3419475 w 4005262"/>
              <a:gd name="connsiteY200" fmla="*/ 1252894 h 3068356"/>
              <a:gd name="connsiteX201" fmla="*/ 3381375 w 4005262"/>
              <a:gd name="connsiteY201" fmla="*/ 1290994 h 3068356"/>
              <a:gd name="connsiteX202" fmla="*/ 3367087 w 4005262"/>
              <a:gd name="connsiteY202" fmla="*/ 1305282 h 3068356"/>
              <a:gd name="connsiteX203" fmla="*/ 3352800 w 4005262"/>
              <a:gd name="connsiteY203" fmla="*/ 1314807 h 3068356"/>
              <a:gd name="connsiteX204" fmla="*/ 3333750 w 4005262"/>
              <a:gd name="connsiteY204" fmla="*/ 1329094 h 3068356"/>
              <a:gd name="connsiteX205" fmla="*/ 3314700 w 4005262"/>
              <a:gd name="connsiteY205" fmla="*/ 1338619 h 3068356"/>
              <a:gd name="connsiteX206" fmla="*/ 3281362 w 4005262"/>
              <a:gd name="connsiteY206" fmla="*/ 1362432 h 3068356"/>
              <a:gd name="connsiteX207" fmla="*/ 3267075 w 4005262"/>
              <a:gd name="connsiteY207" fmla="*/ 1376719 h 3068356"/>
              <a:gd name="connsiteX208" fmla="*/ 3233737 w 4005262"/>
              <a:gd name="connsiteY208" fmla="*/ 1405294 h 3068356"/>
              <a:gd name="connsiteX209" fmla="*/ 3219450 w 4005262"/>
              <a:gd name="connsiteY209" fmla="*/ 1424344 h 3068356"/>
              <a:gd name="connsiteX210" fmla="*/ 3157537 w 4005262"/>
              <a:gd name="connsiteY210" fmla="*/ 1467207 h 3068356"/>
              <a:gd name="connsiteX211" fmla="*/ 3128962 w 4005262"/>
              <a:gd name="connsiteY211" fmla="*/ 1500544 h 3068356"/>
              <a:gd name="connsiteX212" fmla="*/ 3095625 w 4005262"/>
              <a:gd name="connsiteY212" fmla="*/ 1519594 h 3068356"/>
              <a:gd name="connsiteX213" fmla="*/ 3081337 w 4005262"/>
              <a:gd name="connsiteY213" fmla="*/ 1533882 h 3068356"/>
              <a:gd name="connsiteX214" fmla="*/ 3062287 w 4005262"/>
              <a:gd name="connsiteY214" fmla="*/ 1548169 h 3068356"/>
              <a:gd name="connsiteX215" fmla="*/ 3043237 w 4005262"/>
              <a:gd name="connsiteY215" fmla="*/ 1571982 h 3068356"/>
              <a:gd name="connsiteX216" fmla="*/ 3005137 w 4005262"/>
              <a:gd name="connsiteY216" fmla="*/ 1600557 h 3068356"/>
              <a:gd name="connsiteX217" fmla="*/ 2971800 w 4005262"/>
              <a:gd name="connsiteY217" fmla="*/ 1633894 h 3068356"/>
              <a:gd name="connsiteX218" fmla="*/ 2943225 w 4005262"/>
              <a:gd name="connsiteY218" fmla="*/ 1662469 h 3068356"/>
              <a:gd name="connsiteX219" fmla="*/ 2909887 w 4005262"/>
              <a:gd name="connsiteY219" fmla="*/ 1695807 h 3068356"/>
              <a:gd name="connsiteX220" fmla="*/ 2895600 w 4005262"/>
              <a:gd name="connsiteY220" fmla="*/ 1700569 h 3068356"/>
              <a:gd name="connsiteX221" fmla="*/ 2838450 w 4005262"/>
              <a:gd name="connsiteY221" fmla="*/ 1748194 h 3068356"/>
              <a:gd name="connsiteX222" fmla="*/ 2819400 w 4005262"/>
              <a:gd name="connsiteY222" fmla="*/ 1767244 h 3068356"/>
              <a:gd name="connsiteX223" fmla="*/ 2805112 w 4005262"/>
              <a:gd name="connsiteY223" fmla="*/ 1772007 h 3068356"/>
              <a:gd name="connsiteX224" fmla="*/ 2790825 w 4005262"/>
              <a:gd name="connsiteY224" fmla="*/ 1786294 h 3068356"/>
              <a:gd name="connsiteX225" fmla="*/ 2776537 w 4005262"/>
              <a:gd name="connsiteY225" fmla="*/ 1795819 h 3068356"/>
              <a:gd name="connsiteX226" fmla="*/ 2743200 w 4005262"/>
              <a:gd name="connsiteY226" fmla="*/ 1829157 h 3068356"/>
              <a:gd name="connsiteX227" fmla="*/ 2724150 w 4005262"/>
              <a:gd name="connsiteY227" fmla="*/ 1843444 h 3068356"/>
              <a:gd name="connsiteX228" fmla="*/ 2709862 w 4005262"/>
              <a:gd name="connsiteY228" fmla="*/ 1857732 h 3068356"/>
              <a:gd name="connsiteX229" fmla="*/ 2681287 w 4005262"/>
              <a:gd name="connsiteY229" fmla="*/ 1872019 h 3068356"/>
              <a:gd name="connsiteX230" fmla="*/ 2662237 w 4005262"/>
              <a:gd name="connsiteY230" fmla="*/ 1886307 h 3068356"/>
              <a:gd name="connsiteX231" fmla="*/ 2647950 w 4005262"/>
              <a:gd name="connsiteY231" fmla="*/ 1891069 h 3068356"/>
              <a:gd name="connsiteX232" fmla="*/ 2638425 w 4005262"/>
              <a:gd name="connsiteY232" fmla="*/ 1905357 h 3068356"/>
              <a:gd name="connsiteX233" fmla="*/ 2624137 w 4005262"/>
              <a:gd name="connsiteY233" fmla="*/ 1910119 h 3068356"/>
              <a:gd name="connsiteX234" fmla="*/ 2600325 w 4005262"/>
              <a:gd name="connsiteY234" fmla="*/ 1924407 h 3068356"/>
              <a:gd name="connsiteX235" fmla="*/ 2581275 w 4005262"/>
              <a:gd name="connsiteY235" fmla="*/ 1929169 h 3068356"/>
              <a:gd name="connsiteX236" fmla="*/ 2566987 w 4005262"/>
              <a:gd name="connsiteY236" fmla="*/ 1933932 h 3068356"/>
              <a:gd name="connsiteX237" fmla="*/ 2533650 w 4005262"/>
              <a:gd name="connsiteY237" fmla="*/ 1948219 h 3068356"/>
              <a:gd name="connsiteX238" fmla="*/ 2519362 w 4005262"/>
              <a:gd name="connsiteY238" fmla="*/ 1957744 h 3068356"/>
              <a:gd name="connsiteX239" fmla="*/ 2495550 w 4005262"/>
              <a:gd name="connsiteY239" fmla="*/ 1962507 h 3068356"/>
              <a:gd name="connsiteX240" fmla="*/ 2466975 w 4005262"/>
              <a:gd name="connsiteY240" fmla="*/ 1972032 h 3068356"/>
              <a:gd name="connsiteX241" fmla="*/ 2433637 w 4005262"/>
              <a:gd name="connsiteY241" fmla="*/ 1986319 h 3068356"/>
              <a:gd name="connsiteX242" fmla="*/ 2381250 w 4005262"/>
              <a:gd name="connsiteY242" fmla="*/ 1995844 h 3068356"/>
              <a:gd name="connsiteX243" fmla="*/ 2352675 w 4005262"/>
              <a:gd name="connsiteY243" fmla="*/ 2005369 h 3068356"/>
              <a:gd name="connsiteX244" fmla="*/ 2324100 w 4005262"/>
              <a:gd name="connsiteY244" fmla="*/ 2019657 h 3068356"/>
              <a:gd name="connsiteX245" fmla="*/ 2266950 w 4005262"/>
              <a:gd name="connsiteY245" fmla="*/ 2029182 h 3068356"/>
              <a:gd name="connsiteX246" fmla="*/ 2238375 w 4005262"/>
              <a:gd name="connsiteY246" fmla="*/ 2043469 h 3068356"/>
              <a:gd name="connsiteX247" fmla="*/ 2200275 w 4005262"/>
              <a:gd name="connsiteY247" fmla="*/ 2052994 h 3068356"/>
              <a:gd name="connsiteX248" fmla="*/ 2162175 w 4005262"/>
              <a:gd name="connsiteY248" fmla="*/ 2062519 h 3068356"/>
              <a:gd name="connsiteX249" fmla="*/ 2114550 w 4005262"/>
              <a:gd name="connsiteY249" fmla="*/ 2067282 h 3068356"/>
              <a:gd name="connsiteX250" fmla="*/ 2066925 w 4005262"/>
              <a:gd name="connsiteY250" fmla="*/ 2086332 h 3068356"/>
              <a:gd name="connsiteX251" fmla="*/ 1990725 w 4005262"/>
              <a:gd name="connsiteY251" fmla="*/ 2100619 h 3068356"/>
              <a:gd name="connsiteX252" fmla="*/ 1976437 w 4005262"/>
              <a:gd name="connsiteY252" fmla="*/ 2105382 h 3068356"/>
              <a:gd name="connsiteX253" fmla="*/ 1938337 w 4005262"/>
              <a:gd name="connsiteY253" fmla="*/ 2114907 h 3068356"/>
              <a:gd name="connsiteX254" fmla="*/ 1890712 w 4005262"/>
              <a:gd name="connsiteY254" fmla="*/ 2129194 h 3068356"/>
              <a:gd name="connsiteX255" fmla="*/ 1828800 w 4005262"/>
              <a:gd name="connsiteY255" fmla="*/ 2143482 h 3068356"/>
              <a:gd name="connsiteX256" fmla="*/ 1766887 w 4005262"/>
              <a:gd name="connsiteY256" fmla="*/ 2172057 h 3068356"/>
              <a:gd name="connsiteX257" fmla="*/ 1704975 w 4005262"/>
              <a:gd name="connsiteY257" fmla="*/ 2186344 h 3068356"/>
              <a:gd name="connsiteX258" fmla="*/ 1666875 w 4005262"/>
              <a:gd name="connsiteY258" fmla="*/ 2200632 h 3068356"/>
              <a:gd name="connsiteX259" fmla="*/ 1628775 w 4005262"/>
              <a:gd name="connsiteY259" fmla="*/ 2210157 h 3068356"/>
              <a:gd name="connsiteX260" fmla="*/ 1566862 w 4005262"/>
              <a:gd name="connsiteY260" fmla="*/ 2229207 h 3068356"/>
              <a:gd name="connsiteX261" fmla="*/ 1528762 w 4005262"/>
              <a:gd name="connsiteY261" fmla="*/ 2248257 h 3068356"/>
              <a:gd name="connsiteX262" fmla="*/ 1471612 w 4005262"/>
              <a:gd name="connsiteY262" fmla="*/ 2267307 h 3068356"/>
              <a:gd name="connsiteX263" fmla="*/ 1457325 w 4005262"/>
              <a:gd name="connsiteY263" fmla="*/ 2272069 h 3068356"/>
              <a:gd name="connsiteX264" fmla="*/ 1409700 w 4005262"/>
              <a:gd name="connsiteY264" fmla="*/ 2305407 h 3068356"/>
              <a:gd name="connsiteX265" fmla="*/ 1366837 w 4005262"/>
              <a:gd name="connsiteY265" fmla="*/ 2329219 h 3068356"/>
              <a:gd name="connsiteX266" fmla="*/ 1333500 w 4005262"/>
              <a:gd name="connsiteY266" fmla="*/ 2372082 h 3068356"/>
              <a:gd name="connsiteX267" fmla="*/ 1323975 w 4005262"/>
              <a:gd name="connsiteY267" fmla="*/ 2386369 h 3068356"/>
              <a:gd name="connsiteX268" fmla="*/ 1309687 w 4005262"/>
              <a:gd name="connsiteY268" fmla="*/ 2429232 h 3068356"/>
              <a:gd name="connsiteX269" fmla="*/ 1314450 w 4005262"/>
              <a:gd name="connsiteY269" fmla="*/ 2567344 h 3068356"/>
              <a:gd name="connsiteX270" fmla="*/ 1323975 w 4005262"/>
              <a:gd name="connsiteY270" fmla="*/ 2581632 h 3068356"/>
              <a:gd name="connsiteX271" fmla="*/ 1343025 w 4005262"/>
              <a:gd name="connsiteY271" fmla="*/ 2614969 h 3068356"/>
              <a:gd name="connsiteX272" fmla="*/ 1362075 w 4005262"/>
              <a:gd name="connsiteY272" fmla="*/ 2634019 h 3068356"/>
              <a:gd name="connsiteX273" fmla="*/ 1381125 w 4005262"/>
              <a:gd name="connsiteY273" fmla="*/ 2667357 h 3068356"/>
              <a:gd name="connsiteX274" fmla="*/ 1400175 w 4005262"/>
              <a:gd name="connsiteY274" fmla="*/ 2695932 h 3068356"/>
              <a:gd name="connsiteX275" fmla="*/ 1419225 w 4005262"/>
              <a:gd name="connsiteY275" fmla="*/ 2710219 h 3068356"/>
              <a:gd name="connsiteX276" fmla="*/ 1438275 w 4005262"/>
              <a:gd name="connsiteY276" fmla="*/ 2734032 h 3068356"/>
              <a:gd name="connsiteX277" fmla="*/ 1457325 w 4005262"/>
              <a:gd name="connsiteY277" fmla="*/ 2748319 h 3068356"/>
              <a:gd name="connsiteX278" fmla="*/ 1485900 w 4005262"/>
              <a:gd name="connsiteY278" fmla="*/ 2786419 h 3068356"/>
              <a:gd name="connsiteX279" fmla="*/ 1500187 w 4005262"/>
              <a:gd name="connsiteY279" fmla="*/ 2805469 h 3068356"/>
              <a:gd name="connsiteX280" fmla="*/ 1557337 w 4005262"/>
              <a:gd name="connsiteY280" fmla="*/ 2848332 h 3068356"/>
              <a:gd name="connsiteX281" fmla="*/ 1571625 w 4005262"/>
              <a:gd name="connsiteY281" fmla="*/ 2862619 h 3068356"/>
              <a:gd name="connsiteX282" fmla="*/ 1600200 w 4005262"/>
              <a:gd name="connsiteY282" fmla="*/ 2881669 h 3068356"/>
              <a:gd name="connsiteX283" fmla="*/ 1614487 w 4005262"/>
              <a:gd name="connsiteY283" fmla="*/ 2895957 h 3068356"/>
              <a:gd name="connsiteX284" fmla="*/ 1643062 w 4005262"/>
              <a:gd name="connsiteY284" fmla="*/ 2915007 h 3068356"/>
              <a:gd name="connsiteX285" fmla="*/ 1662112 w 4005262"/>
              <a:gd name="connsiteY285" fmla="*/ 2929294 h 3068356"/>
              <a:gd name="connsiteX286" fmla="*/ 1681162 w 4005262"/>
              <a:gd name="connsiteY286" fmla="*/ 2938819 h 3068356"/>
              <a:gd name="connsiteX287" fmla="*/ 1709737 w 4005262"/>
              <a:gd name="connsiteY287" fmla="*/ 2957869 h 3068356"/>
              <a:gd name="connsiteX288" fmla="*/ 1724025 w 4005262"/>
              <a:gd name="connsiteY288" fmla="*/ 2967394 h 3068356"/>
              <a:gd name="connsiteX289" fmla="*/ 1738312 w 4005262"/>
              <a:gd name="connsiteY289" fmla="*/ 2972157 h 3068356"/>
              <a:gd name="connsiteX290" fmla="*/ 1781175 w 4005262"/>
              <a:gd name="connsiteY290" fmla="*/ 3005494 h 3068356"/>
              <a:gd name="connsiteX291" fmla="*/ 1795462 w 4005262"/>
              <a:gd name="connsiteY291" fmla="*/ 3015019 h 3068356"/>
              <a:gd name="connsiteX292" fmla="*/ 1809750 w 4005262"/>
              <a:gd name="connsiteY292" fmla="*/ 3029307 h 3068356"/>
              <a:gd name="connsiteX293" fmla="*/ 1824037 w 4005262"/>
              <a:gd name="connsiteY293" fmla="*/ 3038832 h 3068356"/>
              <a:gd name="connsiteX294" fmla="*/ 1857375 w 4005262"/>
              <a:gd name="connsiteY294" fmla="*/ 3062644 h 3068356"/>
              <a:gd name="connsiteX295" fmla="*/ 1871662 w 4005262"/>
              <a:gd name="connsiteY295" fmla="*/ 3048357 h 306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4005262" h="3068356">
                <a:moveTo>
                  <a:pt x="0" y="2167294"/>
                </a:moveTo>
                <a:cubicBezTo>
                  <a:pt x="7937" y="2165707"/>
                  <a:pt x="16233" y="2165374"/>
                  <a:pt x="23812" y="2162532"/>
                </a:cubicBezTo>
                <a:cubicBezTo>
                  <a:pt x="36150" y="2157905"/>
                  <a:pt x="41637" y="2149696"/>
                  <a:pt x="47625" y="2138719"/>
                </a:cubicBezTo>
                <a:cubicBezTo>
                  <a:pt x="54424" y="2126254"/>
                  <a:pt x="58799" y="2112433"/>
                  <a:pt x="66675" y="2100619"/>
                </a:cubicBezTo>
                <a:lnTo>
                  <a:pt x="85725" y="2072044"/>
                </a:lnTo>
                <a:cubicBezTo>
                  <a:pt x="87312" y="2065694"/>
                  <a:pt x="87909" y="2059010"/>
                  <a:pt x="90487" y="2052994"/>
                </a:cubicBezTo>
                <a:cubicBezTo>
                  <a:pt x="92742" y="2047733"/>
                  <a:pt x="98002" y="2044066"/>
                  <a:pt x="100012" y="2038707"/>
                </a:cubicBezTo>
                <a:cubicBezTo>
                  <a:pt x="117391" y="1992365"/>
                  <a:pt x="89074" y="2035829"/>
                  <a:pt x="119062" y="1995844"/>
                </a:cubicBezTo>
                <a:cubicBezTo>
                  <a:pt x="120890" y="1984874"/>
                  <a:pt x="122726" y="1964704"/>
                  <a:pt x="128587" y="1952982"/>
                </a:cubicBezTo>
                <a:cubicBezTo>
                  <a:pt x="132727" y="1944702"/>
                  <a:pt x="139229" y="1937677"/>
                  <a:pt x="142875" y="1929169"/>
                </a:cubicBezTo>
                <a:cubicBezTo>
                  <a:pt x="148807" y="1915327"/>
                  <a:pt x="149414" y="1899221"/>
                  <a:pt x="157162" y="1886307"/>
                </a:cubicBezTo>
                <a:cubicBezTo>
                  <a:pt x="161925" y="1878369"/>
                  <a:pt x="167619" y="1870921"/>
                  <a:pt x="171450" y="1862494"/>
                </a:cubicBezTo>
                <a:cubicBezTo>
                  <a:pt x="175605" y="1853354"/>
                  <a:pt x="177246" y="1843241"/>
                  <a:pt x="180975" y="1833919"/>
                </a:cubicBezTo>
                <a:cubicBezTo>
                  <a:pt x="183612" y="1827327"/>
                  <a:pt x="187863" y="1821461"/>
                  <a:pt x="190500" y="1814869"/>
                </a:cubicBezTo>
                <a:cubicBezTo>
                  <a:pt x="204285" y="1780407"/>
                  <a:pt x="194971" y="1793724"/>
                  <a:pt x="209550" y="1762482"/>
                </a:cubicBezTo>
                <a:cubicBezTo>
                  <a:pt x="217056" y="1746398"/>
                  <a:pt x="227749" y="1731695"/>
                  <a:pt x="233362" y="1714857"/>
                </a:cubicBezTo>
                <a:cubicBezTo>
                  <a:pt x="238125" y="1700569"/>
                  <a:pt x="239901" y="1684908"/>
                  <a:pt x="247650" y="1671994"/>
                </a:cubicBezTo>
                <a:cubicBezTo>
                  <a:pt x="252412" y="1664057"/>
                  <a:pt x="258291" y="1656690"/>
                  <a:pt x="261937" y="1648182"/>
                </a:cubicBezTo>
                <a:cubicBezTo>
                  <a:pt x="267870" y="1634339"/>
                  <a:pt x="270632" y="1619302"/>
                  <a:pt x="276225" y="1605319"/>
                </a:cubicBezTo>
                <a:cubicBezTo>
                  <a:pt x="288718" y="1574086"/>
                  <a:pt x="286576" y="1582552"/>
                  <a:pt x="295275" y="1543407"/>
                </a:cubicBezTo>
                <a:cubicBezTo>
                  <a:pt x="298787" y="1527603"/>
                  <a:pt x="297560" y="1510262"/>
                  <a:pt x="304800" y="1495782"/>
                </a:cubicBezTo>
                <a:cubicBezTo>
                  <a:pt x="315580" y="1474221"/>
                  <a:pt x="318431" y="1471886"/>
                  <a:pt x="323850" y="1452919"/>
                </a:cubicBezTo>
                <a:cubicBezTo>
                  <a:pt x="325648" y="1446625"/>
                  <a:pt x="327140" y="1440247"/>
                  <a:pt x="328612" y="1433869"/>
                </a:cubicBezTo>
                <a:cubicBezTo>
                  <a:pt x="331903" y="1419608"/>
                  <a:pt x="333509" y="1404892"/>
                  <a:pt x="338137" y="1391007"/>
                </a:cubicBezTo>
                <a:cubicBezTo>
                  <a:pt x="339947" y="1385577"/>
                  <a:pt x="345337" y="1381950"/>
                  <a:pt x="347662" y="1376719"/>
                </a:cubicBezTo>
                <a:cubicBezTo>
                  <a:pt x="356713" y="1356353"/>
                  <a:pt x="356410" y="1348485"/>
                  <a:pt x="361950" y="1329094"/>
                </a:cubicBezTo>
                <a:cubicBezTo>
                  <a:pt x="363329" y="1324267"/>
                  <a:pt x="365333" y="1319634"/>
                  <a:pt x="366712" y="1314807"/>
                </a:cubicBezTo>
                <a:cubicBezTo>
                  <a:pt x="368510" y="1308513"/>
                  <a:pt x="369405" y="1301967"/>
                  <a:pt x="371475" y="1295757"/>
                </a:cubicBezTo>
                <a:cubicBezTo>
                  <a:pt x="374179" y="1287647"/>
                  <a:pt x="378297" y="1280054"/>
                  <a:pt x="381000" y="1271944"/>
                </a:cubicBezTo>
                <a:cubicBezTo>
                  <a:pt x="383070" y="1265734"/>
                  <a:pt x="383104" y="1258875"/>
                  <a:pt x="385762" y="1252894"/>
                </a:cubicBezTo>
                <a:cubicBezTo>
                  <a:pt x="389521" y="1244435"/>
                  <a:pt x="395694" y="1237250"/>
                  <a:pt x="400050" y="1229082"/>
                </a:cubicBezTo>
                <a:cubicBezTo>
                  <a:pt x="408402" y="1213421"/>
                  <a:pt x="417035" y="1197840"/>
                  <a:pt x="423862" y="1181457"/>
                </a:cubicBezTo>
                <a:cubicBezTo>
                  <a:pt x="431800" y="1162407"/>
                  <a:pt x="439817" y="1143390"/>
                  <a:pt x="447675" y="1124307"/>
                </a:cubicBezTo>
                <a:cubicBezTo>
                  <a:pt x="450930" y="1116402"/>
                  <a:pt x="453377" y="1108141"/>
                  <a:pt x="457200" y="1100494"/>
                </a:cubicBezTo>
                <a:cubicBezTo>
                  <a:pt x="461962" y="1090969"/>
                  <a:pt x="466204" y="1081165"/>
                  <a:pt x="471487" y="1071919"/>
                </a:cubicBezTo>
                <a:cubicBezTo>
                  <a:pt x="478917" y="1058916"/>
                  <a:pt x="490042" y="1047842"/>
                  <a:pt x="495300" y="1033819"/>
                </a:cubicBezTo>
                <a:cubicBezTo>
                  <a:pt x="535859" y="925658"/>
                  <a:pt x="484610" y="1060545"/>
                  <a:pt x="523875" y="962382"/>
                </a:cubicBezTo>
                <a:cubicBezTo>
                  <a:pt x="525739" y="957721"/>
                  <a:pt x="526146" y="952453"/>
                  <a:pt x="528637" y="948094"/>
                </a:cubicBezTo>
                <a:cubicBezTo>
                  <a:pt x="532575" y="941202"/>
                  <a:pt x="538428" y="935585"/>
                  <a:pt x="542925" y="929044"/>
                </a:cubicBezTo>
                <a:cubicBezTo>
                  <a:pt x="555896" y="910177"/>
                  <a:pt x="564836" y="888083"/>
                  <a:pt x="581025" y="871894"/>
                </a:cubicBezTo>
                <a:cubicBezTo>
                  <a:pt x="585787" y="867132"/>
                  <a:pt x="591478" y="863144"/>
                  <a:pt x="595312" y="857607"/>
                </a:cubicBezTo>
                <a:cubicBezTo>
                  <a:pt x="605850" y="842386"/>
                  <a:pt x="614184" y="825749"/>
                  <a:pt x="623887" y="809982"/>
                </a:cubicBezTo>
                <a:cubicBezTo>
                  <a:pt x="637842" y="787305"/>
                  <a:pt x="631981" y="800042"/>
                  <a:pt x="652462" y="771882"/>
                </a:cubicBezTo>
                <a:cubicBezTo>
                  <a:pt x="684505" y="727823"/>
                  <a:pt x="657133" y="757686"/>
                  <a:pt x="690562" y="724257"/>
                </a:cubicBezTo>
                <a:cubicBezTo>
                  <a:pt x="693737" y="716319"/>
                  <a:pt x="695556" y="707694"/>
                  <a:pt x="700087" y="700444"/>
                </a:cubicBezTo>
                <a:cubicBezTo>
                  <a:pt x="703657" y="694733"/>
                  <a:pt x="710063" y="691331"/>
                  <a:pt x="714375" y="686157"/>
                </a:cubicBezTo>
                <a:cubicBezTo>
                  <a:pt x="718039" y="681760"/>
                  <a:pt x="720236" y="676266"/>
                  <a:pt x="723900" y="671869"/>
                </a:cubicBezTo>
                <a:cubicBezTo>
                  <a:pt x="728212" y="666695"/>
                  <a:pt x="734272" y="663062"/>
                  <a:pt x="738187" y="657582"/>
                </a:cubicBezTo>
                <a:cubicBezTo>
                  <a:pt x="742313" y="651805"/>
                  <a:pt x="743585" y="644309"/>
                  <a:pt x="747712" y="638532"/>
                </a:cubicBezTo>
                <a:cubicBezTo>
                  <a:pt x="759529" y="621989"/>
                  <a:pt x="775352" y="608340"/>
                  <a:pt x="785812" y="590907"/>
                </a:cubicBezTo>
                <a:cubicBezTo>
                  <a:pt x="795000" y="575594"/>
                  <a:pt x="817299" y="536578"/>
                  <a:pt x="828675" y="528994"/>
                </a:cubicBezTo>
                <a:lnTo>
                  <a:pt x="842962" y="519469"/>
                </a:lnTo>
                <a:cubicBezTo>
                  <a:pt x="861307" y="491952"/>
                  <a:pt x="842079" y="516824"/>
                  <a:pt x="866775" y="495657"/>
                </a:cubicBezTo>
                <a:cubicBezTo>
                  <a:pt x="873593" y="489813"/>
                  <a:pt x="878813" y="482217"/>
                  <a:pt x="885825" y="476607"/>
                </a:cubicBezTo>
                <a:cubicBezTo>
                  <a:pt x="894764" y="469456"/>
                  <a:pt x="905242" y="464426"/>
                  <a:pt x="914400" y="457557"/>
                </a:cubicBezTo>
                <a:cubicBezTo>
                  <a:pt x="920750" y="452794"/>
                  <a:pt x="926558" y="447207"/>
                  <a:pt x="933450" y="443269"/>
                </a:cubicBezTo>
                <a:cubicBezTo>
                  <a:pt x="937808" y="440778"/>
                  <a:pt x="943247" y="440752"/>
                  <a:pt x="947737" y="438507"/>
                </a:cubicBezTo>
                <a:cubicBezTo>
                  <a:pt x="956017" y="434367"/>
                  <a:pt x="963123" y="428050"/>
                  <a:pt x="971550" y="424219"/>
                </a:cubicBezTo>
                <a:cubicBezTo>
                  <a:pt x="980690" y="420064"/>
                  <a:pt x="991145" y="419184"/>
                  <a:pt x="1000125" y="414694"/>
                </a:cubicBezTo>
                <a:cubicBezTo>
                  <a:pt x="1012825" y="408344"/>
                  <a:pt x="1024755" y="400134"/>
                  <a:pt x="1038225" y="395644"/>
                </a:cubicBezTo>
                <a:cubicBezTo>
                  <a:pt x="1065537" y="386541"/>
                  <a:pt x="1038969" y="394740"/>
                  <a:pt x="1076325" y="386119"/>
                </a:cubicBezTo>
                <a:cubicBezTo>
                  <a:pt x="1089081" y="383175"/>
                  <a:pt x="1102006" y="380733"/>
                  <a:pt x="1114425" y="376594"/>
                </a:cubicBezTo>
                <a:cubicBezTo>
                  <a:pt x="1119187" y="375007"/>
                  <a:pt x="1123869" y="373153"/>
                  <a:pt x="1128712" y="371832"/>
                </a:cubicBezTo>
                <a:cubicBezTo>
                  <a:pt x="1141342" y="368388"/>
                  <a:pt x="1154112" y="365482"/>
                  <a:pt x="1166812" y="362307"/>
                </a:cubicBezTo>
                <a:cubicBezTo>
                  <a:pt x="1279525" y="363894"/>
                  <a:pt x="1392312" y="362681"/>
                  <a:pt x="1504950" y="367069"/>
                </a:cubicBezTo>
                <a:cubicBezTo>
                  <a:pt x="1514983" y="367460"/>
                  <a:pt x="1523785" y="374159"/>
                  <a:pt x="1533525" y="376594"/>
                </a:cubicBezTo>
                <a:lnTo>
                  <a:pt x="1552575" y="381357"/>
                </a:lnTo>
                <a:cubicBezTo>
                  <a:pt x="1557337" y="384532"/>
                  <a:pt x="1561579" y="388681"/>
                  <a:pt x="1566862" y="390882"/>
                </a:cubicBezTo>
                <a:cubicBezTo>
                  <a:pt x="1624403" y="414857"/>
                  <a:pt x="1591195" y="398384"/>
                  <a:pt x="1633537" y="409932"/>
                </a:cubicBezTo>
                <a:cubicBezTo>
                  <a:pt x="1643223" y="412574"/>
                  <a:pt x="1652371" y="417022"/>
                  <a:pt x="1662112" y="419457"/>
                </a:cubicBezTo>
                <a:cubicBezTo>
                  <a:pt x="1666438" y="420538"/>
                  <a:pt x="1689981" y="425906"/>
                  <a:pt x="1695450" y="428982"/>
                </a:cubicBezTo>
                <a:cubicBezTo>
                  <a:pt x="1776908" y="474802"/>
                  <a:pt x="1731210" y="458366"/>
                  <a:pt x="1771650" y="471844"/>
                </a:cubicBezTo>
                <a:cubicBezTo>
                  <a:pt x="1781175" y="478194"/>
                  <a:pt x="1792131" y="482799"/>
                  <a:pt x="1800225" y="490894"/>
                </a:cubicBezTo>
                <a:cubicBezTo>
                  <a:pt x="1804987" y="495657"/>
                  <a:pt x="1810129" y="500068"/>
                  <a:pt x="1814512" y="505182"/>
                </a:cubicBezTo>
                <a:cubicBezTo>
                  <a:pt x="1819678" y="511209"/>
                  <a:pt x="1823187" y="518619"/>
                  <a:pt x="1828800" y="524232"/>
                </a:cubicBezTo>
                <a:cubicBezTo>
                  <a:pt x="1832847" y="528279"/>
                  <a:pt x="1838325" y="530582"/>
                  <a:pt x="1843087" y="533757"/>
                </a:cubicBezTo>
                <a:cubicBezTo>
                  <a:pt x="1846262" y="538519"/>
                  <a:pt x="1850357" y="542783"/>
                  <a:pt x="1852612" y="548044"/>
                </a:cubicBezTo>
                <a:cubicBezTo>
                  <a:pt x="1855190" y="554060"/>
                  <a:pt x="1855577" y="560800"/>
                  <a:pt x="1857375" y="567094"/>
                </a:cubicBezTo>
                <a:cubicBezTo>
                  <a:pt x="1858754" y="571921"/>
                  <a:pt x="1860160" y="576768"/>
                  <a:pt x="1862137" y="581382"/>
                </a:cubicBezTo>
                <a:cubicBezTo>
                  <a:pt x="1864934" y="587908"/>
                  <a:pt x="1868865" y="593907"/>
                  <a:pt x="1871662" y="600432"/>
                </a:cubicBezTo>
                <a:cubicBezTo>
                  <a:pt x="1873640" y="605046"/>
                  <a:pt x="1873987" y="610331"/>
                  <a:pt x="1876425" y="614719"/>
                </a:cubicBezTo>
                <a:cubicBezTo>
                  <a:pt x="1881985" y="624726"/>
                  <a:pt x="1895475" y="643294"/>
                  <a:pt x="1895475" y="643294"/>
                </a:cubicBezTo>
                <a:cubicBezTo>
                  <a:pt x="1903856" y="668442"/>
                  <a:pt x="1897453" y="653406"/>
                  <a:pt x="1919287" y="686157"/>
                </a:cubicBezTo>
                <a:cubicBezTo>
                  <a:pt x="1922462" y="690919"/>
                  <a:pt x="1924050" y="697269"/>
                  <a:pt x="1928812" y="700444"/>
                </a:cubicBezTo>
                <a:cubicBezTo>
                  <a:pt x="1933575" y="703619"/>
                  <a:pt x="1938703" y="706305"/>
                  <a:pt x="1943100" y="709969"/>
                </a:cubicBezTo>
                <a:cubicBezTo>
                  <a:pt x="1966883" y="729789"/>
                  <a:pt x="1946565" y="720650"/>
                  <a:pt x="1971675" y="729019"/>
                </a:cubicBezTo>
                <a:cubicBezTo>
                  <a:pt x="1999129" y="747323"/>
                  <a:pt x="1972647" y="731477"/>
                  <a:pt x="2000250" y="743307"/>
                </a:cubicBezTo>
                <a:cubicBezTo>
                  <a:pt x="2009856" y="747424"/>
                  <a:pt x="2022417" y="755998"/>
                  <a:pt x="2033587" y="757594"/>
                </a:cubicBezTo>
                <a:cubicBezTo>
                  <a:pt x="2050945" y="760074"/>
                  <a:pt x="2068512" y="760769"/>
                  <a:pt x="2085975" y="762357"/>
                </a:cubicBezTo>
                <a:cubicBezTo>
                  <a:pt x="2158814" y="776924"/>
                  <a:pt x="2044079" y="754581"/>
                  <a:pt x="2147887" y="771882"/>
                </a:cubicBezTo>
                <a:cubicBezTo>
                  <a:pt x="2154343" y="772958"/>
                  <a:pt x="2160424" y="775993"/>
                  <a:pt x="2166937" y="776644"/>
                </a:cubicBezTo>
                <a:cubicBezTo>
                  <a:pt x="2192260" y="779176"/>
                  <a:pt x="2217737" y="779819"/>
                  <a:pt x="2243137" y="781407"/>
                </a:cubicBezTo>
                <a:lnTo>
                  <a:pt x="2271712" y="786169"/>
                </a:lnTo>
                <a:cubicBezTo>
                  <a:pt x="2282807" y="787876"/>
                  <a:pt x="2293995" y="788981"/>
                  <a:pt x="2305050" y="790932"/>
                </a:cubicBezTo>
                <a:cubicBezTo>
                  <a:pt x="2320993" y="793746"/>
                  <a:pt x="2336706" y="797796"/>
                  <a:pt x="2352675" y="800457"/>
                </a:cubicBezTo>
                <a:lnTo>
                  <a:pt x="2381250" y="805219"/>
                </a:lnTo>
                <a:cubicBezTo>
                  <a:pt x="2389214" y="806667"/>
                  <a:pt x="2397062" y="808751"/>
                  <a:pt x="2405062" y="809982"/>
                </a:cubicBezTo>
                <a:cubicBezTo>
                  <a:pt x="2417712" y="811928"/>
                  <a:pt x="2430481" y="813015"/>
                  <a:pt x="2443162" y="814744"/>
                </a:cubicBezTo>
                <a:lnTo>
                  <a:pt x="2509837" y="824269"/>
                </a:lnTo>
                <a:cubicBezTo>
                  <a:pt x="2514600" y="825857"/>
                  <a:pt x="2519298" y="827653"/>
                  <a:pt x="2524125" y="829032"/>
                </a:cubicBezTo>
                <a:cubicBezTo>
                  <a:pt x="2530419" y="830830"/>
                  <a:pt x="2536965" y="831724"/>
                  <a:pt x="2543175" y="833794"/>
                </a:cubicBezTo>
                <a:cubicBezTo>
                  <a:pt x="2570142" y="842783"/>
                  <a:pt x="2560931" y="843517"/>
                  <a:pt x="2586037" y="848082"/>
                </a:cubicBezTo>
                <a:cubicBezTo>
                  <a:pt x="2597081" y="850090"/>
                  <a:pt x="2608262" y="851257"/>
                  <a:pt x="2619375" y="852844"/>
                </a:cubicBezTo>
                <a:cubicBezTo>
                  <a:pt x="2625725" y="856019"/>
                  <a:pt x="2631690" y="860124"/>
                  <a:pt x="2638425" y="862369"/>
                </a:cubicBezTo>
                <a:cubicBezTo>
                  <a:pt x="2646104" y="864929"/>
                  <a:pt x="2654273" y="865684"/>
                  <a:pt x="2662237" y="867132"/>
                </a:cubicBezTo>
                <a:cubicBezTo>
                  <a:pt x="2718171" y="877302"/>
                  <a:pt x="2661702" y="866317"/>
                  <a:pt x="2728912" y="876657"/>
                </a:cubicBezTo>
                <a:cubicBezTo>
                  <a:pt x="2736913" y="877888"/>
                  <a:pt x="2744787" y="879832"/>
                  <a:pt x="2752725" y="881419"/>
                </a:cubicBezTo>
                <a:cubicBezTo>
                  <a:pt x="2836862" y="879832"/>
                  <a:pt x="2921199" y="882653"/>
                  <a:pt x="3005137" y="876657"/>
                </a:cubicBezTo>
                <a:cubicBezTo>
                  <a:pt x="3011855" y="876177"/>
                  <a:pt x="3015290" y="867686"/>
                  <a:pt x="3019425" y="862369"/>
                </a:cubicBezTo>
                <a:cubicBezTo>
                  <a:pt x="3026453" y="853333"/>
                  <a:pt x="3030380" y="841889"/>
                  <a:pt x="3038475" y="833794"/>
                </a:cubicBezTo>
                <a:cubicBezTo>
                  <a:pt x="3047448" y="824821"/>
                  <a:pt x="3056982" y="817155"/>
                  <a:pt x="3062287" y="805219"/>
                </a:cubicBezTo>
                <a:cubicBezTo>
                  <a:pt x="3071075" y="785445"/>
                  <a:pt x="3072500" y="773202"/>
                  <a:pt x="3076575" y="752832"/>
                </a:cubicBezTo>
                <a:cubicBezTo>
                  <a:pt x="3078162" y="727432"/>
                  <a:pt x="3078673" y="701942"/>
                  <a:pt x="3081337" y="676632"/>
                </a:cubicBezTo>
                <a:cubicBezTo>
                  <a:pt x="3081863" y="671639"/>
                  <a:pt x="3083662" y="666733"/>
                  <a:pt x="3086100" y="662344"/>
                </a:cubicBezTo>
                <a:cubicBezTo>
                  <a:pt x="3092781" y="650319"/>
                  <a:pt x="3107621" y="624583"/>
                  <a:pt x="3124200" y="619482"/>
                </a:cubicBezTo>
                <a:cubicBezTo>
                  <a:pt x="3137940" y="615254"/>
                  <a:pt x="3152798" y="616502"/>
                  <a:pt x="3167062" y="614719"/>
                </a:cubicBezTo>
                <a:cubicBezTo>
                  <a:pt x="3178201" y="613327"/>
                  <a:pt x="3189287" y="611544"/>
                  <a:pt x="3200400" y="609957"/>
                </a:cubicBezTo>
                <a:cubicBezTo>
                  <a:pt x="3388261" y="547328"/>
                  <a:pt x="3196001" y="609794"/>
                  <a:pt x="3762375" y="600432"/>
                </a:cubicBezTo>
                <a:cubicBezTo>
                  <a:pt x="3772030" y="600272"/>
                  <a:pt x="3781449" y="597396"/>
                  <a:pt x="3790950" y="595669"/>
                </a:cubicBezTo>
                <a:cubicBezTo>
                  <a:pt x="3810232" y="592163"/>
                  <a:pt x="3829691" y="588285"/>
                  <a:pt x="3848100" y="581382"/>
                </a:cubicBezTo>
                <a:cubicBezTo>
                  <a:pt x="3907148" y="559240"/>
                  <a:pt x="3840478" y="583969"/>
                  <a:pt x="3890962" y="562332"/>
                </a:cubicBezTo>
                <a:cubicBezTo>
                  <a:pt x="3908652" y="554751"/>
                  <a:pt x="3903385" y="561503"/>
                  <a:pt x="3919537" y="548044"/>
                </a:cubicBezTo>
                <a:cubicBezTo>
                  <a:pt x="3924711" y="543732"/>
                  <a:pt x="3928651" y="538069"/>
                  <a:pt x="3933825" y="533757"/>
                </a:cubicBezTo>
                <a:cubicBezTo>
                  <a:pt x="3938222" y="530093"/>
                  <a:pt x="3943858" y="528061"/>
                  <a:pt x="3948112" y="524232"/>
                </a:cubicBezTo>
                <a:cubicBezTo>
                  <a:pt x="3959793" y="513719"/>
                  <a:pt x="3981450" y="490894"/>
                  <a:pt x="3981450" y="490894"/>
                </a:cubicBezTo>
                <a:cubicBezTo>
                  <a:pt x="3984625" y="482957"/>
                  <a:pt x="3988461" y="475253"/>
                  <a:pt x="3990975" y="467082"/>
                </a:cubicBezTo>
                <a:cubicBezTo>
                  <a:pt x="3999606" y="439031"/>
                  <a:pt x="4000735" y="427572"/>
                  <a:pt x="4005262" y="400407"/>
                </a:cubicBezTo>
                <a:cubicBezTo>
                  <a:pt x="4003675" y="333732"/>
                  <a:pt x="4004494" y="266956"/>
                  <a:pt x="4000500" y="200382"/>
                </a:cubicBezTo>
                <a:cubicBezTo>
                  <a:pt x="3999716" y="187315"/>
                  <a:pt x="3995115" y="174701"/>
                  <a:pt x="3990975" y="162282"/>
                </a:cubicBezTo>
                <a:cubicBezTo>
                  <a:pt x="3989387" y="157519"/>
                  <a:pt x="3988457" y="152484"/>
                  <a:pt x="3986212" y="147994"/>
                </a:cubicBezTo>
                <a:cubicBezTo>
                  <a:pt x="3983652" y="142875"/>
                  <a:pt x="3979862" y="138469"/>
                  <a:pt x="3976687" y="133707"/>
                </a:cubicBezTo>
                <a:cubicBezTo>
                  <a:pt x="3972814" y="122086"/>
                  <a:pt x="3971633" y="114365"/>
                  <a:pt x="3962400" y="105132"/>
                </a:cubicBezTo>
                <a:cubicBezTo>
                  <a:pt x="3958352" y="101085"/>
                  <a:pt x="3952875" y="98782"/>
                  <a:pt x="3948112" y="95607"/>
                </a:cubicBezTo>
                <a:cubicBezTo>
                  <a:pt x="3944937" y="90844"/>
                  <a:pt x="3942634" y="85367"/>
                  <a:pt x="3938587" y="81319"/>
                </a:cubicBezTo>
                <a:cubicBezTo>
                  <a:pt x="3929510" y="72242"/>
                  <a:pt x="3911207" y="66167"/>
                  <a:pt x="3900487" y="62269"/>
                </a:cubicBezTo>
                <a:cubicBezTo>
                  <a:pt x="3858969" y="47172"/>
                  <a:pt x="3886042" y="57462"/>
                  <a:pt x="3852862" y="47982"/>
                </a:cubicBezTo>
                <a:cubicBezTo>
                  <a:pt x="3848035" y="46603"/>
                  <a:pt x="3843498" y="44204"/>
                  <a:pt x="3838575" y="43219"/>
                </a:cubicBezTo>
                <a:cubicBezTo>
                  <a:pt x="3816793" y="38863"/>
                  <a:pt x="3777535" y="35791"/>
                  <a:pt x="3757612" y="33694"/>
                </a:cubicBezTo>
                <a:cubicBezTo>
                  <a:pt x="3743316" y="32189"/>
                  <a:pt x="3728981" y="30965"/>
                  <a:pt x="3714750" y="28932"/>
                </a:cubicBezTo>
                <a:cubicBezTo>
                  <a:pt x="3706736" y="27787"/>
                  <a:pt x="3699010" y="24767"/>
                  <a:pt x="3690937" y="24169"/>
                </a:cubicBezTo>
                <a:cubicBezTo>
                  <a:pt x="3656071" y="21586"/>
                  <a:pt x="3621087" y="20994"/>
                  <a:pt x="3586162" y="19407"/>
                </a:cubicBezTo>
                <a:cubicBezTo>
                  <a:pt x="3489138" y="0"/>
                  <a:pt x="3556095" y="11605"/>
                  <a:pt x="3333750" y="19407"/>
                </a:cubicBezTo>
                <a:cubicBezTo>
                  <a:pt x="3319383" y="19911"/>
                  <a:pt x="3305118" y="22136"/>
                  <a:pt x="3290887" y="24169"/>
                </a:cubicBezTo>
                <a:cubicBezTo>
                  <a:pt x="3281077" y="25570"/>
                  <a:pt x="3258415" y="30725"/>
                  <a:pt x="3248025" y="33694"/>
                </a:cubicBezTo>
                <a:cubicBezTo>
                  <a:pt x="3243198" y="35073"/>
                  <a:pt x="3238660" y="37472"/>
                  <a:pt x="3233737" y="38457"/>
                </a:cubicBezTo>
                <a:cubicBezTo>
                  <a:pt x="3222730" y="40658"/>
                  <a:pt x="3211512" y="41632"/>
                  <a:pt x="3200400" y="43219"/>
                </a:cubicBezTo>
                <a:cubicBezTo>
                  <a:pt x="3188035" y="47341"/>
                  <a:pt x="3173688" y="51813"/>
                  <a:pt x="3162300" y="57507"/>
                </a:cubicBezTo>
                <a:cubicBezTo>
                  <a:pt x="3129413" y="73951"/>
                  <a:pt x="3168606" y="61884"/>
                  <a:pt x="3128962" y="71794"/>
                </a:cubicBezTo>
                <a:cubicBezTo>
                  <a:pt x="3122612" y="74969"/>
                  <a:pt x="3116000" y="77666"/>
                  <a:pt x="3109912" y="81319"/>
                </a:cubicBezTo>
                <a:cubicBezTo>
                  <a:pt x="3100096" y="87209"/>
                  <a:pt x="3081337" y="100369"/>
                  <a:pt x="3081337" y="100369"/>
                </a:cubicBezTo>
                <a:cubicBezTo>
                  <a:pt x="3078100" y="104685"/>
                  <a:pt x="3061008" y="126742"/>
                  <a:pt x="3057525" y="133707"/>
                </a:cubicBezTo>
                <a:cubicBezTo>
                  <a:pt x="3055280" y="138197"/>
                  <a:pt x="3054350" y="143232"/>
                  <a:pt x="3052762" y="147994"/>
                </a:cubicBezTo>
                <a:cubicBezTo>
                  <a:pt x="3054350" y="168632"/>
                  <a:pt x="3053710" y="189563"/>
                  <a:pt x="3057525" y="209907"/>
                </a:cubicBezTo>
                <a:cubicBezTo>
                  <a:pt x="3058580" y="215533"/>
                  <a:pt x="3063247" y="219916"/>
                  <a:pt x="3067050" y="224194"/>
                </a:cubicBezTo>
                <a:cubicBezTo>
                  <a:pt x="3075999" y="234262"/>
                  <a:pt x="3082846" y="248509"/>
                  <a:pt x="3095625" y="252769"/>
                </a:cubicBezTo>
                <a:cubicBezTo>
                  <a:pt x="3129144" y="263943"/>
                  <a:pt x="3087749" y="249395"/>
                  <a:pt x="3128962" y="267057"/>
                </a:cubicBezTo>
                <a:cubicBezTo>
                  <a:pt x="3133576" y="269034"/>
                  <a:pt x="3138760" y="269574"/>
                  <a:pt x="3143250" y="271819"/>
                </a:cubicBezTo>
                <a:cubicBezTo>
                  <a:pt x="3184447" y="292418"/>
                  <a:pt x="3149757" y="281781"/>
                  <a:pt x="3186112" y="290869"/>
                </a:cubicBezTo>
                <a:cubicBezTo>
                  <a:pt x="3192462" y="294044"/>
                  <a:pt x="3198570" y="297757"/>
                  <a:pt x="3205162" y="300394"/>
                </a:cubicBezTo>
                <a:cubicBezTo>
                  <a:pt x="3214484" y="304123"/>
                  <a:pt x="3233737" y="309919"/>
                  <a:pt x="3233737" y="309919"/>
                </a:cubicBezTo>
                <a:cubicBezTo>
                  <a:pt x="3238500" y="313094"/>
                  <a:pt x="3242764" y="317189"/>
                  <a:pt x="3248025" y="319444"/>
                </a:cubicBezTo>
                <a:cubicBezTo>
                  <a:pt x="3254041" y="322022"/>
                  <a:pt x="3260781" y="322409"/>
                  <a:pt x="3267075" y="324207"/>
                </a:cubicBezTo>
                <a:cubicBezTo>
                  <a:pt x="3271902" y="325586"/>
                  <a:pt x="3276600" y="327382"/>
                  <a:pt x="3281362" y="328969"/>
                </a:cubicBezTo>
                <a:cubicBezTo>
                  <a:pt x="3300422" y="341675"/>
                  <a:pt x="3293831" y="338699"/>
                  <a:pt x="3319462" y="348019"/>
                </a:cubicBezTo>
                <a:cubicBezTo>
                  <a:pt x="3328898" y="351450"/>
                  <a:pt x="3339057" y="353054"/>
                  <a:pt x="3348037" y="357544"/>
                </a:cubicBezTo>
                <a:cubicBezTo>
                  <a:pt x="3354387" y="360719"/>
                  <a:pt x="3360923" y="363547"/>
                  <a:pt x="3367087" y="367069"/>
                </a:cubicBezTo>
                <a:cubicBezTo>
                  <a:pt x="3372057" y="369909"/>
                  <a:pt x="3376114" y="374339"/>
                  <a:pt x="3381375" y="376594"/>
                </a:cubicBezTo>
                <a:cubicBezTo>
                  <a:pt x="3387391" y="379172"/>
                  <a:pt x="3394296" y="379059"/>
                  <a:pt x="3400425" y="381357"/>
                </a:cubicBezTo>
                <a:cubicBezTo>
                  <a:pt x="3408896" y="384534"/>
                  <a:pt x="3426224" y="394125"/>
                  <a:pt x="3433762" y="400407"/>
                </a:cubicBezTo>
                <a:cubicBezTo>
                  <a:pt x="3438936" y="404719"/>
                  <a:pt x="3442202" y="411352"/>
                  <a:pt x="3448050" y="414694"/>
                </a:cubicBezTo>
                <a:cubicBezTo>
                  <a:pt x="3453733" y="417941"/>
                  <a:pt x="3460750" y="417869"/>
                  <a:pt x="3467100" y="419457"/>
                </a:cubicBezTo>
                <a:cubicBezTo>
                  <a:pt x="3493244" y="458672"/>
                  <a:pt x="3459061" y="413733"/>
                  <a:pt x="3490912" y="438507"/>
                </a:cubicBezTo>
                <a:cubicBezTo>
                  <a:pt x="3551379" y="485538"/>
                  <a:pt x="3493276" y="453977"/>
                  <a:pt x="3538537" y="476607"/>
                </a:cubicBezTo>
                <a:cubicBezTo>
                  <a:pt x="3543300" y="482957"/>
                  <a:pt x="3547659" y="489630"/>
                  <a:pt x="3552825" y="495657"/>
                </a:cubicBezTo>
                <a:cubicBezTo>
                  <a:pt x="3557208" y="500771"/>
                  <a:pt x="3562800" y="504770"/>
                  <a:pt x="3567112" y="509944"/>
                </a:cubicBezTo>
                <a:cubicBezTo>
                  <a:pt x="3570776" y="514341"/>
                  <a:pt x="3573203" y="519653"/>
                  <a:pt x="3576637" y="524232"/>
                </a:cubicBezTo>
                <a:cubicBezTo>
                  <a:pt x="3615939" y="576635"/>
                  <a:pt x="3575294" y="517454"/>
                  <a:pt x="3614737" y="576619"/>
                </a:cubicBezTo>
                <a:lnTo>
                  <a:pt x="3624262" y="590907"/>
                </a:lnTo>
                <a:cubicBezTo>
                  <a:pt x="3627437" y="595669"/>
                  <a:pt x="3631227" y="600075"/>
                  <a:pt x="3633787" y="605194"/>
                </a:cubicBezTo>
                <a:cubicBezTo>
                  <a:pt x="3638550" y="614719"/>
                  <a:pt x="3643979" y="623939"/>
                  <a:pt x="3648075" y="633769"/>
                </a:cubicBezTo>
                <a:cubicBezTo>
                  <a:pt x="3666968" y="679112"/>
                  <a:pt x="3647722" y="647526"/>
                  <a:pt x="3667125" y="676632"/>
                </a:cubicBezTo>
                <a:cubicBezTo>
                  <a:pt x="3669921" y="690613"/>
                  <a:pt x="3671157" y="701915"/>
                  <a:pt x="3676650" y="714732"/>
                </a:cubicBezTo>
                <a:cubicBezTo>
                  <a:pt x="3679447" y="721257"/>
                  <a:pt x="3683000" y="727432"/>
                  <a:pt x="3686175" y="733782"/>
                </a:cubicBezTo>
                <a:cubicBezTo>
                  <a:pt x="3687762" y="746482"/>
                  <a:pt x="3688991" y="759232"/>
                  <a:pt x="3690937" y="771882"/>
                </a:cubicBezTo>
                <a:cubicBezTo>
                  <a:pt x="3692168" y="779882"/>
                  <a:pt x="3695700" y="787599"/>
                  <a:pt x="3695700" y="795694"/>
                </a:cubicBezTo>
                <a:cubicBezTo>
                  <a:pt x="3695700" y="840172"/>
                  <a:pt x="3693711" y="884652"/>
                  <a:pt x="3690937" y="929044"/>
                </a:cubicBezTo>
                <a:cubicBezTo>
                  <a:pt x="3690529" y="935577"/>
                  <a:pt x="3687973" y="941800"/>
                  <a:pt x="3686175" y="948094"/>
                </a:cubicBezTo>
                <a:cubicBezTo>
                  <a:pt x="3679794" y="970430"/>
                  <a:pt x="3682771" y="956036"/>
                  <a:pt x="3671887" y="981432"/>
                </a:cubicBezTo>
                <a:cubicBezTo>
                  <a:pt x="3669910" y="986046"/>
                  <a:pt x="3669370" y="991229"/>
                  <a:pt x="3667125" y="995719"/>
                </a:cubicBezTo>
                <a:cubicBezTo>
                  <a:pt x="3664565" y="1000839"/>
                  <a:pt x="3660341" y="1004982"/>
                  <a:pt x="3657600" y="1010007"/>
                </a:cubicBezTo>
                <a:cubicBezTo>
                  <a:pt x="3631524" y="1057814"/>
                  <a:pt x="3651853" y="1038130"/>
                  <a:pt x="3619500" y="1062394"/>
                </a:cubicBezTo>
                <a:cubicBezTo>
                  <a:pt x="3608065" y="1079546"/>
                  <a:pt x="3595332" y="1100672"/>
                  <a:pt x="3576637" y="1110019"/>
                </a:cubicBezTo>
                <a:cubicBezTo>
                  <a:pt x="3550487" y="1123094"/>
                  <a:pt x="3563267" y="1115284"/>
                  <a:pt x="3538537" y="1133832"/>
                </a:cubicBezTo>
                <a:cubicBezTo>
                  <a:pt x="3535362" y="1140182"/>
                  <a:pt x="3533557" y="1147428"/>
                  <a:pt x="3529012" y="1152882"/>
                </a:cubicBezTo>
                <a:cubicBezTo>
                  <a:pt x="3525348" y="1157279"/>
                  <a:pt x="3517900" y="1157645"/>
                  <a:pt x="3514725" y="1162407"/>
                </a:cubicBezTo>
                <a:cubicBezTo>
                  <a:pt x="3511094" y="1167853"/>
                  <a:pt x="3514152" y="1176429"/>
                  <a:pt x="3509962" y="1181457"/>
                </a:cubicBezTo>
                <a:cubicBezTo>
                  <a:pt x="3505417" y="1186911"/>
                  <a:pt x="3496689" y="1186856"/>
                  <a:pt x="3490912" y="1190982"/>
                </a:cubicBezTo>
                <a:cubicBezTo>
                  <a:pt x="3485432" y="1194897"/>
                  <a:pt x="3481799" y="1200957"/>
                  <a:pt x="3476625" y="1205269"/>
                </a:cubicBezTo>
                <a:cubicBezTo>
                  <a:pt x="3460395" y="1218794"/>
                  <a:pt x="3460450" y="1211919"/>
                  <a:pt x="3443287" y="1229082"/>
                </a:cubicBezTo>
                <a:cubicBezTo>
                  <a:pt x="3439240" y="1233129"/>
                  <a:pt x="3437809" y="1239322"/>
                  <a:pt x="3433762" y="1243369"/>
                </a:cubicBezTo>
                <a:cubicBezTo>
                  <a:pt x="3429715" y="1247416"/>
                  <a:pt x="3423710" y="1249044"/>
                  <a:pt x="3419475" y="1252894"/>
                </a:cubicBezTo>
                <a:cubicBezTo>
                  <a:pt x="3406185" y="1264976"/>
                  <a:pt x="3394075" y="1278294"/>
                  <a:pt x="3381375" y="1290994"/>
                </a:cubicBezTo>
                <a:cubicBezTo>
                  <a:pt x="3376612" y="1295757"/>
                  <a:pt x="3372691" y="1301546"/>
                  <a:pt x="3367087" y="1305282"/>
                </a:cubicBezTo>
                <a:cubicBezTo>
                  <a:pt x="3362325" y="1308457"/>
                  <a:pt x="3357458" y="1311480"/>
                  <a:pt x="3352800" y="1314807"/>
                </a:cubicBezTo>
                <a:cubicBezTo>
                  <a:pt x="3346341" y="1319421"/>
                  <a:pt x="3340481" y="1324887"/>
                  <a:pt x="3333750" y="1329094"/>
                </a:cubicBezTo>
                <a:cubicBezTo>
                  <a:pt x="3327730" y="1332857"/>
                  <a:pt x="3320380" y="1334359"/>
                  <a:pt x="3314700" y="1338619"/>
                </a:cubicBezTo>
                <a:cubicBezTo>
                  <a:pt x="3278539" y="1365739"/>
                  <a:pt x="3311750" y="1352302"/>
                  <a:pt x="3281362" y="1362432"/>
                </a:cubicBezTo>
                <a:cubicBezTo>
                  <a:pt x="3276600" y="1367194"/>
                  <a:pt x="3272249" y="1372407"/>
                  <a:pt x="3267075" y="1376719"/>
                </a:cubicBezTo>
                <a:cubicBezTo>
                  <a:pt x="3240394" y="1398953"/>
                  <a:pt x="3264555" y="1370073"/>
                  <a:pt x="3233737" y="1405294"/>
                </a:cubicBezTo>
                <a:cubicBezTo>
                  <a:pt x="3228510" y="1411268"/>
                  <a:pt x="3225423" y="1419117"/>
                  <a:pt x="3219450" y="1424344"/>
                </a:cubicBezTo>
                <a:cubicBezTo>
                  <a:pt x="3193342" y="1447189"/>
                  <a:pt x="3183634" y="1432410"/>
                  <a:pt x="3157537" y="1467207"/>
                </a:cubicBezTo>
                <a:cubicBezTo>
                  <a:pt x="3147023" y="1481226"/>
                  <a:pt x="3142232" y="1489486"/>
                  <a:pt x="3128962" y="1500544"/>
                </a:cubicBezTo>
                <a:cubicBezTo>
                  <a:pt x="3101957" y="1523048"/>
                  <a:pt x="3128243" y="1496295"/>
                  <a:pt x="3095625" y="1519594"/>
                </a:cubicBezTo>
                <a:cubicBezTo>
                  <a:pt x="3090144" y="1523509"/>
                  <a:pt x="3086451" y="1529499"/>
                  <a:pt x="3081337" y="1533882"/>
                </a:cubicBezTo>
                <a:cubicBezTo>
                  <a:pt x="3075310" y="1539048"/>
                  <a:pt x="3067900" y="1542556"/>
                  <a:pt x="3062287" y="1548169"/>
                </a:cubicBezTo>
                <a:cubicBezTo>
                  <a:pt x="3055099" y="1555357"/>
                  <a:pt x="3050425" y="1564794"/>
                  <a:pt x="3043237" y="1571982"/>
                </a:cubicBezTo>
                <a:cubicBezTo>
                  <a:pt x="2977278" y="1637942"/>
                  <a:pt x="3049099" y="1560991"/>
                  <a:pt x="3005137" y="1600557"/>
                </a:cubicBezTo>
                <a:cubicBezTo>
                  <a:pt x="2993456" y="1611070"/>
                  <a:pt x="2982912" y="1622782"/>
                  <a:pt x="2971800" y="1633894"/>
                </a:cubicBezTo>
                <a:lnTo>
                  <a:pt x="2943225" y="1662469"/>
                </a:lnTo>
                <a:lnTo>
                  <a:pt x="2909887" y="1695807"/>
                </a:lnTo>
                <a:lnTo>
                  <a:pt x="2895600" y="1700569"/>
                </a:lnTo>
                <a:cubicBezTo>
                  <a:pt x="2876550" y="1716444"/>
                  <a:pt x="2855985" y="1730659"/>
                  <a:pt x="2838450" y="1748194"/>
                </a:cubicBezTo>
                <a:cubicBezTo>
                  <a:pt x="2832100" y="1754544"/>
                  <a:pt x="2826708" y="1762024"/>
                  <a:pt x="2819400" y="1767244"/>
                </a:cubicBezTo>
                <a:cubicBezTo>
                  <a:pt x="2815315" y="1770162"/>
                  <a:pt x="2809875" y="1770419"/>
                  <a:pt x="2805112" y="1772007"/>
                </a:cubicBezTo>
                <a:cubicBezTo>
                  <a:pt x="2800350" y="1776769"/>
                  <a:pt x="2795999" y="1781982"/>
                  <a:pt x="2790825" y="1786294"/>
                </a:cubicBezTo>
                <a:cubicBezTo>
                  <a:pt x="2786428" y="1789958"/>
                  <a:pt x="2780792" y="1791990"/>
                  <a:pt x="2776537" y="1795819"/>
                </a:cubicBezTo>
                <a:cubicBezTo>
                  <a:pt x="2764856" y="1806332"/>
                  <a:pt x="2754312" y="1818044"/>
                  <a:pt x="2743200" y="1829157"/>
                </a:cubicBezTo>
                <a:cubicBezTo>
                  <a:pt x="2737587" y="1834770"/>
                  <a:pt x="2730177" y="1838278"/>
                  <a:pt x="2724150" y="1843444"/>
                </a:cubicBezTo>
                <a:cubicBezTo>
                  <a:pt x="2719036" y="1847827"/>
                  <a:pt x="2715036" y="1853420"/>
                  <a:pt x="2709862" y="1857732"/>
                </a:cubicBezTo>
                <a:cubicBezTo>
                  <a:pt x="2697552" y="1867991"/>
                  <a:pt x="2695608" y="1867246"/>
                  <a:pt x="2681287" y="1872019"/>
                </a:cubicBezTo>
                <a:cubicBezTo>
                  <a:pt x="2674937" y="1876782"/>
                  <a:pt x="2669129" y="1882369"/>
                  <a:pt x="2662237" y="1886307"/>
                </a:cubicBezTo>
                <a:cubicBezTo>
                  <a:pt x="2657879" y="1888798"/>
                  <a:pt x="2651870" y="1887933"/>
                  <a:pt x="2647950" y="1891069"/>
                </a:cubicBezTo>
                <a:cubicBezTo>
                  <a:pt x="2643480" y="1894645"/>
                  <a:pt x="2642895" y="1901781"/>
                  <a:pt x="2638425" y="1905357"/>
                </a:cubicBezTo>
                <a:cubicBezTo>
                  <a:pt x="2634505" y="1908493"/>
                  <a:pt x="2628627" y="1907874"/>
                  <a:pt x="2624137" y="1910119"/>
                </a:cubicBezTo>
                <a:cubicBezTo>
                  <a:pt x="2615858" y="1914259"/>
                  <a:pt x="2608784" y="1920648"/>
                  <a:pt x="2600325" y="1924407"/>
                </a:cubicBezTo>
                <a:cubicBezTo>
                  <a:pt x="2594344" y="1927065"/>
                  <a:pt x="2587569" y="1927371"/>
                  <a:pt x="2581275" y="1929169"/>
                </a:cubicBezTo>
                <a:cubicBezTo>
                  <a:pt x="2576448" y="1930548"/>
                  <a:pt x="2571601" y="1931954"/>
                  <a:pt x="2566987" y="1933932"/>
                </a:cubicBezTo>
                <a:cubicBezTo>
                  <a:pt x="2525800" y="1951584"/>
                  <a:pt x="2567150" y="1937053"/>
                  <a:pt x="2533650" y="1948219"/>
                </a:cubicBezTo>
                <a:cubicBezTo>
                  <a:pt x="2528887" y="1951394"/>
                  <a:pt x="2524721" y="1955734"/>
                  <a:pt x="2519362" y="1957744"/>
                </a:cubicBezTo>
                <a:cubicBezTo>
                  <a:pt x="2511783" y="1960586"/>
                  <a:pt x="2503359" y="1960377"/>
                  <a:pt x="2495550" y="1962507"/>
                </a:cubicBezTo>
                <a:cubicBezTo>
                  <a:pt x="2485864" y="1965149"/>
                  <a:pt x="2476346" y="1968428"/>
                  <a:pt x="2466975" y="1972032"/>
                </a:cubicBezTo>
                <a:cubicBezTo>
                  <a:pt x="2455691" y="1976372"/>
                  <a:pt x="2444999" y="1982187"/>
                  <a:pt x="2433637" y="1986319"/>
                </a:cubicBezTo>
                <a:cubicBezTo>
                  <a:pt x="2419103" y="1991604"/>
                  <a:pt x="2394647" y="1993930"/>
                  <a:pt x="2381250" y="1995844"/>
                </a:cubicBezTo>
                <a:cubicBezTo>
                  <a:pt x="2371725" y="1999019"/>
                  <a:pt x="2361655" y="2000879"/>
                  <a:pt x="2352675" y="2005369"/>
                </a:cubicBezTo>
                <a:cubicBezTo>
                  <a:pt x="2343150" y="2010132"/>
                  <a:pt x="2334108" y="2016018"/>
                  <a:pt x="2324100" y="2019657"/>
                </a:cubicBezTo>
                <a:cubicBezTo>
                  <a:pt x="2315094" y="2022932"/>
                  <a:pt x="2272504" y="2028388"/>
                  <a:pt x="2266950" y="2029182"/>
                </a:cubicBezTo>
                <a:cubicBezTo>
                  <a:pt x="2257425" y="2033944"/>
                  <a:pt x="2248404" y="2039887"/>
                  <a:pt x="2238375" y="2043469"/>
                </a:cubicBezTo>
                <a:cubicBezTo>
                  <a:pt x="2226047" y="2047872"/>
                  <a:pt x="2212975" y="2049819"/>
                  <a:pt x="2200275" y="2052994"/>
                </a:cubicBezTo>
                <a:lnTo>
                  <a:pt x="2162175" y="2062519"/>
                </a:lnTo>
                <a:lnTo>
                  <a:pt x="2114550" y="2067282"/>
                </a:lnTo>
                <a:cubicBezTo>
                  <a:pt x="2098675" y="2073632"/>
                  <a:pt x="2083616" y="2082623"/>
                  <a:pt x="2066925" y="2086332"/>
                </a:cubicBezTo>
                <a:cubicBezTo>
                  <a:pt x="2013104" y="2098292"/>
                  <a:pt x="2038551" y="2093787"/>
                  <a:pt x="1990725" y="2100619"/>
                </a:cubicBezTo>
                <a:cubicBezTo>
                  <a:pt x="1985962" y="2102207"/>
                  <a:pt x="1981280" y="2104061"/>
                  <a:pt x="1976437" y="2105382"/>
                </a:cubicBezTo>
                <a:cubicBezTo>
                  <a:pt x="1963807" y="2108827"/>
                  <a:pt x="1950756" y="2110767"/>
                  <a:pt x="1938337" y="2114907"/>
                </a:cubicBezTo>
                <a:cubicBezTo>
                  <a:pt x="1914582" y="2122825"/>
                  <a:pt x="1912312" y="2124394"/>
                  <a:pt x="1890712" y="2129194"/>
                </a:cubicBezTo>
                <a:cubicBezTo>
                  <a:pt x="1876707" y="2132306"/>
                  <a:pt x="1838132" y="2138816"/>
                  <a:pt x="1828800" y="2143482"/>
                </a:cubicBezTo>
                <a:cubicBezTo>
                  <a:pt x="1813377" y="2151193"/>
                  <a:pt x="1787634" y="2166870"/>
                  <a:pt x="1766887" y="2172057"/>
                </a:cubicBezTo>
                <a:cubicBezTo>
                  <a:pt x="1746431" y="2177171"/>
                  <a:pt x="1724739" y="2178438"/>
                  <a:pt x="1704975" y="2186344"/>
                </a:cubicBezTo>
                <a:cubicBezTo>
                  <a:pt x="1694677" y="2190463"/>
                  <a:pt x="1678599" y="2197434"/>
                  <a:pt x="1666875" y="2200632"/>
                </a:cubicBezTo>
                <a:cubicBezTo>
                  <a:pt x="1654245" y="2204077"/>
                  <a:pt x="1641424" y="2206784"/>
                  <a:pt x="1628775" y="2210157"/>
                </a:cubicBezTo>
                <a:cubicBezTo>
                  <a:pt x="1621802" y="2212017"/>
                  <a:pt x="1575111" y="2225083"/>
                  <a:pt x="1566862" y="2229207"/>
                </a:cubicBezTo>
                <a:cubicBezTo>
                  <a:pt x="1554162" y="2235557"/>
                  <a:pt x="1541945" y="2242984"/>
                  <a:pt x="1528762" y="2248257"/>
                </a:cubicBezTo>
                <a:cubicBezTo>
                  <a:pt x="1510118" y="2255715"/>
                  <a:pt x="1490662" y="2260957"/>
                  <a:pt x="1471612" y="2267307"/>
                </a:cubicBezTo>
                <a:lnTo>
                  <a:pt x="1457325" y="2272069"/>
                </a:lnTo>
                <a:lnTo>
                  <a:pt x="1409700" y="2305407"/>
                </a:lnTo>
                <a:cubicBezTo>
                  <a:pt x="1378875" y="2326600"/>
                  <a:pt x="1391140" y="2321119"/>
                  <a:pt x="1366837" y="2329219"/>
                </a:cubicBezTo>
                <a:cubicBezTo>
                  <a:pt x="1344455" y="2351602"/>
                  <a:pt x="1356287" y="2337902"/>
                  <a:pt x="1333500" y="2372082"/>
                </a:cubicBezTo>
                <a:cubicBezTo>
                  <a:pt x="1330325" y="2376844"/>
                  <a:pt x="1325785" y="2380939"/>
                  <a:pt x="1323975" y="2386369"/>
                </a:cubicBezTo>
                <a:lnTo>
                  <a:pt x="1309687" y="2429232"/>
                </a:lnTo>
                <a:cubicBezTo>
                  <a:pt x="1311275" y="2475269"/>
                  <a:pt x="1310150" y="2521480"/>
                  <a:pt x="1314450" y="2567344"/>
                </a:cubicBezTo>
                <a:cubicBezTo>
                  <a:pt x="1314984" y="2573043"/>
                  <a:pt x="1321030" y="2576724"/>
                  <a:pt x="1323975" y="2581632"/>
                </a:cubicBezTo>
                <a:cubicBezTo>
                  <a:pt x="1330560" y="2592607"/>
                  <a:pt x="1335497" y="2604618"/>
                  <a:pt x="1343025" y="2614969"/>
                </a:cubicBezTo>
                <a:cubicBezTo>
                  <a:pt x="1348307" y="2622232"/>
                  <a:pt x="1355725" y="2627669"/>
                  <a:pt x="1362075" y="2634019"/>
                </a:cubicBezTo>
                <a:cubicBezTo>
                  <a:pt x="1370010" y="2657827"/>
                  <a:pt x="1362776" y="2641145"/>
                  <a:pt x="1381125" y="2667357"/>
                </a:cubicBezTo>
                <a:cubicBezTo>
                  <a:pt x="1387690" y="2676735"/>
                  <a:pt x="1391017" y="2689064"/>
                  <a:pt x="1400175" y="2695932"/>
                </a:cubicBezTo>
                <a:cubicBezTo>
                  <a:pt x="1406525" y="2700694"/>
                  <a:pt x="1413612" y="2704606"/>
                  <a:pt x="1419225" y="2710219"/>
                </a:cubicBezTo>
                <a:cubicBezTo>
                  <a:pt x="1426413" y="2717407"/>
                  <a:pt x="1431087" y="2726844"/>
                  <a:pt x="1438275" y="2734032"/>
                </a:cubicBezTo>
                <a:cubicBezTo>
                  <a:pt x="1443888" y="2739645"/>
                  <a:pt x="1451986" y="2742446"/>
                  <a:pt x="1457325" y="2748319"/>
                </a:cubicBezTo>
                <a:cubicBezTo>
                  <a:pt x="1468004" y="2760065"/>
                  <a:pt x="1476375" y="2773719"/>
                  <a:pt x="1485900" y="2786419"/>
                </a:cubicBezTo>
                <a:cubicBezTo>
                  <a:pt x="1490662" y="2792769"/>
                  <a:pt x="1493583" y="2801066"/>
                  <a:pt x="1500187" y="2805469"/>
                </a:cubicBezTo>
                <a:cubicBezTo>
                  <a:pt x="1519549" y="2818377"/>
                  <a:pt x="1541535" y="2832531"/>
                  <a:pt x="1557337" y="2848332"/>
                </a:cubicBezTo>
                <a:cubicBezTo>
                  <a:pt x="1562100" y="2853094"/>
                  <a:pt x="1566309" y="2858484"/>
                  <a:pt x="1571625" y="2862619"/>
                </a:cubicBezTo>
                <a:cubicBezTo>
                  <a:pt x="1580661" y="2869647"/>
                  <a:pt x="1592106" y="2873574"/>
                  <a:pt x="1600200" y="2881669"/>
                </a:cubicBezTo>
                <a:cubicBezTo>
                  <a:pt x="1604962" y="2886432"/>
                  <a:pt x="1609171" y="2891822"/>
                  <a:pt x="1614487" y="2895957"/>
                </a:cubicBezTo>
                <a:cubicBezTo>
                  <a:pt x="1623523" y="2902985"/>
                  <a:pt x="1633904" y="2908139"/>
                  <a:pt x="1643062" y="2915007"/>
                </a:cubicBezTo>
                <a:cubicBezTo>
                  <a:pt x="1649412" y="2919769"/>
                  <a:pt x="1655381" y="2925087"/>
                  <a:pt x="1662112" y="2929294"/>
                </a:cubicBezTo>
                <a:cubicBezTo>
                  <a:pt x="1668132" y="2933057"/>
                  <a:pt x="1675074" y="2935166"/>
                  <a:pt x="1681162" y="2938819"/>
                </a:cubicBezTo>
                <a:cubicBezTo>
                  <a:pt x="1690978" y="2944709"/>
                  <a:pt x="1700212" y="2951519"/>
                  <a:pt x="1709737" y="2957869"/>
                </a:cubicBezTo>
                <a:cubicBezTo>
                  <a:pt x="1714500" y="2961044"/>
                  <a:pt x="1718595" y="2965584"/>
                  <a:pt x="1724025" y="2967394"/>
                </a:cubicBezTo>
                <a:cubicBezTo>
                  <a:pt x="1728787" y="2968982"/>
                  <a:pt x="1733924" y="2969719"/>
                  <a:pt x="1738312" y="2972157"/>
                </a:cubicBezTo>
                <a:cubicBezTo>
                  <a:pt x="1781642" y="2996230"/>
                  <a:pt x="1753408" y="2982355"/>
                  <a:pt x="1781175" y="3005494"/>
                </a:cubicBezTo>
                <a:cubicBezTo>
                  <a:pt x="1785572" y="3009158"/>
                  <a:pt x="1791065" y="3011355"/>
                  <a:pt x="1795462" y="3015019"/>
                </a:cubicBezTo>
                <a:cubicBezTo>
                  <a:pt x="1800636" y="3019331"/>
                  <a:pt x="1804576" y="3024995"/>
                  <a:pt x="1809750" y="3029307"/>
                </a:cubicBezTo>
                <a:cubicBezTo>
                  <a:pt x="1814147" y="3032971"/>
                  <a:pt x="1819379" y="3035505"/>
                  <a:pt x="1824037" y="3038832"/>
                </a:cubicBezTo>
                <a:cubicBezTo>
                  <a:pt x="1865370" y="3068356"/>
                  <a:pt x="1823716" y="3040205"/>
                  <a:pt x="1857375" y="3062644"/>
                </a:cubicBezTo>
                <a:lnTo>
                  <a:pt x="1871662" y="3048357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72198" y="4167522"/>
            <a:ext cx="3244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r>
              <a:rPr lang="ko-KR" altLang="en-US" sz="1100" dirty="0" smtClean="0"/>
              <a:t>객체생성</a:t>
            </a:r>
            <a:endParaRPr lang="en-US" altLang="ko-KR" sz="1100" dirty="0" smtClean="0"/>
          </a:p>
          <a:p>
            <a:r>
              <a:rPr lang="ko-KR" altLang="en-US" sz="1100" dirty="0" smtClean="0"/>
              <a:t>생명주기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가 호출</a:t>
            </a:r>
            <a:endParaRPr lang="en-US" altLang="ko-KR" sz="1100" dirty="0" smtClean="0"/>
          </a:p>
          <a:p>
            <a:r>
              <a:rPr lang="en-US" altLang="ko-KR" sz="1100" dirty="0" err="1" smtClean="0"/>
              <a:t>doGet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HttpServletRequset,HttpServletResponse</a:t>
            </a:r>
            <a:r>
              <a:rPr lang="en-US" altLang="ko-KR" sz="1100" dirty="0" smtClean="0"/>
              <a:t>)</a:t>
            </a:r>
          </a:p>
          <a:p>
            <a:endParaRPr lang="ko-KR" altLang="en-US" sz="1100" dirty="0"/>
          </a:p>
        </p:txBody>
      </p:sp>
      <p:sp>
        <p:nvSpPr>
          <p:cNvPr id="34" name="자유형 33"/>
          <p:cNvSpPr/>
          <p:nvPr/>
        </p:nvSpPr>
        <p:spPr>
          <a:xfrm>
            <a:off x="5243513" y="3823762"/>
            <a:ext cx="1095375" cy="968964"/>
          </a:xfrm>
          <a:custGeom>
            <a:avLst/>
            <a:gdLst>
              <a:gd name="connsiteX0" fmla="*/ 1095375 w 1095375"/>
              <a:gd name="connsiteY0" fmla="*/ 900638 h 968964"/>
              <a:gd name="connsiteX1" fmla="*/ 1090612 w 1095375"/>
              <a:gd name="connsiteY1" fmla="*/ 924451 h 968964"/>
              <a:gd name="connsiteX2" fmla="*/ 1076325 w 1095375"/>
              <a:gd name="connsiteY2" fmla="*/ 938738 h 968964"/>
              <a:gd name="connsiteX3" fmla="*/ 1038225 w 1095375"/>
              <a:gd name="connsiteY3" fmla="*/ 957788 h 968964"/>
              <a:gd name="connsiteX4" fmla="*/ 995362 w 1095375"/>
              <a:gd name="connsiteY4" fmla="*/ 967313 h 968964"/>
              <a:gd name="connsiteX5" fmla="*/ 900112 w 1095375"/>
              <a:gd name="connsiteY5" fmla="*/ 957788 h 968964"/>
              <a:gd name="connsiteX6" fmla="*/ 885825 w 1095375"/>
              <a:gd name="connsiteY6" fmla="*/ 953026 h 968964"/>
              <a:gd name="connsiteX7" fmla="*/ 852487 w 1095375"/>
              <a:gd name="connsiteY7" fmla="*/ 919688 h 968964"/>
              <a:gd name="connsiteX8" fmla="*/ 819150 w 1095375"/>
              <a:gd name="connsiteY8" fmla="*/ 867301 h 968964"/>
              <a:gd name="connsiteX9" fmla="*/ 790575 w 1095375"/>
              <a:gd name="connsiteY9" fmla="*/ 829201 h 968964"/>
              <a:gd name="connsiteX10" fmla="*/ 781050 w 1095375"/>
              <a:gd name="connsiteY10" fmla="*/ 786338 h 968964"/>
              <a:gd name="connsiteX11" fmla="*/ 771525 w 1095375"/>
              <a:gd name="connsiteY11" fmla="*/ 757763 h 968964"/>
              <a:gd name="connsiteX12" fmla="*/ 766762 w 1095375"/>
              <a:gd name="connsiteY12" fmla="*/ 733951 h 968964"/>
              <a:gd name="connsiteX13" fmla="*/ 747712 w 1095375"/>
              <a:gd name="connsiteY13" fmla="*/ 681563 h 968964"/>
              <a:gd name="connsiteX14" fmla="*/ 728662 w 1095375"/>
              <a:gd name="connsiteY14" fmla="*/ 614888 h 968964"/>
              <a:gd name="connsiteX15" fmla="*/ 714375 w 1095375"/>
              <a:gd name="connsiteY15" fmla="*/ 572026 h 968964"/>
              <a:gd name="connsiteX16" fmla="*/ 704850 w 1095375"/>
              <a:gd name="connsiteY16" fmla="*/ 543451 h 968964"/>
              <a:gd name="connsiteX17" fmla="*/ 695325 w 1095375"/>
              <a:gd name="connsiteY17" fmla="*/ 510113 h 968964"/>
              <a:gd name="connsiteX18" fmla="*/ 685800 w 1095375"/>
              <a:gd name="connsiteY18" fmla="*/ 491063 h 968964"/>
              <a:gd name="connsiteX19" fmla="*/ 676275 w 1095375"/>
              <a:gd name="connsiteY19" fmla="*/ 462488 h 968964"/>
              <a:gd name="connsiteX20" fmla="*/ 666750 w 1095375"/>
              <a:gd name="connsiteY20" fmla="*/ 438676 h 968964"/>
              <a:gd name="connsiteX21" fmla="*/ 657225 w 1095375"/>
              <a:gd name="connsiteY21" fmla="*/ 410101 h 968964"/>
              <a:gd name="connsiteX22" fmla="*/ 638175 w 1095375"/>
              <a:gd name="connsiteY22" fmla="*/ 376763 h 968964"/>
              <a:gd name="connsiteX23" fmla="*/ 619125 w 1095375"/>
              <a:gd name="connsiteY23" fmla="*/ 338663 h 968964"/>
              <a:gd name="connsiteX24" fmla="*/ 609600 w 1095375"/>
              <a:gd name="connsiteY24" fmla="*/ 324376 h 968964"/>
              <a:gd name="connsiteX25" fmla="*/ 595312 w 1095375"/>
              <a:gd name="connsiteY25" fmla="*/ 300563 h 968964"/>
              <a:gd name="connsiteX26" fmla="*/ 566737 w 1095375"/>
              <a:gd name="connsiteY26" fmla="*/ 252938 h 968964"/>
              <a:gd name="connsiteX27" fmla="*/ 538162 w 1095375"/>
              <a:gd name="connsiteY27" fmla="*/ 224363 h 968964"/>
              <a:gd name="connsiteX28" fmla="*/ 495300 w 1095375"/>
              <a:gd name="connsiteY28" fmla="*/ 186263 h 968964"/>
              <a:gd name="connsiteX29" fmla="*/ 466725 w 1095375"/>
              <a:gd name="connsiteY29" fmla="*/ 171976 h 968964"/>
              <a:gd name="connsiteX30" fmla="*/ 452437 w 1095375"/>
              <a:gd name="connsiteY30" fmla="*/ 157688 h 968964"/>
              <a:gd name="connsiteX31" fmla="*/ 414337 w 1095375"/>
              <a:gd name="connsiteY31" fmla="*/ 133876 h 968964"/>
              <a:gd name="connsiteX32" fmla="*/ 376237 w 1095375"/>
              <a:gd name="connsiteY32" fmla="*/ 110063 h 968964"/>
              <a:gd name="connsiteX33" fmla="*/ 319087 w 1095375"/>
              <a:gd name="connsiteY33" fmla="*/ 76726 h 968964"/>
              <a:gd name="connsiteX34" fmla="*/ 285750 w 1095375"/>
              <a:gd name="connsiteY34" fmla="*/ 67201 h 968964"/>
              <a:gd name="connsiteX35" fmla="*/ 233362 w 1095375"/>
              <a:gd name="connsiteY35" fmla="*/ 48151 h 968964"/>
              <a:gd name="connsiteX36" fmla="*/ 180975 w 1095375"/>
              <a:gd name="connsiteY36" fmla="*/ 29101 h 968964"/>
              <a:gd name="connsiteX37" fmla="*/ 152400 w 1095375"/>
              <a:gd name="connsiteY37" fmla="*/ 19576 h 968964"/>
              <a:gd name="connsiteX38" fmla="*/ 80962 w 1095375"/>
              <a:gd name="connsiteY38" fmla="*/ 10051 h 968964"/>
              <a:gd name="connsiteX39" fmla="*/ 57150 w 1095375"/>
              <a:gd name="connsiteY39" fmla="*/ 5288 h 968964"/>
              <a:gd name="connsiteX40" fmla="*/ 0 w 1095375"/>
              <a:gd name="connsiteY40" fmla="*/ 526 h 96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95375" h="968964">
                <a:moveTo>
                  <a:pt x="1095375" y="900638"/>
                </a:moveTo>
                <a:cubicBezTo>
                  <a:pt x="1093787" y="908576"/>
                  <a:pt x="1094232" y="917211"/>
                  <a:pt x="1090612" y="924451"/>
                </a:cubicBezTo>
                <a:cubicBezTo>
                  <a:pt x="1087600" y="930475"/>
                  <a:pt x="1081713" y="934697"/>
                  <a:pt x="1076325" y="938738"/>
                </a:cubicBezTo>
                <a:cubicBezTo>
                  <a:pt x="1065152" y="947118"/>
                  <a:pt x="1052105" y="954704"/>
                  <a:pt x="1038225" y="957788"/>
                </a:cubicBezTo>
                <a:cubicBezTo>
                  <a:pt x="987932" y="968964"/>
                  <a:pt x="1027528" y="956593"/>
                  <a:pt x="995362" y="967313"/>
                </a:cubicBezTo>
                <a:cubicBezTo>
                  <a:pt x="963612" y="964138"/>
                  <a:pt x="931752" y="961915"/>
                  <a:pt x="900112" y="957788"/>
                </a:cubicBezTo>
                <a:cubicBezTo>
                  <a:pt x="895134" y="957139"/>
                  <a:pt x="889745" y="956162"/>
                  <a:pt x="885825" y="953026"/>
                </a:cubicBezTo>
                <a:cubicBezTo>
                  <a:pt x="873553" y="943208"/>
                  <a:pt x="860573" y="933164"/>
                  <a:pt x="852487" y="919688"/>
                </a:cubicBezTo>
                <a:cubicBezTo>
                  <a:pt x="844043" y="905614"/>
                  <a:pt x="828825" y="879394"/>
                  <a:pt x="819150" y="867301"/>
                </a:cubicBezTo>
                <a:cubicBezTo>
                  <a:pt x="787057" y="827184"/>
                  <a:pt x="810459" y="868969"/>
                  <a:pt x="790575" y="829201"/>
                </a:cubicBezTo>
                <a:cubicBezTo>
                  <a:pt x="787858" y="815616"/>
                  <a:pt x="785083" y="799782"/>
                  <a:pt x="781050" y="786338"/>
                </a:cubicBezTo>
                <a:cubicBezTo>
                  <a:pt x="778165" y="776721"/>
                  <a:pt x="774167" y="767449"/>
                  <a:pt x="771525" y="757763"/>
                </a:cubicBezTo>
                <a:cubicBezTo>
                  <a:pt x="769395" y="749954"/>
                  <a:pt x="769088" y="741704"/>
                  <a:pt x="766762" y="733951"/>
                </a:cubicBezTo>
                <a:cubicBezTo>
                  <a:pt x="752563" y="686623"/>
                  <a:pt x="761050" y="734917"/>
                  <a:pt x="747712" y="681563"/>
                </a:cubicBezTo>
                <a:cubicBezTo>
                  <a:pt x="731336" y="616059"/>
                  <a:pt x="747821" y="653206"/>
                  <a:pt x="728662" y="614888"/>
                </a:cubicBezTo>
                <a:cubicBezTo>
                  <a:pt x="719511" y="569128"/>
                  <a:pt x="730149" y="611460"/>
                  <a:pt x="714375" y="572026"/>
                </a:cubicBezTo>
                <a:cubicBezTo>
                  <a:pt x="710646" y="562704"/>
                  <a:pt x="707285" y="553191"/>
                  <a:pt x="704850" y="543451"/>
                </a:cubicBezTo>
                <a:cubicBezTo>
                  <a:pt x="702435" y="533792"/>
                  <a:pt x="699422" y="519673"/>
                  <a:pt x="695325" y="510113"/>
                </a:cubicBezTo>
                <a:cubicBezTo>
                  <a:pt x="692528" y="503587"/>
                  <a:pt x="688437" y="497655"/>
                  <a:pt x="685800" y="491063"/>
                </a:cubicBezTo>
                <a:cubicBezTo>
                  <a:pt x="682071" y="481741"/>
                  <a:pt x="679706" y="471924"/>
                  <a:pt x="676275" y="462488"/>
                </a:cubicBezTo>
                <a:cubicBezTo>
                  <a:pt x="673353" y="454454"/>
                  <a:pt x="669672" y="446710"/>
                  <a:pt x="666750" y="438676"/>
                </a:cubicBezTo>
                <a:cubicBezTo>
                  <a:pt x="663319" y="429240"/>
                  <a:pt x="660954" y="419423"/>
                  <a:pt x="657225" y="410101"/>
                </a:cubicBezTo>
                <a:cubicBezTo>
                  <a:pt x="645855" y="381677"/>
                  <a:pt x="651061" y="400388"/>
                  <a:pt x="638175" y="376763"/>
                </a:cubicBezTo>
                <a:cubicBezTo>
                  <a:pt x="631376" y="364298"/>
                  <a:pt x="627001" y="350477"/>
                  <a:pt x="619125" y="338663"/>
                </a:cubicBezTo>
                <a:cubicBezTo>
                  <a:pt x="615950" y="333901"/>
                  <a:pt x="612634" y="329230"/>
                  <a:pt x="609600" y="324376"/>
                </a:cubicBezTo>
                <a:cubicBezTo>
                  <a:pt x="604694" y="316526"/>
                  <a:pt x="599808" y="308655"/>
                  <a:pt x="595312" y="300563"/>
                </a:cubicBezTo>
                <a:cubicBezTo>
                  <a:pt x="582914" y="278247"/>
                  <a:pt x="586103" y="276177"/>
                  <a:pt x="566737" y="252938"/>
                </a:cubicBezTo>
                <a:cubicBezTo>
                  <a:pt x="558113" y="242590"/>
                  <a:pt x="547687" y="233888"/>
                  <a:pt x="538162" y="224363"/>
                </a:cubicBezTo>
                <a:cubicBezTo>
                  <a:pt x="524180" y="210381"/>
                  <a:pt x="512252" y="197050"/>
                  <a:pt x="495300" y="186263"/>
                </a:cubicBezTo>
                <a:cubicBezTo>
                  <a:pt x="486316" y="180546"/>
                  <a:pt x="476250" y="176738"/>
                  <a:pt x="466725" y="171976"/>
                </a:cubicBezTo>
                <a:cubicBezTo>
                  <a:pt x="461962" y="167213"/>
                  <a:pt x="457611" y="162000"/>
                  <a:pt x="452437" y="157688"/>
                </a:cubicBezTo>
                <a:cubicBezTo>
                  <a:pt x="444608" y="151164"/>
                  <a:pt x="420158" y="137951"/>
                  <a:pt x="414337" y="133876"/>
                </a:cubicBezTo>
                <a:cubicBezTo>
                  <a:pt x="379039" y="109168"/>
                  <a:pt x="403905" y="119286"/>
                  <a:pt x="376237" y="110063"/>
                </a:cubicBezTo>
                <a:cubicBezTo>
                  <a:pt x="358461" y="96732"/>
                  <a:pt x="341687" y="82377"/>
                  <a:pt x="319087" y="76726"/>
                </a:cubicBezTo>
                <a:cubicBezTo>
                  <a:pt x="310444" y="74565"/>
                  <a:pt x="294530" y="71103"/>
                  <a:pt x="285750" y="67201"/>
                </a:cubicBezTo>
                <a:cubicBezTo>
                  <a:pt x="241794" y="47665"/>
                  <a:pt x="273805" y="56239"/>
                  <a:pt x="233362" y="48151"/>
                </a:cubicBezTo>
                <a:cubicBezTo>
                  <a:pt x="201156" y="32048"/>
                  <a:pt x="225728" y="42871"/>
                  <a:pt x="180975" y="29101"/>
                </a:cubicBezTo>
                <a:cubicBezTo>
                  <a:pt x="171379" y="26148"/>
                  <a:pt x="162140" y="22011"/>
                  <a:pt x="152400" y="19576"/>
                </a:cubicBezTo>
                <a:cubicBezTo>
                  <a:pt x="132448" y="14588"/>
                  <a:pt x="99475" y="12696"/>
                  <a:pt x="80962" y="10051"/>
                </a:cubicBezTo>
                <a:cubicBezTo>
                  <a:pt x="72949" y="8906"/>
                  <a:pt x="65163" y="6433"/>
                  <a:pt x="57150" y="5288"/>
                </a:cubicBezTo>
                <a:cubicBezTo>
                  <a:pt x="20135" y="0"/>
                  <a:pt x="25157" y="526"/>
                  <a:pt x="0" y="526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3571876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4000496" y="3855369"/>
            <a:ext cx="190468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en-US" altLang="ko-KR" sz="1100" dirty="0" err="1" smtClean="0"/>
              <a:t>setContentType</a:t>
            </a:r>
            <a:endParaRPr lang="en-US" altLang="ko-KR" sz="1100" dirty="0" smtClean="0"/>
          </a:p>
          <a:p>
            <a:r>
              <a:rPr lang="ko-KR" altLang="en-US" sz="1100" dirty="0" smtClean="0"/>
              <a:t>의 내용으로 파일이 생성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setContentType</a:t>
            </a:r>
            <a:r>
              <a:rPr lang="en-US" altLang="ko-KR" sz="1100" dirty="0" smtClean="0"/>
              <a:t>(“text/html)</a:t>
            </a:r>
          </a:p>
          <a:p>
            <a:r>
              <a:rPr lang="en-US" altLang="ko-KR" sz="1100" dirty="0" smtClean="0"/>
              <a:t>HTML</a:t>
            </a:r>
            <a:r>
              <a:rPr lang="ko-KR" altLang="en-US" sz="1100" dirty="0" smtClean="0"/>
              <a:t>이 생성된다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7" name="자유형 36"/>
          <p:cNvSpPr/>
          <p:nvPr/>
        </p:nvSpPr>
        <p:spPr>
          <a:xfrm>
            <a:off x="1930523" y="3176588"/>
            <a:ext cx="2647188" cy="624361"/>
          </a:xfrm>
          <a:custGeom>
            <a:avLst/>
            <a:gdLst>
              <a:gd name="connsiteX0" fmla="*/ 2636715 w 2647188"/>
              <a:gd name="connsiteY0" fmla="*/ 619125 h 624361"/>
              <a:gd name="connsiteX1" fmla="*/ 2598615 w 2647188"/>
              <a:gd name="connsiteY1" fmla="*/ 600075 h 624361"/>
              <a:gd name="connsiteX2" fmla="*/ 2579565 w 2647188"/>
              <a:gd name="connsiteY2" fmla="*/ 595312 h 624361"/>
              <a:gd name="connsiteX3" fmla="*/ 2565277 w 2647188"/>
              <a:gd name="connsiteY3" fmla="*/ 585787 h 624361"/>
              <a:gd name="connsiteX4" fmla="*/ 2527177 w 2647188"/>
              <a:gd name="connsiteY4" fmla="*/ 576262 h 624361"/>
              <a:gd name="connsiteX5" fmla="*/ 2508127 w 2647188"/>
              <a:gd name="connsiteY5" fmla="*/ 561975 h 624361"/>
              <a:gd name="connsiteX6" fmla="*/ 2479552 w 2647188"/>
              <a:gd name="connsiteY6" fmla="*/ 552450 h 624361"/>
              <a:gd name="connsiteX7" fmla="*/ 2436690 w 2647188"/>
              <a:gd name="connsiteY7" fmla="*/ 542925 h 624361"/>
              <a:gd name="connsiteX8" fmla="*/ 2408115 w 2647188"/>
              <a:gd name="connsiteY8" fmla="*/ 528637 h 624361"/>
              <a:gd name="connsiteX9" fmla="*/ 2393827 w 2647188"/>
              <a:gd name="connsiteY9" fmla="*/ 523875 h 624361"/>
              <a:gd name="connsiteX10" fmla="*/ 2360490 w 2647188"/>
              <a:gd name="connsiteY10" fmla="*/ 509587 h 624361"/>
              <a:gd name="connsiteX11" fmla="*/ 2341440 w 2647188"/>
              <a:gd name="connsiteY11" fmla="*/ 495300 h 624361"/>
              <a:gd name="connsiteX12" fmla="*/ 2312865 w 2647188"/>
              <a:gd name="connsiteY12" fmla="*/ 481012 h 624361"/>
              <a:gd name="connsiteX13" fmla="*/ 2279527 w 2647188"/>
              <a:gd name="connsiteY13" fmla="*/ 461962 h 624361"/>
              <a:gd name="connsiteX14" fmla="*/ 2241427 w 2647188"/>
              <a:gd name="connsiteY14" fmla="*/ 438150 h 624361"/>
              <a:gd name="connsiteX15" fmla="*/ 2208090 w 2647188"/>
              <a:gd name="connsiteY15" fmla="*/ 423862 h 624361"/>
              <a:gd name="connsiteX16" fmla="*/ 2193802 w 2647188"/>
              <a:gd name="connsiteY16" fmla="*/ 414337 h 624361"/>
              <a:gd name="connsiteX17" fmla="*/ 2169990 w 2647188"/>
              <a:gd name="connsiteY17" fmla="*/ 409575 h 624361"/>
              <a:gd name="connsiteX18" fmla="*/ 2146177 w 2647188"/>
              <a:gd name="connsiteY18" fmla="*/ 395287 h 624361"/>
              <a:gd name="connsiteX19" fmla="*/ 2103315 w 2647188"/>
              <a:gd name="connsiteY19" fmla="*/ 381000 h 624361"/>
              <a:gd name="connsiteX20" fmla="*/ 2065215 w 2647188"/>
              <a:gd name="connsiteY20" fmla="*/ 361950 h 624361"/>
              <a:gd name="connsiteX21" fmla="*/ 2046165 w 2647188"/>
              <a:gd name="connsiteY21" fmla="*/ 352425 h 624361"/>
              <a:gd name="connsiteX22" fmla="*/ 2012827 w 2647188"/>
              <a:gd name="connsiteY22" fmla="*/ 342900 h 624361"/>
              <a:gd name="connsiteX23" fmla="*/ 1998540 w 2647188"/>
              <a:gd name="connsiteY23" fmla="*/ 333375 h 624361"/>
              <a:gd name="connsiteX24" fmla="*/ 1984252 w 2647188"/>
              <a:gd name="connsiteY24" fmla="*/ 328612 h 624361"/>
              <a:gd name="connsiteX25" fmla="*/ 1941390 w 2647188"/>
              <a:gd name="connsiteY25" fmla="*/ 319087 h 624361"/>
              <a:gd name="connsiteX26" fmla="*/ 1922340 w 2647188"/>
              <a:gd name="connsiteY26" fmla="*/ 309562 h 624361"/>
              <a:gd name="connsiteX27" fmla="*/ 1869952 w 2647188"/>
              <a:gd name="connsiteY27" fmla="*/ 300037 h 624361"/>
              <a:gd name="connsiteX28" fmla="*/ 1855665 w 2647188"/>
              <a:gd name="connsiteY28" fmla="*/ 290512 h 624361"/>
              <a:gd name="connsiteX29" fmla="*/ 1798515 w 2647188"/>
              <a:gd name="connsiteY29" fmla="*/ 276225 h 624361"/>
              <a:gd name="connsiteX30" fmla="*/ 1779465 w 2647188"/>
              <a:gd name="connsiteY30" fmla="*/ 271462 h 624361"/>
              <a:gd name="connsiteX31" fmla="*/ 1750890 w 2647188"/>
              <a:gd name="connsiteY31" fmla="*/ 261937 h 624361"/>
              <a:gd name="connsiteX32" fmla="*/ 1684215 w 2647188"/>
              <a:gd name="connsiteY32" fmla="*/ 247650 h 624361"/>
              <a:gd name="connsiteX33" fmla="*/ 1665165 w 2647188"/>
              <a:gd name="connsiteY33" fmla="*/ 242887 h 624361"/>
              <a:gd name="connsiteX34" fmla="*/ 1617540 w 2647188"/>
              <a:gd name="connsiteY34" fmla="*/ 233362 h 624361"/>
              <a:gd name="connsiteX35" fmla="*/ 1603252 w 2647188"/>
              <a:gd name="connsiteY35" fmla="*/ 228600 h 624361"/>
              <a:gd name="connsiteX36" fmla="*/ 1565152 w 2647188"/>
              <a:gd name="connsiteY36" fmla="*/ 223837 h 624361"/>
              <a:gd name="connsiteX37" fmla="*/ 1527052 w 2647188"/>
              <a:gd name="connsiteY37" fmla="*/ 209550 h 624361"/>
              <a:gd name="connsiteX38" fmla="*/ 1498477 w 2647188"/>
              <a:gd name="connsiteY38" fmla="*/ 200025 h 624361"/>
              <a:gd name="connsiteX39" fmla="*/ 1398465 w 2647188"/>
              <a:gd name="connsiteY39" fmla="*/ 185737 h 624361"/>
              <a:gd name="connsiteX40" fmla="*/ 1331790 w 2647188"/>
              <a:gd name="connsiteY40" fmla="*/ 176212 h 624361"/>
              <a:gd name="connsiteX41" fmla="*/ 1293690 w 2647188"/>
              <a:gd name="connsiteY41" fmla="*/ 166687 h 624361"/>
              <a:gd name="connsiteX42" fmla="*/ 1231777 w 2647188"/>
              <a:gd name="connsiteY42" fmla="*/ 161925 h 624361"/>
              <a:gd name="connsiteX43" fmla="*/ 1203202 w 2647188"/>
              <a:gd name="connsiteY43" fmla="*/ 157162 h 624361"/>
              <a:gd name="connsiteX44" fmla="*/ 1141290 w 2647188"/>
              <a:gd name="connsiteY44" fmla="*/ 142875 h 624361"/>
              <a:gd name="connsiteX45" fmla="*/ 1084140 w 2647188"/>
              <a:gd name="connsiteY45" fmla="*/ 138112 h 624361"/>
              <a:gd name="connsiteX46" fmla="*/ 1060327 w 2647188"/>
              <a:gd name="connsiteY46" fmla="*/ 133350 h 624361"/>
              <a:gd name="connsiteX47" fmla="*/ 1041277 w 2647188"/>
              <a:gd name="connsiteY47" fmla="*/ 128587 h 624361"/>
              <a:gd name="connsiteX48" fmla="*/ 926977 w 2647188"/>
              <a:gd name="connsiteY48" fmla="*/ 119062 h 624361"/>
              <a:gd name="connsiteX49" fmla="*/ 907927 w 2647188"/>
              <a:gd name="connsiteY49" fmla="*/ 109537 h 624361"/>
              <a:gd name="connsiteX50" fmla="*/ 841252 w 2647188"/>
              <a:gd name="connsiteY50" fmla="*/ 100012 h 624361"/>
              <a:gd name="connsiteX51" fmla="*/ 774577 w 2647188"/>
              <a:gd name="connsiteY51" fmla="*/ 90487 h 624361"/>
              <a:gd name="connsiteX52" fmla="*/ 750765 w 2647188"/>
              <a:gd name="connsiteY52" fmla="*/ 85725 h 624361"/>
              <a:gd name="connsiteX53" fmla="*/ 684090 w 2647188"/>
              <a:gd name="connsiteY53" fmla="*/ 76200 h 624361"/>
              <a:gd name="connsiteX54" fmla="*/ 631702 w 2647188"/>
              <a:gd name="connsiteY54" fmla="*/ 66675 h 624361"/>
              <a:gd name="connsiteX55" fmla="*/ 512640 w 2647188"/>
              <a:gd name="connsiteY55" fmla="*/ 52387 h 624361"/>
              <a:gd name="connsiteX56" fmla="*/ 465015 w 2647188"/>
              <a:gd name="connsiteY56" fmla="*/ 42862 h 624361"/>
              <a:gd name="connsiteX57" fmla="*/ 350715 w 2647188"/>
              <a:gd name="connsiteY57" fmla="*/ 38100 h 624361"/>
              <a:gd name="connsiteX58" fmla="*/ 250702 w 2647188"/>
              <a:gd name="connsiteY58" fmla="*/ 23812 h 624361"/>
              <a:gd name="connsiteX59" fmla="*/ 217365 w 2647188"/>
              <a:gd name="connsiteY59" fmla="*/ 19050 h 624361"/>
              <a:gd name="connsiteX60" fmla="*/ 198315 w 2647188"/>
              <a:gd name="connsiteY60" fmla="*/ 14287 h 624361"/>
              <a:gd name="connsiteX61" fmla="*/ 55440 w 2647188"/>
              <a:gd name="connsiteY61" fmla="*/ 0 h 62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647188" h="624361">
                <a:moveTo>
                  <a:pt x="2636715" y="619125"/>
                </a:moveTo>
                <a:cubicBezTo>
                  <a:pt x="2589937" y="607429"/>
                  <a:pt x="2647188" y="624361"/>
                  <a:pt x="2598615" y="600075"/>
                </a:cubicBezTo>
                <a:cubicBezTo>
                  <a:pt x="2592761" y="597148"/>
                  <a:pt x="2585915" y="596900"/>
                  <a:pt x="2579565" y="595312"/>
                </a:cubicBezTo>
                <a:cubicBezTo>
                  <a:pt x="2574802" y="592137"/>
                  <a:pt x="2570397" y="588347"/>
                  <a:pt x="2565277" y="585787"/>
                </a:cubicBezTo>
                <a:cubicBezTo>
                  <a:pt x="2555516" y="580907"/>
                  <a:pt x="2536230" y="578073"/>
                  <a:pt x="2527177" y="576262"/>
                </a:cubicBezTo>
                <a:cubicBezTo>
                  <a:pt x="2520827" y="571500"/>
                  <a:pt x="2515226" y="565525"/>
                  <a:pt x="2508127" y="561975"/>
                </a:cubicBezTo>
                <a:cubicBezTo>
                  <a:pt x="2499147" y="557485"/>
                  <a:pt x="2489077" y="555625"/>
                  <a:pt x="2479552" y="552450"/>
                </a:cubicBezTo>
                <a:cubicBezTo>
                  <a:pt x="2456100" y="544632"/>
                  <a:pt x="2470225" y="548514"/>
                  <a:pt x="2436690" y="542925"/>
                </a:cubicBezTo>
                <a:cubicBezTo>
                  <a:pt x="2400769" y="530950"/>
                  <a:pt x="2445052" y="547105"/>
                  <a:pt x="2408115" y="528637"/>
                </a:cubicBezTo>
                <a:cubicBezTo>
                  <a:pt x="2403625" y="526392"/>
                  <a:pt x="2398590" y="525462"/>
                  <a:pt x="2393827" y="523875"/>
                </a:cubicBezTo>
                <a:cubicBezTo>
                  <a:pt x="2341831" y="489210"/>
                  <a:pt x="2421988" y="540336"/>
                  <a:pt x="2360490" y="509587"/>
                </a:cubicBezTo>
                <a:cubicBezTo>
                  <a:pt x="2353391" y="506037"/>
                  <a:pt x="2348246" y="499384"/>
                  <a:pt x="2341440" y="495300"/>
                </a:cubicBezTo>
                <a:cubicBezTo>
                  <a:pt x="2332308" y="489821"/>
                  <a:pt x="2322241" y="486061"/>
                  <a:pt x="2312865" y="481012"/>
                </a:cubicBezTo>
                <a:cubicBezTo>
                  <a:pt x="2301596" y="474944"/>
                  <a:pt x="2290502" y="468547"/>
                  <a:pt x="2279527" y="461962"/>
                </a:cubicBezTo>
                <a:cubicBezTo>
                  <a:pt x="2260627" y="450622"/>
                  <a:pt x="2265153" y="450013"/>
                  <a:pt x="2241427" y="438150"/>
                </a:cubicBezTo>
                <a:cubicBezTo>
                  <a:pt x="2230613" y="432743"/>
                  <a:pt x="2218904" y="429269"/>
                  <a:pt x="2208090" y="423862"/>
                </a:cubicBezTo>
                <a:cubicBezTo>
                  <a:pt x="2202970" y="421302"/>
                  <a:pt x="2199162" y="416347"/>
                  <a:pt x="2193802" y="414337"/>
                </a:cubicBezTo>
                <a:cubicBezTo>
                  <a:pt x="2186223" y="411495"/>
                  <a:pt x="2177927" y="411162"/>
                  <a:pt x="2169990" y="409575"/>
                </a:cubicBezTo>
                <a:cubicBezTo>
                  <a:pt x="2162052" y="404812"/>
                  <a:pt x="2154457" y="399427"/>
                  <a:pt x="2146177" y="395287"/>
                </a:cubicBezTo>
                <a:cubicBezTo>
                  <a:pt x="2128242" y="386319"/>
                  <a:pt x="2121506" y="385547"/>
                  <a:pt x="2103315" y="381000"/>
                </a:cubicBezTo>
                <a:cubicBezTo>
                  <a:pt x="2078241" y="355926"/>
                  <a:pt x="2101715" y="374116"/>
                  <a:pt x="2065215" y="361950"/>
                </a:cubicBezTo>
                <a:cubicBezTo>
                  <a:pt x="2058480" y="359705"/>
                  <a:pt x="2052690" y="355222"/>
                  <a:pt x="2046165" y="352425"/>
                </a:cubicBezTo>
                <a:cubicBezTo>
                  <a:pt x="2036596" y="348324"/>
                  <a:pt x="2022500" y="345318"/>
                  <a:pt x="2012827" y="342900"/>
                </a:cubicBezTo>
                <a:cubicBezTo>
                  <a:pt x="2008065" y="339725"/>
                  <a:pt x="2003659" y="335935"/>
                  <a:pt x="1998540" y="333375"/>
                </a:cubicBezTo>
                <a:cubicBezTo>
                  <a:pt x="1994050" y="331130"/>
                  <a:pt x="1989122" y="329830"/>
                  <a:pt x="1984252" y="328612"/>
                </a:cubicBezTo>
                <a:cubicBezTo>
                  <a:pt x="1975189" y="326346"/>
                  <a:pt x="1951176" y="322757"/>
                  <a:pt x="1941390" y="319087"/>
                </a:cubicBezTo>
                <a:cubicBezTo>
                  <a:pt x="1934743" y="316594"/>
                  <a:pt x="1928988" y="312055"/>
                  <a:pt x="1922340" y="309562"/>
                </a:cubicBezTo>
                <a:cubicBezTo>
                  <a:pt x="1908525" y="304381"/>
                  <a:pt x="1882114" y="301775"/>
                  <a:pt x="1869952" y="300037"/>
                </a:cubicBezTo>
                <a:cubicBezTo>
                  <a:pt x="1865190" y="296862"/>
                  <a:pt x="1861044" y="292468"/>
                  <a:pt x="1855665" y="290512"/>
                </a:cubicBezTo>
                <a:cubicBezTo>
                  <a:pt x="1855650" y="290507"/>
                  <a:pt x="1808048" y="278608"/>
                  <a:pt x="1798515" y="276225"/>
                </a:cubicBezTo>
                <a:cubicBezTo>
                  <a:pt x="1792165" y="274637"/>
                  <a:pt x="1785675" y="273532"/>
                  <a:pt x="1779465" y="271462"/>
                </a:cubicBezTo>
                <a:cubicBezTo>
                  <a:pt x="1769940" y="268287"/>
                  <a:pt x="1760591" y="264524"/>
                  <a:pt x="1750890" y="261937"/>
                </a:cubicBezTo>
                <a:cubicBezTo>
                  <a:pt x="1716359" y="252729"/>
                  <a:pt x="1713401" y="254136"/>
                  <a:pt x="1684215" y="247650"/>
                </a:cubicBezTo>
                <a:cubicBezTo>
                  <a:pt x="1677825" y="246230"/>
                  <a:pt x="1671565" y="244259"/>
                  <a:pt x="1665165" y="242887"/>
                </a:cubicBezTo>
                <a:cubicBezTo>
                  <a:pt x="1649335" y="239495"/>
                  <a:pt x="1633315" y="237002"/>
                  <a:pt x="1617540" y="233362"/>
                </a:cubicBezTo>
                <a:cubicBezTo>
                  <a:pt x="1612648" y="232233"/>
                  <a:pt x="1608191" y="229498"/>
                  <a:pt x="1603252" y="228600"/>
                </a:cubicBezTo>
                <a:cubicBezTo>
                  <a:pt x="1590660" y="226310"/>
                  <a:pt x="1577852" y="225425"/>
                  <a:pt x="1565152" y="223837"/>
                </a:cubicBezTo>
                <a:cubicBezTo>
                  <a:pt x="1533212" y="207867"/>
                  <a:pt x="1559476" y="219277"/>
                  <a:pt x="1527052" y="209550"/>
                </a:cubicBezTo>
                <a:cubicBezTo>
                  <a:pt x="1517435" y="206665"/>
                  <a:pt x="1508349" y="201853"/>
                  <a:pt x="1498477" y="200025"/>
                </a:cubicBezTo>
                <a:cubicBezTo>
                  <a:pt x="1465364" y="193893"/>
                  <a:pt x="1431802" y="190499"/>
                  <a:pt x="1398465" y="185737"/>
                </a:cubicBezTo>
                <a:lnTo>
                  <a:pt x="1331790" y="176212"/>
                </a:lnTo>
                <a:cubicBezTo>
                  <a:pt x="1319090" y="173037"/>
                  <a:pt x="1306649" y="168538"/>
                  <a:pt x="1293690" y="166687"/>
                </a:cubicBezTo>
                <a:cubicBezTo>
                  <a:pt x="1273199" y="163760"/>
                  <a:pt x="1252415" y="163512"/>
                  <a:pt x="1231777" y="161925"/>
                </a:cubicBezTo>
                <a:cubicBezTo>
                  <a:pt x="1222252" y="160337"/>
                  <a:pt x="1212644" y="159185"/>
                  <a:pt x="1203202" y="157162"/>
                </a:cubicBezTo>
                <a:cubicBezTo>
                  <a:pt x="1190766" y="154497"/>
                  <a:pt x="1157214" y="144748"/>
                  <a:pt x="1141290" y="142875"/>
                </a:cubicBezTo>
                <a:cubicBezTo>
                  <a:pt x="1122305" y="140641"/>
                  <a:pt x="1103190" y="139700"/>
                  <a:pt x="1084140" y="138112"/>
                </a:cubicBezTo>
                <a:cubicBezTo>
                  <a:pt x="1076202" y="136525"/>
                  <a:pt x="1068229" y="135106"/>
                  <a:pt x="1060327" y="133350"/>
                </a:cubicBezTo>
                <a:cubicBezTo>
                  <a:pt x="1053937" y="131930"/>
                  <a:pt x="1047746" y="129582"/>
                  <a:pt x="1041277" y="128587"/>
                </a:cubicBezTo>
                <a:cubicBezTo>
                  <a:pt x="1007344" y="123367"/>
                  <a:pt x="958555" y="121167"/>
                  <a:pt x="926977" y="119062"/>
                </a:cubicBezTo>
                <a:cubicBezTo>
                  <a:pt x="920627" y="115887"/>
                  <a:pt x="914727" y="111577"/>
                  <a:pt x="907927" y="109537"/>
                </a:cubicBezTo>
                <a:cubicBezTo>
                  <a:pt x="897806" y="106501"/>
                  <a:pt x="847741" y="100897"/>
                  <a:pt x="841252" y="100012"/>
                </a:cubicBezTo>
                <a:lnTo>
                  <a:pt x="774577" y="90487"/>
                </a:lnTo>
                <a:cubicBezTo>
                  <a:pt x="766582" y="89225"/>
                  <a:pt x="758760" y="86987"/>
                  <a:pt x="750765" y="85725"/>
                </a:cubicBezTo>
                <a:cubicBezTo>
                  <a:pt x="728589" y="82224"/>
                  <a:pt x="706179" y="80216"/>
                  <a:pt x="684090" y="76200"/>
                </a:cubicBezTo>
                <a:cubicBezTo>
                  <a:pt x="666627" y="73025"/>
                  <a:pt x="649255" y="69308"/>
                  <a:pt x="631702" y="66675"/>
                </a:cubicBezTo>
                <a:cubicBezTo>
                  <a:pt x="586492" y="59893"/>
                  <a:pt x="561982" y="62255"/>
                  <a:pt x="512640" y="52387"/>
                </a:cubicBezTo>
                <a:cubicBezTo>
                  <a:pt x="496765" y="49212"/>
                  <a:pt x="481142" y="44285"/>
                  <a:pt x="465015" y="42862"/>
                </a:cubicBezTo>
                <a:cubicBezTo>
                  <a:pt x="427030" y="39510"/>
                  <a:pt x="388815" y="39687"/>
                  <a:pt x="350715" y="38100"/>
                </a:cubicBezTo>
                <a:cubicBezTo>
                  <a:pt x="278694" y="30097"/>
                  <a:pt x="335418" y="37188"/>
                  <a:pt x="250702" y="23812"/>
                </a:cubicBezTo>
                <a:cubicBezTo>
                  <a:pt x="239614" y="22061"/>
                  <a:pt x="228409" y="21058"/>
                  <a:pt x="217365" y="19050"/>
                </a:cubicBezTo>
                <a:cubicBezTo>
                  <a:pt x="210925" y="17879"/>
                  <a:pt x="204838" y="14831"/>
                  <a:pt x="198315" y="14287"/>
                </a:cubicBezTo>
                <a:cubicBezTo>
                  <a:pt x="47943" y="1756"/>
                  <a:pt x="0" y="27717"/>
                  <a:pt x="5544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8120" y="320254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6.</a:t>
            </a:r>
            <a:r>
              <a:rPr lang="ko-KR" altLang="en-US" sz="900" dirty="0" smtClean="0"/>
              <a:t>응답된 </a:t>
            </a:r>
            <a:r>
              <a:rPr lang="en-US" altLang="ko-KR" sz="900" dirty="0" smtClean="0"/>
              <a:t>HTML</a:t>
            </a:r>
            <a:r>
              <a:rPr lang="ko-KR" altLang="en-US" sz="900" dirty="0" smtClean="0"/>
              <a:t>을 </a:t>
            </a:r>
            <a:r>
              <a:rPr lang="en-US" altLang="ko-KR" sz="900" dirty="0" smtClean="0"/>
              <a:t>Web browser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r>
              <a:rPr lang="en-US" altLang="ko-KR" sz="900" dirty="0" err="1" smtClean="0"/>
              <a:t>Rendrinig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571736" y="1847778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214414" y="2142283"/>
            <a:ext cx="6429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214414" y="3205100"/>
            <a:ext cx="6429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06" y="199940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30622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633728"/>
            <a:ext cx="2214578" cy="122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141" y="1133398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674827" y="1419150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hello.class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571736" y="2062092"/>
            <a:ext cx="42862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3000364" y="199065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1800482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80 : </a:t>
            </a:r>
            <a:r>
              <a:rPr lang="en-US" altLang="ko-KR" sz="1100" dirty="0" err="1" smtClean="0"/>
              <a:t>ServerSocket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2571736" y="3133662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3143240" y="327653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14678" y="327653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?</a:t>
            </a:r>
            <a:r>
              <a:rPr lang="en-US" altLang="ko-KR" sz="1100" dirty="0" smtClean="0"/>
              <a:t> : Socket</a:t>
            </a:r>
            <a:endParaRPr lang="ko-KR" altLang="en-US" sz="1100" dirty="0"/>
          </a:p>
        </p:txBody>
      </p:sp>
      <p:sp>
        <p:nvSpPr>
          <p:cNvPr id="21" name="원통 20"/>
          <p:cNvSpPr/>
          <p:nvPr/>
        </p:nvSpPr>
        <p:spPr>
          <a:xfrm rot="1663302">
            <a:off x="2575176" y="3360708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 rot="8855708">
            <a:off x="2942072" y="3358449"/>
            <a:ext cx="142876" cy="35719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57422" y="3419414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928926" y="337211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571604" y="3776604"/>
            <a:ext cx="2230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http://localhost/servlet_prj/hello</a:t>
            </a:r>
            <a:endParaRPr lang="ko-KR" altLang="en-US" sz="1100" dirty="0"/>
          </a:p>
        </p:txBody>
      </p:sp>
      <p:sp>
        <p:nvSpPr>
          <p:cNvPr id="26" name="폭발 2 25"/>
          <p:cNvSpPr/>
          <p:nvPr/>
        </p:nvSpPr>
        <p:spPr>
          <a:xfrm>
            <a:off x="3500430" y="3990918"/>
            <a:ext cx="214314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2214546" y="270503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499504" y="270424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>
            <a:off x="2786063" y="1995431"/>
            <a:ext cx="1155045" cy="2195512"/>
          </a:xfrm>
          <a:custGeom>
            <a:avLst/>
            <a:gdLst>
              <a:gd name="connsiteX0" fmla="*/ 752475 w 1155045"/>
              <a:gd name="connsiteY0" fmla="*/ 2143125 h 2195512"/>
              <a:gd name="connsiteX1" fmla="*/ 800100 w 1155045"/>
              <a:gd name="connsiteY1" fmla="*/ 2162175 h 2195512"/>
              <a:gd name="connsiteX2" fmla="*/ 823912 w 1155045"/>
              <a:gd name="connsiteY2" fmla="*/ 2171700 h 2195512"/>
              <a:gd name="connsiteX3" fmla="*/ 857250 w 1155045"/>
              <a:gd name="connsiteY3" fmla="*/ 2176462 h 2195512"/>
              <a:gd name="connsiteX4" fmla="*/ 919162 w 1155045"/>
              <a:gd name="connsiteY4" fmla="*/ 2195512 h 2195512"/>
              <a:gd name="connsiteX5" fmla="*/ 981075 w 1155045"/>
              <a:gd name="connsiteY5" fmla="*/ 2190750 h 2195512"/>
              <a:gd name="connsiteX6" fmla="*/ 995362 w 1155045"/>
              <a:gd name="connsiteY6" fmla="*/ 2185987 h 2195512"/>
              <a:gd name="connsiteX7" fmla="*/ 1019175 w 1155045"/>
              <a:gd name="connsiteY7" fmla="*/ 2176462 h 2195512"/>
              <a:gd name="connsiteX8" fmla="*/ 1042987 w 1155045"/>
              <a:gd name="connsiteY8" fmla="*/ 2171700 h 2195512"/>
              <a:gd name="connsiteX9" fmla="*/ 1062037 w 1155045"/>
              <a:gd name="connsiteY9" fmla="*/ 2166937 h 2195512"/>
              <a:gd name="connsiteX10" fmla="*/ 1076325 w 1155045"/>
              <a:gd name="connsiteY10" fmla="*/ 2152650 h 2195512"/>
              <a:gd name="connsiteX11" fmla="*/ 1090612 w 1155045"/>
              <a:gd name="connsiteY11" fmla="*/ 2143125 h 2195512"/>
              <a:gd name="connsiteX12" fmla="*/ 1104900 w 1155045"/>
              <a:gd name="connsiteY12" fmla="*/ 2124075 h 2195512"/>
              <a:gd name="connsiteX13" fmla="*/ 1128712 w 1155045"/>
              <a:gd name="connsiteY13" fmla="*/ 2085975 h 2195512"/>
              <a:gd name="connsiteX14" fmla="*/ 1133475 w 1155045"/>
              <a:gd name="connsiteY14" fmla="*/ 2066925 h 2195512"/>
              <a:gd name="connsiteX15" fmla="*/ 1143000 w 1155045"/>
              <a:gd name="connsiteY15" fmla="*/ 2052637 h 2195512"/>
              <a:gd name="connsiteX16" fmla="*/ 1143000 w 1155045"/>
              <a:gd name="connsiteY16" fmla="*/ 1905000 h 2195512"/>
              <a:gd name="connsiteX17" fmla="*/ 1109662 w 1155045"/>
              <a:gd name="connsiteY17" fmla="*/ 1866900 h 2195512"/>
              <a:gd name="connsiteX18" fmla="*/ 1071562 w 1155045"/>
              <a:gd name="connsiteY18" fmla="*/ 1847850 h 2195512"/>
              <a:gd name="connsiteX19" fmla="*/ 1052512 w 1155045"/>
              <a:gd name="connsiteY19" fmla="*/ 1838325 h 2195512"/>
              <a:gd name="connsiteX20" fmla="*/ 976312 w 1155045"/>
              <a:gd name="connsiteY20" fmla="*/ 1828800 h 2195512"/>
              <a:gd name="connsiteX21" fmla="*/ 738187 w 1155045"/>
              <a:gd name="connsiteY21" fmla="*/ 1824037 h 2195512"/>
              <a:gd name="connsiteX22" fmla="*/ 685800 w 1155045"/>
              <a:gd name="connsiteY22" fmla="*/ 1819275 h 2195512"/>
              <a:gd name="connsiteX23" fmla="*/ 623887 w 1155045"/>
              <a:gd name="connsiteY23" fmla="*/ 1814512 h 2195512"/>
              <a:gd name="connsiteX24" fmla="*/ 604837 w 1155045"/>
              <a:gd name="connsiteY24" fmla="*/ 1809750 h 2195512"/>
              <a:gd name="connsiteX25" fmla="*/ 561975 w 1155045"/>
              <a:gd name="connsiteY25" fmla="*/ 1804987 h 2195512"/>
              <a:gd name="connsiteX26" fmla="*/ 528637 w 1155045"/>
              <a:gd name="connsiteY26" fmla="*/ 1795462 h 2195512"/>
              <a:gd name="connsiteX27" fmla="*/ 509587 w 1155045"/>
              <a:gd name="connsiteY27" fmla="*/ 1785937 h 2195512"/>
              <a:gd name="connsiteX28" fmla="*/ 481012 w 1155045"/>
              <a:gd name="connsiteY28" fmla="*/ 1781175 h 2195512"/>
              <a:gd name="connsiteX29" fmla="*/ 461962 w 1155045"/>
              <a:gd name="connsiteY29" fmla="*/ 1776412 h 2195512"/>
              <a:gd name="connsiteX30" fmla="*/ 433387 w 1155045"/>
              <a:gd name="connsiteY30" fmla="*/ 1766887 h 2195512"/>
              <a:gd name="connsiteX31" fmla="*/ 400050 w 1155045"/>
              <a:gd name="connsiteY31" fmla="*/ 1747837 h 2195512"/>
              <a:gd name="connsiteX32" fmla="*/ 381000 w 1155045"/>
              <a:gd name="connsiteY32" fmla="*/ 1733550 h 2195512"/>
              <a:gd name="connsiteX33" fmla="*/ 366712 w 1155045"/>
              <a:gd name="connsiteY33" fmla="*/ 1724025 h 2195512"/>
              <a:gd name="connsiteX34" fmla="*/ 352425 w 1155045"/>
              <a:gd name="connsiteY34" fmla="*/ 1719262 h 2195512"/>
              <a:gd name="connsiteX35" fmla="*/ 323850 w 1155045"/>
              <a:gd name="connsiteY35" fmla="*/ 1690687 h 2195512"/>
              <a:gd name="connsiteX36" fmla="*/ 309562 w 1155045"/>
              <a:gd name="connsiteY36" fmla="*/ 1676400 h 2195512"/>
              <a:gd name="connsiteX37" fmla="*/ 300037 w 1155045"/>
              <a:gd name="connsiteY37" fmla="*/ 1662112 h 2195512"/>
              <a:gd name="connsiteX38" fmla="*/ 271462 w 1155045"/>
              <a:gd name="connsiteY38" fmla="*/ 1643062 h 2195512"/>
              <a:gd name="connsiteX39" fmla="*/ 257175 w 1155045"/>
              <a:gd name="connsiteY39" fmla="*/ 1633537 h 2195512"/>
              <a:gd name="connsiteX40" fmla="*/ 233362 w 1155045"/>
              <a:gd name="connsiteY40" fmla="*/ 1604962 h 2195512"/>
              <a:gd name="connsiteX41" fmla="*/ 219075 w 1155045"/>
              <a:gd name="connsiteY41" fmla="*/ 1585912 h 2195512"/>
              <a:gd name="connsiteX42" fmla="*/ 200025 w 1155045"/>
              <a:gd name="connsiteY42" fmla="*/ 1557337 h 2195512"/>
              <a:gd name="connsiteX43" fmla="*/ 185737 w 1155045"/>
              <a:gd name="connsiteY43" fmla="*/ 1528762 h 2195512"/>
              <a:gd name="connsiteX44" fmla="*/ 166687 w 1155045"/>
              <a:gd name="connsiteY44" fmla="*/ 1500187 h 2195512"/>
              <a:gd name="connsiteX45" fmla="*/ 161925 w 1155045"/>
              <a:gd name="connsiteY45" fmla="*/ 1481137 h 2195512"/>
              <a:gd name="connsiteX46" fmla="*/ 152400 w 1155045"/>
              <a:gd name="connsiteY46" fmla="*/ 1447800 h 2195512"/>
              <a:gd name="connsiteX47" fmla="*/ 147637 w 1155045"/>
              <a:gd name="connsiteY47" fmla="*/ 1419225 h 2195512"/>
              <a:gd name="connsiteX48" fmla="*/ 128587 w 1155045"/>
              <a:gd name="connsiteY48" fmla="*/ 1366837 h 2195512"/>
              <a:gd name="connsiteX49" fmla="*/ 119062 w 1155045"/>
              <a:gd name="connsiteY49" fmla="*/ 1323975 h 2195512"/>
              <a:gd name="connsiteX50" fmla="*/ 109537 w 1155045"/>
              <a:gd name="connsiteY50" fmla="*/ 1309687 h 2195512"/>
              <a:gd name="connsiteX51" fmla="*/ 100012 w 1155045"/>
              <a:gd name="connsiteY51" fmla="*/ 1262062 h 2195512"/>
              <a:gd name="connsiteX52" fmla="*/ 90487 w 1155045"/>
              <a:gd name="connsiteY52" fmla="*/ 1228725 h 2195512"/>
              <a:gd name="connsiteX53" fmla="*/ 76200 w 1155045"/>
              <a:gd name="connsiteY53" fmla="*/ 1214437 h 2195512"/>
              <a:gd name="connsiteX54" fmla="*/ 71437 w 1155045"/>
              <a:gd name="connsiteY54" fmla="*/ 1176337 h 2195512"/>
              <a:gd name="connsiteX55" fmla="*/ 66675 w 1155045"/>
              <a:gd name="connsiteY55" fmla="*/ 1162050 h 2195512"/>
              <a:gd name="connsiteX56" fmla="*/ 61912 w 1155045"/>
              <a:gd name="connsiteY56" fmla="*/ 1143000 h 2195512"/>
              <a:gd name="connsiteX57" fmla="*/ 57150 w 1155045"/>
              <a:gd name="connsiteY57" fmla="*/ 1128712 h 2195512"/>
              <a:gd name="connsiteX58" fmla="*/ 42862 w 1155045"/>
              <a:gd name="connsiteY58" fmla="*/ 1066800 h 2195512"/>
              <a:gd name="connsiteX59" fmla="*/ 23812 w 1155045"/>
              <a:gd name="connsiteY59" fmla="*/ 952500 h 2195512"/>
              <a:gd name="connsiteX60" fmla="*/ 4762 w 1155045"/>
              <a:gd name="connsiteY60" fmla="*/ 180975 h 2195512"/>
              <a:gd name="connsiteX61" fmla="*/ 0 w 1155045"/>
              <a:gd name="connsiteY61" fmla="*/ 0 h 219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55045" h="2195512">
                <a:moveTo>
                  <a:pt x="752475" y="2143125"/>
                </a:moveTo>
                <a:cubicBezTo>
                  <a:pt x="778128" y="2168778"/>
                  <a:pt x="754380" y="2150745"/>
                  <a:pt x="800100" y="2162175"/>
                </a:cubicBezTo>
                <a:cubicBezTo>
                  <a:pt x="808394" y="2164248"/>
                  <a:pt x="815618" y="2169627"/>
                  <a:pt x="823912" y="2171700"/>
                </a:cubicBezTo>
                <a:cubicBezTo>
                  <a:pt x="834802" y="2174422"/>
                  <a:pt x="846137" y="2174875"/>
                  <a:pt x="857250" y="2176462"/>
                </a:cubicBezTo>
                <a:cubicBezTo>
                  <a:pt x="906321" y="2192820"/>
                  <a:pt x="885501" y="2187098"/>
                  <a:pt x="919162" y="2195512"/>
                </a:cubicBezTo>
                <a:cubicBezTo>
                  <a:pt x="939800" y="2193925"/>
                  <a:pt x="960536" y="2193317"/>
                  <a:pt x="981075" y="2190750"/>
                </a:cubicBezTo>
                <a:cubicBezTo>
                  <a:pt x="986056" y="2190127"/>
                  <a:pt x="990662" y="2187750"/>
                  <a:pt x="995362" y="2185987"/>
                </a:cubicBezTo>
                <a:cubicBezTo>
                  <a:pt x="1003367" y="2182985"/>
                  <a:pt x="1010986" y="2178918"/>
                  <a:pt x="1019175" y="2176462"/>
                </a:cubicBezTo>
                <a:cubicBezTo>
                  <a:pt x="1026928" y="2174136"/>
                  <a:pt x="1035085" y="2173456"/>
                  <a:pt x="1042987" y="2171700"/>
                </a:cubicBezTo>
                <a:cubicBezTo>
                  <a:pt x="1049377" y="2170280"/>
                  <a:pt x="1055687" y="2168525"/>
                  <a:pt x="1062037" y="2166937"/>
                </a:cubicBezTo>
                <a:cubicBezTo>
                  <a:pt x="1066800" y="2162175"/>
                  <a:pt x="1071151" y="2156962"/>
                  <a:pt x="1076325" y="2152650"/>
                </a:cubicBezTo>
                <a:cubicBezTo>
                  <a:pt x="1080722" y="2148986"/>
                  <a:pt x="1086565" y="2147172"/>
                  <a:pt x="1090612" y="2143125"/>
                </a:cubicBezTo>
                <a:cubicBezTo>
                  <a:pt x="1096225" y="2137512"/>
                  <a:pt x="1100137" y="2130425"/>
                  <a:pt x="1104900" y="2124075"/>
                </a:cubicBezTo>
                <a:cubicBezTo>
                  <a:pt x="1117896" y="2085082"/>
                  <a:pt x="1096362" y="2144203"/>
                  <a:pt x="1128712" y="2085975"/>
                </a:cubicBezTo>
                <a:cubicBezTo>
                  <a:pt x="1131891" y="2080253"/>
                  <a:pt x="1130897" y="2072941"/>
                  <a:pt x="1133475" y="2066925"/>
                </a:cubicBezTo>
                <a:cubicBezTo>
                  <a:pt x="1135730" y="2061664"/>
                  <a:pt x="1139825" y="2057400"/>
                  <a:pt x="1143000" y="2052637"/>
                </a:cubicBezTo>
                <a:cubicBezTo>
                  <a:pt x="1152614" y="1994945"/>
                  <a:pt x="1155045" y="1992325"/>
                  <a:pt x="1143000" y="1905000"/>
                </a:cubicBezTo>
                <a:cubicBezTo>
                  <a:pt x="1142022" y="1897907"/>
                  <a:pt x="1113171" y="1869908"/>
                  <a:pt x="1109662" y="1866900"/>
                </a:cubicBezTo>
                <a:cubicBezTo>
                  <a:pt x="1096038" y="1855222"/>
                  <a:pt x="1089075" y="1855633"/>
                  <a:pt x="1071562" y="1847850"/>
                </a:cubicBezTo>
                <a:cubicBezTo>
                  <a:pt x="1065074" y="1844967"/>
                  <a:pt x="1059247" y="1840570"/>
                  <a:pt x="1052512" y="1838325"/>
                </a:cubicBezTo>
                <a:cubicBezTo>
                  <a:pt x="1035091" y="1832518"/>
                  <a:pt x="985671" y="1829107"/>
                  <a:pt x="976312" y="1828800"/>
                </a:cubicBezTo>
                <a:cubicBezTo>
                  <a:pt x="896964" y="1826198"/>
                  <a:pt x="817562" y="1825625"/>
                  <a:pt x="738187" y="1824037"/>
                </a:cubicBezTo>
                <a:lnTo>
                  <a:pt x="685800" y="1819275"/>
                </a:lnTo>
                <a:cubicBezTo>
                  <a:pt x="665173" y="1817556"/>
                  <a:pt x="644444" y="1816930"/>
                  <a:pt x="623887" y="1814512"/>
                </a:cubicBezTo>
                <a:cubicBezTo>
                  <a:pt x="617386" y="1813747"/>
                  <a:pt x="611306" y="1810745"/>
                  <a:pt x="604837" y="1809750"/>
                </a:cubicBezTo>
                <a:cubicBezTo>
                  <a:pt x="590629" y="1807564"/>
                  <a:pt x="576262" y="1806575"/>
                  <a:pt x="561975" y="1804987"/>
                </a:cubicBezTo>
                <a:cubicBezTo>
                  <a:pt x="552302" y="1802569"/>
                  <a:pt x="538206" y="1799563"/>
                  <a:pt x="528637" y="1795462"/>
                </a:cubicBezTo>
                <a:cubicBezTo>
                  <a:pt x="522112" y="1792665"/>
                  <a:pt x="516387" y="1787977"/>
                  <a:pt x="509587" y="1785937"/>
                </a:cubicBezTo>
                <a:cubicBezTo>
                  <a:pt x="500338" y="1783162"/>
                  <a:pt x="490481" y="1783069"/>
                  <a:pt x="481012" y="1781175"/>
                </a:cubicBezTo>
                <a:cubicBezTo>
                  <a:pt x="474594" y="1779891"/>
                  <a:pt x="468231" y="1778293"/>
                  <a:pt x="461962" y="1776412"/>
                </a:cubicBezTo>
                <a:cubicBezTo>
                  <a:pt x="452345" y="1773527"/>
                  <a:pt x="433387" y="1766887"/>
                  <a:pt x="433387" y="1766887"/>
                </a:cubicBezTo>
                <a:cubicBezTo>
                  <a:pt x="401311" y="1734811"/>
                  <a:pt x="438424" y="1767024"/>
                  <a:pt x="400050" y="1747837"/>
                </a:cubicBezTo>
                <a:cubicBezTo>
                  <a:pt x="392951" y="1744287"/>
                  <a:pt x="387459" y="1738163"/>
                  <a:pt x="381000" y="1733550"/>
                </a:cubicBezTo>
                <a:cubicBezTo>
                  <a:pt x="376342" y="1730223"/>
                  <a:pt x="371832" y="1726585"/>
                  <a:pt x="366712" y="1724025"/>
                </a:cubicBezTo>
                <a:cubicBezTo>
                  <a:pt x="362222" y="1721780"/>
                  <a:pt x="357187" y="1720850"/>
                  <a:pt x="352425" y="1719262"/>
                </a:cubicBezTo>
                <a:lnTo>
                  <a:pt x="323850" y="1690687"/>
                </a:lnTo>
                <a:cubicBezTo>
                  <a:pt x="319087" y="1685925"/>
                  <a:pt x="313298" y="1682004"/>
                  <a:pt x="309562" y="1676400"/>
                </a:cubicBezTo>
                <a:cubicBezTo>
                  <a:pt x="306387" y="1671637"/>
                  <a:pt x="304345" y="1665881"/>
                  <a:pt x="300037" y="1662112"/>
                </a:cubicBezTo>
                <a:cubicBezTo>
                  <a:pt x="291422" y="1654574"/>
                  <a:pt x="280987" y="1649412"/>
                  <a:pt x="271462" y="1643062"/>
                </a:cubicBezTo>
                <a:lnTo>
                  <a:pt x="257175" y="1633537"/>
                </a:lnTo>
                <a:cubicBezTo>
                  <a:pt x="236121" y="1601957"/>
                  <a:pt x="260868" y="1637053"/>
                  <a:pt x="233362" y="1604962"/>
                </a:cubicBezTo>
                <a:cubicBezTo>
                  <a:pt x="228196" y="1598935"/>
                  <a:pt x="223837" y="1592262"/>
                  <a:pt x="219075" y="1585912"/>
                </a:cubicBezTo>
                <a:cubicBezTo>
                  <a:pt x="210705" y="1560805"/>
                  <a:pt x="219843" y="1581120"/>
                  <a:pt x="200025" y="1557337"/>
                </a:cubicBezTo>
                <a:cubicBezTo>
                  <a:pt x="178882" y="1531965"/>
                  <a:pt x="200058" y="1554539"/>
                  <a:pt x="185737" y="1528762"/>
                </a:cubicBezTo>
                <a:cubicBezTo>
                  <a:pt x="180178" y="1518755"/>
                  <a:pt x="166687" y="1500187"/>
                  <a:pt x="166687" y="1500187"/>
                </a:cubicBezTo>
                <a:cubicBezTo>
                  <a:pt x="165100" y="1493837"/>
                  <a:pt x="163723" y="1487431"/>
                  <a:pt x="161925" y="1481137"/>
                </a:cubicBezTo>
                <a:cubicBezTo>
                  <a:pt x="155869" y="1459940"/>
                  <a:pt x="157367" y="1472634"/>
                  <a:pt x="152400" y="1447800"/>
                </a:cubicBezTo>
                <a:cubicBezTo>
                  <a:pt x="150506" y="1438331"/>
                  <a:pt x="149979" y="1428593"/>
                  <a:pt x="147637" y="1419225"/>
                </a:cubicBezTo>
                <a:cubicBezTo>
                  <a:pt x="143561" y="1402921"/>
                  <a:pt x="134899" y="1382618"/>
                  <a:pt x="128587" y="1366837"/>
                </a:cubicBezTo>
                <a:cubicBezTo>
                  <a:pt x="127738" y="1362593"/>
                  <a:pt x="121586" y="1329864"/>
                  <a:pt x="119062" y="1323975"/>
                </a:cubicBezTo>
                <a:cubicBezTo>
                  <a:pt x="116807" y="1318714"/>
                  <a:pt x="112712" y="1314450"/>
                  <a:pt x="109537" y="1309687"/>
                </a:cubicBezTo>
                <a:cubicBezTo>
                  <a:pt x="101409" y="1252785"/>
                  <a:pt x="109513" y="1295316"/>
                  <a:pt x="100012" y="1262062"/>
                </a:cubicBezTo>
                <a:cubicBezTo>
                  <a:pt x="99217" y="1259278"/>
                  <a:pt x="93344" y="1233011"/>
                  <a:pt x="90487" y="1228725"/>
                </a:cubicBezTo>
                <a:cubicBezTo>
                  <a:pt x="86751" y="1223121"/>
                  <a:pt x="80962" y="1219200"/>
                  <a:pt x="76200" y="1214437"/>
                </a:cubicBezTo>
                <a:cubicBezTo>
                  <a:pt x="74612" y="1201737"/>
                  <a:pt x="73727" y="1188929"/>
                  <a:pt x="71437" y="1176337"/>
                </a:cubicBezTo>
                <a:cubicBezTo>
                  <a:pt x="70539" y="1171398"/>
                  <a:pt x="68054" y="1166877"/>
                  <a:pt x="66675" y="1162050"/>
                </a:cubicBezTo>
                <a:cubicBezTo>
                  <a:pt x="64877" y="1155756"/>
                  <a:pt x="63710" y="1149294"/>
                  <a:pt x="61912" y="1143000"/>
                </a:cubicBezTo>
                <a:cubicBezTo>
                  <a:pt x="60533" y="1138173"/>
                  <a:pt x="58239" y="1133613"/>
                  <a:pt x="57150" y="1128712"/>
                </a:cubicBezTo>
                <a:cubicBezTo>
                  <a:pt x="40498" y="1053776"/>
                  <a:pt x="66995" y="1151265"/>
                  <a:pt x="42862" y="1066800"/>
                </a:cubicBezTo>
                <a:cubicBezTo>
                  <a:pt x="27865" y="961817"/>
                  <a:pt x="39226" y="998735"/>
                  <a:pt x="23812" y="952500"/>
                </a:cubicBezTo>
                <a:cubicBezTo>
                  <a:pt x="22043" y="690711"/>
                  <a:pt x="67570" y="432183"/>
                  <a:pt x="4762" y="180975"/>
                </a:cubicBezTo>
                <a:cubicBezTo>
                  <a:pt x="3087" y="120652"/>
                  <a:pt x="0" y="60346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0800000" flipV="1">
            <a:off x="2857488" y="2562158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7554" y="2419282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HTTP (TCP/IP)</a:t>
            </a:r>
            <a:endParaRPr lang="ko-KR" altLang="en-US" sz="1100" dirty="0"/>
          </a:p>
        </p:txBody>
      </p:sp>
      <p:sp>
        <p:nvSpPr>
          <p:cNvPr id="35" name="원통 34"/>
          <p:cNvSpPr/>
          <p:nvPr/>
        </p:nvSpPr>
        <p:spPr>
          <a:xfrm rot="8863021">
            <a:off x="2584643" y="1501136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 35"/>
          <p:cNvSpPr/>
          <p:nvPr/>
        </p:nvSpPr>
        <p:spPr>
          <a:xfrm rot="1552315">
            <a:off x="2928260" y="1503860"/>
            <a:ext cx="142876" cy="35719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28860" y="1490588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488" y="149058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2285984" y="1133398"/>
            <a:ext cx="357190" cy="4286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428728" y="1204836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RequestFacade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3000364" y="1133398"/>
            <a:ext cx="357190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000110" y="1204836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ResponseFacade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357818" y="1133398"/>
            <a:ext cx="477566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protected void </a:t>
            </a:r>
            <a:r>
              <a:rPr lang="en-US" altLang="ko-KR" sz="1100" dirty="0" err="1" smtClean="0"/>
              <a:t>doGet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HttpServletRequset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req,HttpServletResponse</a:t>
            </a:r>
            <a:r>
              <a:rPr lang="en-US" altLang="ko-KR" sz="1100" dirty="0" smtClean="0"/>
              <a:t> res){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res.setContentType</a:t>
            </a:r>
            <a:r>
              <a:rPr lang="en-US" altLang="ko-KR" sz="1100" dirty="0" smtClean="0"/>
              <a:t>(“text/</a:t>
            </a:r>
            <a:r>
              <a:rPr lang="en-US" altLang="ko-KR" sz="1100" dirty="0" err="1" smtClean="0"/>
              <a:t>html;charset</a:t>
            </a:r>
            <a:r>
              <a:rPr lang="en-US" altLang="ko-KR" sz="1100" dirty="0" smtClean="0"/>
              <a:t>=UTF-8”);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PrintWriter</a:t>
            </a:r>
            <a:r>
              <a:rPr lang="en-US" altLang="ko-KR" sz="1100" dirty="0" smtClean="0"/>
              <a:t> out=</a:t>
            </a:r>
            <a:r>
              <a:rPr lang="en-US" altLang="ko-KR" sz="1100" dirty="0" err="1" smtClean="0"/>
              <a:t>res.getWriter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out.println</a:t>
            </a:r>
            <a:r>
              <a:rPr lang="en-US" altLang="ko-KR" sz="1100" dirty="0" smtClean="0"/>
              <a:t>(“&lt;html&gt;”);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44" name="자유형 43"/>
          <p:cNvSpPr/>
          <p:nvPr/>
        </p:nvSpPr>
        <p:spPr>
          <a:xfrm>
            <a:off x="2495550" y="771468"/>
            <a:ext cx="5124761" cy="742950"/>
          </a:xfrm>
          <a:custGeom>
            <a:avLst/>
            <a:gdLst>
              <a:gd name="connsiteX0" fmla="*/ 0 w 5124761"/>
              <a:gd name="connsiteY0" fmla="*/ 414338 h 742950"/>
              <a:gd name="connsiteX1" fmla="*/ 14288 w 5124761"/>
              <a:gd name="connsiteY1" fmla="*/ 395288 h 742950"/>
              <a:gd name="connsiteX2" fmla="*/ 33338 w 5124761"/>
              <a:gd name="connsiteY2" fmla="*/ 366713 h 742950"/>
              <a:gd name="connsiteX3" fmla="*/ 47625 w 5124761"/>
              <a:gd name="connsiteY3" fmla="*/ 347663 h 742950"/>
              <a:gd name="connsiteX4" fmla="*/ 57150 w 5124761"/>
              <a:gd name="connsiteY4" fmla="*/ 333375 h 742950"/>
              <a:gd name="connsiteX5" fmla="*/ 85725 w 5124761"/>
              <a:gd name="connsiteY5" fmla="*/ 304800 h 742950"/>
              <a:gd name="connsiteX6" fmla="*/ 119063 w 5124761"/>
              <a:gd name="connsiteY6" fmla="*/ 271463 h 742950"/>
              <a:gd name="connsiteX7" fmla="*/ 142875 w 5124761"/>
              <a:gd name="connsiteY7" fmla="*/ 247650 h 742950"/>
              <a:gd name="connsiteX8" fmla="*/ 157163 w 5124761"/>
              <a:gd name="connsiteY8" fmla="*/ 238125 h 742950"/>
              <a:gd name="connsiteX9" fmla="*/ 176213 w 5124761"/>
              <a:gd name="connsiteY9" fmla="*/ 223838 h 742950"/>
              <a:gd name="connsiteX10" fmla="*/ 214313 w 5124761"/>
              <a:gd name="connsiteY10" fmla="*/ 200025 h 742950"/>
              <a:gd name="connsiteX11" fmla="*/ 228600 w 5124761"/>
              <a:gd name="connsiteY11" fmla="*/ 190500 h 742950"/>
              <a:gd name="connsiteX12" fmla="*/ 247650 w 5124761"/>
              <a:gd name="connsiteY12" fmla="*/ 176213 h 742950"/>
              <a:gd name="connsiteX13" fmla="*/ 271463 w 5124761"/>
              <a:gd name="connsiteY13" fmla="*/ 166688 h 742950"/>
              <a:gd name="connsiteX14" fmla="*/ 309563 w 5124761"/>
              <a:gd name="connsiteY14" fmla="*/ 152400 h 742950"/>
              <a:gd name="connsiteX15" fmla="*/ 347663 w 5124761"/>
              <a:gd name="connsiteY15" fmla="*/ 138113 h 742950"/>
              <a:gd name="connsiteX16" fmla="*/ 400050 w 5124761"/>
              <a:gd name="connsiteY16" fmla="*/ 123825 h 742950"/>
              <a:gd name="connsiteX17" fmla="*/ 414338 w 5124761"/>
              <a:gd name="connsiteY17" fmla="*/ 114300 h 742950"/>
              <a:gd name="connsiteX18" fmla="*/ 476250 w 5124761"/>
              <a:gd name="connsiteY18" fmla="*/ 109538 h 742950"/>
              <a:gd name="connsiteX19" fmla="*/ 495300 w 5124761"/>
              <a:gd name="connsiteY19" fmla="*/ 104775 h 742950"/>
              <a:gd name="connsiteX20" fmla="*/ 509588 w 5124761"/>
              <a:gd name="connsiteY20" fmla="*/ 100013 h 742950"/>
              <a:gd name="connsiteX21" fmla="*/ 576263 w 5124761"/>
              <a:gd name="connsiteY21" fmla="*/ 90488 h 742950"/>
              <a:gd name="connsiteX22" fmla="*/ 609600 w 5124761"/>
              <a:gd name="connsiteY22" fmla="*/ 80963 h 742950"/>
              <a:gd name="connsiteX23" fmla="*/ 652463 w 5124761"/>
              <a:gd name="connsiteY23" fmla="*/ 76200 h 742950"/>
              <a:gd name="connsiteX24" fmla="*/ 681038 w 5124761"/>
              <a:gd name="connsiteY24" fmla="*/ 71438 h 742950"/>
              <a:gd name="connsiteX25" fmla="*/ 704850 w 5124761"/>
              <a:gd name="connsiteY25" fmla="*/ 66675 h 742950"/>
              <a:gd name="connsiteX26" fmla="*/ 747713 w 5124761"/>
              <a:gd name="connsiteY26" fmla="*/ 61913 h 742950"/>
              <a:gd name="connsiteX27" fmla="*/ 795338 w 5124761"/>
              <a:gd name="connsiteY27" fmla="*/ 52388 h 742950"/>
              <a:gd name="connsiteX28" fmla="*/ 809625 w 5124761"/>
              <a:gd name="connsiteY28" fmla="*/ 47625 h 742950"/>
              <a:gd name="connsiteX29" fmla="*/ 881063 w 5124761"/>
              <a:gd name="connsiteY29" fmla="*/ 42863 h 742950"/>
              <a:gd name="connsiteX30" fmla="*/ 933450 w 5124761"/>
              <a:gd name="connsiteY30" fmla="*/ 33338 h 742950"/>
              <a:gd name="connsiteX31" fmla="*/ 1042988 w 5124761"/>
              <a:gd name="connsiteY31" fmla="*/ 28575 h 742950"/>
              <a:gd name="connsiteX32" fmla="*/ 1447800 w 5124761"/>
              <a:gd name="connsiteY32" fmla="*/ 19050 h 742950"/>
              <a:gd name="connsiteX33" fmla="*/ 1909763 w 5124761"/>
              <a:gd name="connsiteY33" fmla="*/ 14288 h 742950"/>
              <a:gd name="connsiteX34" fmla="*/ 2062163 w 5124761"/>
              <a:gd name="connsiteY34" fmla="*/ 0 h 742950"/>
              <a:gd name="connsiteX35" fmla="*/ 3676650 w 5124761"/>
              <a:gd name="connsiteY35" fmla="*/ 4763 h 742950"/>
              <a:gd name="connsiteX36" fmla="*/ 3724275 w 5124761"/>
              <a:gd name="connsiteY36" fmla="*/ 9525 h 742950"/>
              <a:gd name="connsiteX37" fmla="*/ 3762375 w 5124761"/>
              <a:gd name="connsiteY37" fmla="*/ 19050 h 742950"/>
              <a:gd name="connsiteX38" fmla="*/ 3795713 w 5124761"/>
              <a:gd name="connsiteY38" fmla="*/ 23813 h 742950"/>
              <a:gd name="connsiteX39" fmla="*/ 3824288 w 5124761"/>
              <a:gd name="connsiteY39" fmla="*/ 33338 h 742950"/>
              <a:gd name="connsiteX40" fmla="*/ 3838575 w 5124761"/>
              <a:gd name="connsiteY40" fmla="*/ 38100 h 742950"/>
              <a:gd name="connsiteX41" fmla="*/ 3867150 w 5124761"/>
              <a:gd name="connsiteY41" fmla="*/ 52388 h 742950"/>
              <a:gd name="connsiteX42" fmla="*/ 3890963 w 5124761"/>
              <a:gd name="connsiteY42" fmla="*/ 57150 h 742950"/>
              <a:gd name="connsiteX43" fmla="*/ 4019550 w 5124761"/>
              <a:gd name="connsiteY43" fmla="*/ 85725 h 742950"/>
              <a:gd name="connsiteX44" fmla="*/ 4057650 w 5124761"/>
              <a:gd name="connsiteY44" fmla="*/ 100013 h 742950"/>
              <a:gd name="connsiteX45" fmla="*/ 4086225 w 5124761"/>
              <a:gd name="connsiteY45" fmla="*/ 104775 h 742950"/>
              <a:gd name="connsiteX46" fmla="*/ 4105275 w 5124761"/>
              <a:gd name="connsiteY46" fmla="*/ 114300 h 742950"/>
              <a:gd name="connsiteX47" fmla="*/ 4148138 w 5124761"/>
              <a:gd name="connsiteY47" fmla="*/ 123825 h 742950"/>
              <a:gd name="connsiteX48" fmla="*/ 4162425 w 5124761"/>
              <a:gd name="connsiteY48" fmla="*/ 128588 h 742950"/>
              <a:gd name="connsiteX49" fmla="*/ 4186238 w 5124761"/>
              <a:gd name="connsiteY49" fmla="*/ 133350 h 742950"/>
              <a:gd name="connsiteX50" fmla="*/ 4229100 w 5124761"/>
              <a:gd name="connsiteY50" fmla="*/ 142875 h 742950"/>
              <a:gd name="connsiteX51" fmla="*/ 4243388 w 5124761"/>
              <a:gd name="connsiteY51" fmla="*/ 152400 h 742950"/>
              <a:gd name="connsiteX52" fmla="*/ 4286250 w 5124761"/>
              <a:gd name="connsiteY52" fmla="*/ 166688 h 742950"/>
              <a:gd name="connsiteX53" fmla="*/ 4300538 w 5124761"/>
              <a:gd name="connsiteY53" fmla="*/ 171450 h 742950"/>
              <a:gd name="connsiteX54" fmla="*/ 4338638 w 5124761"/>
              <a:gd name="connsiteY54" fmla="*/ 185738 h 742950"/>
              <a:gd name="connsiteX55" fmla="*/ 4362450 w 5124761"/>
              <a:gd name="connsiteY55" fmla="*/ 200025 h 742950"/>
              <a:gd name="connsiteX56" fmla="*/ 4391025 w 5124761"/>
              <a:gd name="connsiteY56" fmla="*/ 204788 h 742950"/>
              <a:gd name="connsiteX57" fmla="*/ 4410075 w 5124761"/>
              <a:gd name="connsiteY57" fmla="*/ 209550 h 742950"/>
              <a:gd name="connsiteX58" fmla="*/ 4429125 w 5124761"/>
              <a:gd name="connsiteY58" fmla="*/ 219075 h 742950"/>
              <a:gd name="connsiteX59" fmla="*/ 4467225 w 5124761"/>
              <a:gd name="connsiteY59" fmla="*/ 228600 h 742950"/>
              <a:gd name="connsiteX60" fmla="*/ 4495800 w 5124761"/>
              <a:gd name="connsiteY60" fmla="*/ 242888 h 742950"/>
              <a:gd name="connsiteX61" fmla="*/ 4510088 w 5124761"/>
              <a:gd name="connsiteY61" fmla="*/ 252413 h 742950"/>
              <a:gd name="connsiteX62" fmla="*/ 4529138 w 5124761"/>
              <a:gd name="connsiteY62" fmla="*/ 257175 h 742950"/>
              <a:gd name="connsiteX63" fmla="*/ 4543425 w 5124761"/>
              <a:gd name="connsiteY63" fmla="*/ 261938 h 742950"/>
              <a:gd name="connsiteX64" fmla="*/ 4562475 w 5124761"/>
              <a:gd name="connsiteY64" fmla="*/ 276225 h 742950"/>
              <a:gd name="connsiteX65" fmla="*/ 4600575 w 5124761"/>
              <a:gd name="connsiteY65" fmla="*/ 285750 h 742950"/>
              <a:gd name="connsiteX66" fmla="*/ 4614863 w 5124761"/>
              <a:gd name="connsiteY66" fmla="*/ 290513 h 742950"/>
              <a:gd name="connsiteX67" fmla="*/ 4638675 w 5124761"/>
              <a:gd name="connsiteY67" fmla="*/ 300038 h 742950"/>
              <a:gd name="connsiteX68" fmla="*/ 4662488 w 5124761"/>
              <a:gd name="connsiteY68" fmla="*/ 304800 h 742950"/>
              <a:gd name="connsiteX69" fmla="*/ 4705350 w 5124761"/>
              <a:gd name="connsiteY69" fmla="*/ 323850 h 742950"/>
              <a:gd name="connsiteX70" fmla="*/ 4724400 w 5124761"/>
              <a:gd name="connsiteY70" fmla="*/ 328613 h 742950"/>
              <a:gd name="connsiteX71" fmla="*/ 4738688 w 5124761"/>
              <a:gd name="connsiteY71" fmla="*/ 333375 h 742950"/>
              <a:gd name="connsiteX72" fmla="*/ 4757738 w 5124761"/>
              <a:gd name="connsiteY72" fmla="*/ 347663 h 742950"/>
              <a:gd name="connsiteX73" fmla="*/ 4791075 w 5124761"/>
              <a:gd name="connsiteY73" fmla="*/ 357188 h 742950"/>
              <a:gd name="connsiteX74" fmla="*/ 4838700 w 5124761"/>
              <a:gd name="connsiteY74" fmla="*/ 376238 h 742950"/>
              <a:gd name="connsiteX75" fmla="*/ 4867275 w 5124761"/>
              <a:gd name="connsiteY75" fmla="*/ 395288 h 742950"/>
              <a:gd name="connsiteX76" fmla="*/ 4886325 w 5124761"/>
              <a:gd name="connsiteY76" fmla="*/ 409575 h 742950"/>
              <a:gd name="connsiteX77" fmla="*/ 4929188 w 5124761"/>
              <a:gd name="connsiteY77" fmla="*/ 423863 h 742950"/>
              <a:gd name="connsiteX78" fmla="*/ 4986338 w 5124761"/>
              <a:gd name="connsiteY78" fmla="*/ 447675 h 742950"/>
              <a:gd name="connsiteX79" fmla="*/ 5000625 w 5124761"/>
              <a:gd name="connsiteY79" fmla="*/ 457200 h 742950"/>
              <a:gd name="connsiteX80" fmla="*/ 5038725 w 5124761"/>
              <a:gd name="connsiteY80" fmla="*/ 504825 h 742950"/>
              <a:gd name="connsiteX81" fmla="*/ 5057775 w 5124761"/>
              <a:gd name="connsiteY81" fmla="*/ 547688 h 742950"/>
              <a:gd name="connsiteX82" fmla="*/ 5062538 w 5124761"/>
              <a:gd name="connsiteY82" fmla="*/ 561975 h 742950"/>
              <a:gd name="connsiteX83" fmla="*/ 5072063 w 5124761"/>
              <a:gd name="connsiteY83" fmla="*/ 576263 h 742950"/>
              <a:gd name="connsiteX84" fmla="*/ 5076825 w 5124761"/>
              <a:gd name="connsiteY84" fmla="*/ 590550 h 742950"/>
              <a:gd name="connsiteX85" fmla="*/ 5091113 w 5124761"/>
              <a:gd name="connsiteY85" fmla="*/ 619125 h 742950"/>
              <a:gd name="connsiteX86" fmla="*/ 5095875 w 5124761"/>
              <a:gd name="connsiteY86" fmla="*/ 647700 h 742950"/>
              <a:gd name="connsiteX87" fmla="*/ 5100638 w 5124761"/>
              <a:gd name="connsiteY87" fmla="*/ 661988 h 742950"/>
              <a:gd name="connsiteX88" fmla="*/ 5105400 w 5124761"/>
              <a:gd name="connsiteY88" fmla="*/ 685800 h 742950"/>
              <a:gd name="connsiteX89" fmla="*/ 5114925 w 5124761"/>
              <a:gd name="connsiteY89" fmla="*/ 700088 h 742950"/>
              <a:gd name="connsiteX90" fmla="*/ 5119688 w 5124761"/>
              <a:gd name="connsiteY90" fmla="*/ 714375 h 742950"/>
              <a:gd name="connsiteX91" fmla="*/ 5124450 w 5124761"/>
              <a:gd name="connsiteY91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124761" h="742950">
                <a:moveTo>
                  <a:pt x="0" y="414338"/>
                </a:moveTo>
                <a:cubicBezTo>
                  <a:pt x="4763" y="407988"/>
                  <a:pt x="9736" y="401791"/>
                  <a:pt x="14288" y="395288"/>
                </a:cubicBezTo>
                <a:cubicBezTo>
                  <a:pt x="20853" y="385910"/>
                  <a:pt x="26470" y="375871"/>
                  <a:pt x="33338" y="366713"/>
                </a:cubicBezTo>
                <a:cubicBezTo>
                  <a:pt x="38100" y="360363"/>
                  <a:pt x="43012" y="354122"/>
                  <a:pt x="47625" y="347663"/>
                </a:cubicBezTo>
                <a:cubicBezTo>
                  <a:pt x="50952" y="343005"/>
                  <a:pt x="53347" y="337653"/>
                  <a:pt x="57150" y="333375"/>
                </a:cubicBezTo>
                <a:cubicBezTo>
                  <a:pt x="66099" y="323307"/>
                  <a:pt x="85725" y="304800"/>
                  <a:pt x="85725" y="304800"/>
                </a:cubicBezTo>
                <a:cubicBezTo>
                  <a:pt x="95106" y="276660"/>
                  <a:pt x="84036" y="300122"/>
                  <a:pt x="119063" y="271463"/>
                </a:cubicBezTo>
                <a:cubicBezTo>
                  <a:pt x="127751" y="264355"/>
                  <a:pt x="134427" y="255042"/>
                  <a:pt x="142875" y="247650"/>
                </a:cubicBezTo>
                <a:cubicBezTo>
                  <a:pt x="147183" y="243881"/>
                  <a:pt x="152505" y="241452"/>
                  <a:pt x="157163" y="238125"/>
                </a:cubicBezTo>
                <a:cubicBezTo>
                  <a:pt x="163622" y="233512"/>
                  <a:pt x="169754" y="228452"/>
                  <a:pt x="176213" y="223838"/>
                </a:cubicBezTo>
                <a:cubicBezTo>
                  <a:pt x="191453" y="212952"/>
                  <a:pt x="196507" y="211154"/>
                  <a:pt x="214313" y="200025"/>
                </a:cubicBezTo>
                <a:cubicBezTo>
                  <a:pt x="219167" y="196991"/>
                  <a:pt x="223942" y="193827"/>
                  <a:pt x="228600" y="190500"/>
                </a:cubicBezTo>
                <a:cubicBezTo>
                  <a:pt x="235059" y="185886"/>
                  <a:pt x="240711" y="180068"/>
                  <a:pt x="247650" y="176213"/>
                </a:cubicBezTo>
                <a:cubicBezTo>
                  <a:pt x="255123" y="172061"/>
                  <a:pt x="263458" y="169690"/>
                  <a:pt x="271463" y="166688"/>
                </a:cubicBezTo>
                <a:cubicBezTo>
                  <a:pt x="287942" y="160508"/>
                  <a:pt x="291167" y="161598"/>
                  <a:pt x="309563" y="152400"/>
                </a:cubicBezTo>
                <a:cubicBezTo>
                  <a:pt x="342265" y="136049"/>
                  <a:pt x="301719" y="147301"/>
                  <a:pt x="347663" y="138113"/>
                </a:cubicBezTo>
                <a:cubicBezTo>
                  <a:pt x="396812" y="113538"/>
                  <a:pt x="327969" y="145450"/>
                  <a:pt x="400050" y="123825"/>
                </a:cubicBezTo>
                <a:cubicBezTo>
                  <a:pt x="405533" y="122180"/>
                  <a:pt x="408712" y="115355"/>
                  <a:pt x="414338" y="114300"/>
                </a:cubicBezTo>
                <a:cubicBezTo>
                  <a:pt x="434682" y="110486"/>
                  <a:pt x="455613" y="111125"/>
                  <a:pt x="476250" y="109538"/>
                </a:cubicBezTo>
                <a:cubicBezTo>
                  <a:pt x="482600" y="107950"/>
                  <a:pt x="489006" y="106573"/>
                  <a:pt x="495300" y="104775"/>
                </a:cubicBezTo>
                <a:cubicBezTo>
                  <a:pt x="500127" y="103396"/>
                  <a:pt x="504687" y="101102"/>
                  <a:pt x="509588" y="100013"/>
                </a:cubicBezTo>
                <a:cubicBezTo>
                  <a:pt x="527256" y="96087"/>
                  <a:pt x="559770" y="92549"/>
                  <a:pt x="576263" y="90488"/>
                </a:cubicBezTo>
                <a:cubicBezTo>
                  <a:pt x="586937" y="86930"/>
                  <a:pt x="598487" y="82673"/>
                  <a:pt x="609600" y="80963"/>
                </a:cubicBezTo>
                <a:cubicBezTo>
                  <a:pt x="623808" y="78777"/>
                  <a:pt x="638213" y="78100"/>
                  <a:pt x="652463" y="76200"/>
                </a:cubicBezTo>
                <a:cubicBezTo>
                  <a:pt x="662035" y="74924"/>
                  <a:pt x="671537" y="73165"/>
                  <a:pt x="681038" y="71438"/>
                </a:cubicBezTo>
                <a:cubicBezTo>
                  <a:pt x="689002" y="69990"/>
                  <a:pt x="696837" y="67820"/>
                  <a:pt x="704850" y="66675"/>
                </a:cubicBezTo>
                <a:cubicBezTo>
                  <a:pt x="719081" y="64642"/>
                  <a:pt x="733513" y="64155"/>
                  <a:pt x="747713" y="61913"/>
                </a:cubicBezTo>
                <a:cubicBezTo>
                  <a:pt x="763704" y="59388"/>
                  <a:pt x="779563" y="56028"/>
                  <a:pt x="795338" y="52388"/>
                </a:cubicBezTo>
                <a:cubicBezTo>
                  <a:pt x="800229" y="51259"/>
                  <a:pt x="804636" y="48179"/>
                  <a:pt x="809625" y="47625"/>
                </a:cubicBezTo>
                <a:cubicBezTo>
                  <a:pt x="833345" y="44989"/>
                  <a:pt x="857250" y="44450"/>
                  <a:pt x="881063" y="42863"/>
                </a:cubicBezTo>
                <a:cubicBezTo>
                  <a:pt x="891502" y="40775"/>
                  <a:pt x="924140" y="33980"/>
                  <a:pt x="933450" y="33338"/>
                </a:cubicBezTo>
                <a:cubicBezTo>
                  <a:pt x="969911" y="30823"/>
                  <a:pt x="1006455" y="29590"/>
                  <a:pt x="1042988" y="28575"/>
                </a:cubicBezTo>
                <a:lnTo>
                  <a:pt x="1447800" y="19050"/>
                </a:lnTo>
                <a:lnTo>
                  <a:pt x="1909763" y="14288"/>
                </a:lnTo>
                <a:cubicBezTo>
                  <a:pt x="1957766" y="8287"/>
                  <a:pt x="2018848" y="119"/>
                  <a:pt x="2062163" y="0"/>
                </a:cubicBezTo>
                <a:lnTo>
                  <a:pt x="3676650" y="4763"/>
                </a:lnTo>
                <a:cubicBezTo>
                  <a:pt x="3692525" y="6350"/>
                  <a:pt x="3708461" y="7416"/>
                  <a:pt x="3724275" y="9525"/>
                </a:cubicBezTo>
                <a:cubicBezTo>
                  <a:pt x="3795099" y="18968"/>
                  <a:pt x="3714308" y="9437"/>
                  <a:pt x="3762375" y="19050"/>
                </a:cubicBezTo>
                <a:cubicBezTo>
                  <a:pt x="3773383" y="21252"/>
                  <a:pt x="3784600" y="22225"/>
                  <a:pt x="3795713" y="23813"/>
                </a:cubicBezTo>
                <a:lnTo>
                  <a:pt x="3824288" y="33338"/>
                </a:lnTo>
                <a:cubicBezTo>
                  <a:pt x="3829050" y="34925"/>
                  <a:pt x="3834085" y="35855"/>
                  <a:pt x="3838575" y="38100"/>
                </a:cubicBezTo>
                <a:cubicBezTo>
                  <a:pt x="3848100" y="42863"/>
                  <a:pt x="3857142" y="48749"/>
                  <a:pt x="3867150" y="52388"/>
                </a:cubicBezTo>
                <a:cubicBezTo>
                  <a:pt x="3874757" y="55154"/>
                  <a:pt x="3883110" y="55187"/>
                  <a:pt x="3890963" y="57150"/>
                </a:cubicBezTo>
                <a:cubicBezTo>
                  <a:pt x="4004660" y="85574"/>
                  <a:pt x="3946056" y="76539"/>
                  <a:pt x="4019550" y="85725"/>
                </a:cubicBezTo>
                <a:cubicBezTo>
                  <a:pt x="4024174" y="87575"/>
                  <a:pt x="4049257" y="98148"/>
                  <a:pt x="4057650" y="100013"/>
                </a:cubicBezTo>
                <a:cubicBezTo>
                  <a:pt x="4067076" y="102108"/>
                  <a:pt x="4076700" y="103188"/>
                  <a:pt x="4086225" y="104775"/>
                </a:cubicBezTo>
                <a:cubicBezTo>
                  <a:pt x="4092575" y="107950"/>
                  <a:pt x="4098628" y="111807"/>
                  <a:pt x="4105275" y="114300"/>
                </a:cubicBezTo>
                <a:cubicBezTo>
                  <a:pt x="4115063" y="117970"/>
                  <a:pt x="4139073" y="121559"/>
                  <a:pt x="4148138" y="123825"/>
                </a:cubicBezTo>
                <a:cubicBezTo>
                  <a:pt x="4153008" y="125043"/>
                  <a:pt x="4157555" y="127370"/>
                  <a:pt x="4162425" y="128588"/>
                </a:cubicBezTo>
                <a:cubicBezTo>
                  <a:pt x="4170278" y="130551"/>
                  <a:pt x="4178336" y="131594"/>
                  <a:pt x="4186238" y="133350"/>
                </a:cubicBezTo>
                <a:cubicBezTo>
                  <a:pt x="4246783" y="146804"/>
                  <a:pt x="4157266" y="128509"/>
                  <a:pt x="4229100" y="142875"/>
                </a:cubicBezTo>
                <a:cubicBezTo>
                  <a:pt x="4233863" y="146050"/>
                  <a:pt x="4238104" y="150198"/>
                  <a:pt x="4243388" y="152400"/>
                </a:cubicBezTo>
                <a:cubicBezTo>
                  <a:pt x="4257290" y="158193"/>
                  <a:pt x="4271963" y="161926"/>
                  <a:pt x="4286250" y="166688"/>
                </a:cubicBezTo>
                <a:cubicBezTo>
                  <a:pt x="4291013" y="168276"/>
                  <a:pt x="4296048" y="169205"/>
                  <a:pt x="4300538" y="171450"/>
                </a:cubicBezTo>
                <a:cubicBezTo>
                  <a:pt x="4325442" y="183902"/>
                  <a:pt x="4312701" y="179253"/>
                  <a:pt x="4338638" y="185738"/>
                </a:cubicBezTo>
                <a:cubicBezTo>
                  <a:pt x="4346575" y="190500"/>
                  <a:pt x="4353751" y="196862"/>
                  <a:pt x="4362450" y="200025"/>
                </a:cubicBezTo>
                <a:cubicBezTo>
                  <a:pt x="4371525" y="203325"/>
                  <a:pt x="4381556" y="202894"/>
                  <a:pt x="4391025" y="204788"/>
                </a:cubicBezTo>
                <a:cubicBezTo>
                  <a:pt x="4397443" y="206072"/>
                  <a:pt x="4403725" y="207963"/>
                  <a:pt x="4410075" y="209550"/>
                </a:cubicBezTo>
                <a:cubicBezTo>
                  <a:pt x="4416425" y="212725"/>
                  <a:pt x="4422600" y="216278"/>
                  <a:pt x="4429125" y="219075"/>
                </a:cubicBezTo>
                <a:cubicBezTo>
                  <a:pt x="4441942" y="224568"/>
                  <a:pt x="4453244" y="225804"/>
                  <a:pt x="4467225" y="228600"/>
                </a:cubicBezTo>
                <a:cubicBezTo>
                  <a:pt x="4476750" y="233363"/>
                  <a:pt x="4486491" y="237716"/>
                  <a:pt x="4495800" y="242888"/>
                </a:cubicBezTo>
                <a:cubicBezTo>
                  <a:pt x="4500804" y="245668"/>
                  <a:pt x="4504827" y="250158"/>
                  <a:pt x="4510088" y="252413"/>
                </a:cubicBezTo>
                <a:cubicBezTo>
                  <a:pt x="4516104" y="254991"/>
                  <a:pt x="4522844" y="255377"/>
                  <a:pt x="4529138" y="257175"/>
                </a:cubicBezTo>
                <a:cubicBezTo>
                  <a:pt x="4533965" y="258554"/>
                  <a:pt x="4538663" y="260350"/>
                  <a:pt x="4543425" y="261938"/>
                </a:cubicBezTo>
                <a:cubicBezTo>
                  <a:pt x="4549775" y="266700"/>
                  <a:pt x="4555148" y="273172"/>
                  <a:pt x="4562475" y="276225"/>
                </a:cubicBezTo>
                <a:cubicBezTo>
                  <a:pt x="4574559" y="281260"/>
                  <a:pt x="4588156" y="281610"/>
                  <a:pt x="4600575" y="285750"/>
                </a:cubicBezTo>
                <a:cubicBezTo>
                  <a:pt x="4605338" y="287338"/>
                  <a:pt x="4610162" y="288750"/>
                  <a:pt x="4614863" y="290513"/>
                </a:cubicBezTo>
                <a:cubicBezTo>
                  <a:pt x="4622867" y="293515"/>
                  <a:pt x="4630487" y="297582"/>
                  <a:pt x="4638675" y="300038"/>
                </a:cubicBezTo>
                <a:cubicBezTo>
                  <a:pt x="4646428" y="302364"/>
                  <a:pt x="4654635" y="302837"/>
                  <a:pt x="4662488" y="304800"/>
                </a:cubicBezTo>
                <a:cubicBezTo>
                  <a:pt x="4683710" y="310105"/>
                  <a:pt x="4679005" y="313312"/>
                  <a:pt x="4705350" y="323850"/>
                </a:cubicBezTo>
                <a:cubicBezTo>
                  <a:pt x="4711427" y="326281"/>
                  <a:pt x="4718106" y="326815"/>
                  <a:pt x="4724400" y="328613"/>
                </a:cubicBezTo>
                <a:cubicBezTo>
                  <a:pt x="4729227" y="329992"/>
                  <a:pt x="4733925" y="331788"/>
                  <a:pt x="4738688" y="333375"/>
                </a:cubicBezTo>
                <a:cubicBezTo>
                  <a:pt x="4745038" y="338138"/>
                  <a:pt x="4750846" y="343725"/>
                  <a:pt x="4757738" y="347663"/>
                </a:cubicBezTo>
                <a:cubicBezTo>
                  <a:pt x="4763049" y="350698"/>
                  <a:pt x="4786955" y="356158"/>
                  <a:pt x="4791075" y="357188"/>
                </a:cubicBezTo>
                <a:cubicBezTo>
                  <a:pt x="4831470" y="384117"/>
                  <a:pt x="4766563" y="342944"/>
                  <a:pt x="4838700" y="376238"/>
                </a:cubicBezTo>
                <a:cubicBezTo>
                  <a:pt x="4849094" y="381035"/>
                  <a:pt x="4857897" y="388723"/>
                  <a:pt x="4867275" y="395288"/>
                </a:cubicBezTo>
                <a:cubicBezTo>
                  <a:pt x="4873778" y="399840"/>
                  <a:pt x="4879118" y="406249"/>
                  <a:pt x="4886325" y="409575"/>
                </a:cubicBezTo>
                <a:cubicBezTo>
                  <a:pt x="4899999" y="415886"/>
                  <a:pt x="4914900" y="419100"/>
                  <a:pt x="4929188" y="423863"/>
                </a:cubicBezTo>
                <a:cubicBezTo>
                  <a:pt x="4962123" y="445821"/>
                  <a:pt x="4921948" y="420846"/>
                  <a:pt x="4986338" y="447675"/>
                </a:cubicBezTo>
                <a:cubicBezTo>
                  <a:pt x="4991621" y="449876"/>
                  <a:pt x="4996228" y="453536"/>
                  <a:pt x="5000625" y="457200"/>
                </a:cubicBezTo>
                <a:cubicBezTo>
                  <a:pt x="5016450" y="470388"/>
                  <a:pt x="5027440" y="487899"/>
                  <a:pt x="5038725" y="504825"/>
                </a:cubicBezTo>
                <a:cubicBezTo>
                  <a:pt x="5047548" y="548935"/>
                  <a:pt x="5036177" y="509892"/>
                  <a:pt x="5057775" y="547688"/>
                </a:cubicBezTo>
                <a:cubicBezTo>
                  <a:pt x="5060266" y="552047"/>
                  <a:pt x="5060293" y="557485"/>
                  <a:pt x="5062538" y="561975"/>
                </a:cubicBezTo>
                <a:cubicBezTo>
                  <a:pt x="5065098" y="567095"/>
                  <a:pt x="5068888" y="571500"/>
                  <a:pt x="5072063" y="576263"/>
                </a:cubicBezTo>
                <a:cubicBezTo>
                  <a:pt x="5073650" y="581025"/>
                  <a:pt x="5074580" y="586060"/>
                  <a:pt x="5076825" y="590550"/>
                </a:cubicBezTo>
                <a:cubicBezTo>
                  <a:pt x="5095293" y="627486"/>
                  <a:pt x="5079139" y="583208"/>
                  <a:pt x="5091113" y="619125"/>
                </a:cubicBezTo>
                <a:cubicBezTo>
                  <a:pt x="5092700" y="628650"/>
                  <a:pt x="5093780" y="638274"/>
                  <a:pt x="5095875" y="647700"/>
                </a:cubicBezTo>
                <a:cubicBezTo>
                  <a:pt x="5096964" y="652601"/>
                  <a:pt x="5099420" y="657118"/>
                  <a:pt x="5100638" y="661988"/>
                </a:cubicBezTo>
                <a:cubicBezTo>
                  <a:pt x="5102601" y="669841"/>
                  <a:pt x="5102558" y="678221"/>
                  <a:pt x="5105400" y="685800"/>
                </a:cubicBezTo>
                <a:cubicBezTo>
                  <a:pt x="5107410" y="691160"/>
                  <a:pt x="5112365" y="694968"/>
                  <a:pt x="5114925" y="700088"/>
                </a:cubicBezTo>
                <a:cubicBezTo>
                  <a:pt x="5117170" y="704578"/>
                  <a:pt x="5118470" y="709505"/>
                  <a:pt x="5119688" y="714375"/>
                </a:cubicBezTo>
                <a:cubicBezTo>
                  <a:pt x="5124761" y="734668"/>
                  <a:pt x="5124450" y="731089"/>
                  <a:pt x="5124450" y="742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333750" y="723843"/>
            <a:ext cx="5533329" cy="820656"/>
          </a:xfrm>
          <a:custGeom>
            <a:avLst/>
            <a:gdLst>
              <a:gd name="connsiteX0" fmla="*/ 0 w 5533329"/>
              <a:gd name="connsiteY0" fmla="*/ 490538 h 820656"/>
              <a:gd name="connsiteX1" fmla="*/ 14288 w 5533329"/>
              <a:gd name="connsiteY1" fmla="*/ 481013 h 820656"/>
              <a:gd name="connsiteX2" fmla="*/ 23813 w 5533329"/>
              <a:gd name="connsiteY2" fmla="*/ 466725 h 820656"/>
              <a:gd name="connsiteX3" fmla="*/ 38100 w 5533329"/>
              <a:gd name="connsiteY3" fmla="*/ 461963 h 820656"/>
              <a:gd name="connsiteX4" fmla="*/ 85725 w 5533329"/>
              <a:gd name="connsiteY4" fmla="*/ 423863 h 820656"/>
              <a:gd name="connsiteX5" fmla="*/ 157163 w 5533329"/>
              <a:gd name="connsiteY5" fmla="*/ 395288 h 820656"/>
              <a:gd name="connsiteX6" fmla="*/ 200025 w 5533329"/>
              <a:gd name="connsiteY6" fmla="*/ 381000 h 820656"/>
              <a:gd name="connsiteX7" fmla="*/ 238125 w 5533329"/>
              <a:gd name="connsiteY7" fmla="*/ 361950 h 820656"/>
              <a:gd name="connsiteX8" fmla="*/ 323850 w 5533329"/>
              <a:gd name="connsiteY8" fmla="*/ 342900 h 820656"/>
              <a:gd name="connsiteX9" fmla="*/ 376238 w 5533329"/>
              <a:gd name="connsiteY9" fmla="*/ 323850 h 820656"/>
              <a:gd name="connsiteX10" fmla="*/ 466725 w 5533329"/>
              <a:gd name="connsiteY10" fmla="*/ 314325 h 820656"/>
              <a:gd name="connsiteX11" fmla="*/ 590550 w 5533329"/>
              <a:gd name="connsiteY11" fmla="*/ 290513 h 820656"/>
              <a:gd name="connsiteX12" fmla="*/ 728663 w 5533329"/>
              <a:gd name="connsiteY12" fmla="*/ 252413 h 820656"/>
              <a:gd name="connsiteX13" fmla="*/ 762000 w 5533329"/>
              <a:gd name="connsiteY13" fmla="*/ 242888 h 820656"/>
              <a:gd name="connsiteX14" fmla="*/ 847725 w 5533329"/>
              <a:gd name="connsiteY14" fmla="*/ 223838 h 820656"/>
              <a:gd name="connsiteX15" fmla="*/ 938213 w 5533329"/>
              <a:gd name="connsiteY15" fmla="*/ 204788 h 820656"/>
              <a:gd name="connsiteX16" fmla="*/ 1014413 w 5533329"/>
              <a:gd name="connsiteY16" fmla="*/ 195263 h 820656"/>
              <a:gd name="connsiteX17" fmla="*/ 1147763 w 5533329"/>
              <a:gd name="connsiteY17" fmla="*/ 171450 h 820656"/>
              <a:gd name="connsiteX18" fmla="*/ 1219200 w 5533329"/>
              <a:gd name="connsiteY18" fmla="*/ 166688 h 820656"/>
              <a:gd name="connsiteX19" fmla="*/ 1266825 w 5533329"/>
              <a:gd name="connsiteY19" fmla="*/ 161925 h 820656"/>
              <a:gd name="connsiteX20" fmla="*/ 1323975 w 5533329"/>
              <a:gd name="connsiteY20" fmla="*/ 147638 h 820656"/>
              <a:gd name="connsiteX21" fmla="*/ 1433513 w 5533329"/>
              <a:gd name="connsiteY21" fmla="*/ 138113 h 820656"/>
              <a:gd name="connsiteX22" fmla="*/ 1495425 w 5533329"/>
              <a:gd name="connsiteY22" fmla="*/ 119063 h 820656"/>
              <a:gd name="connsiteX23" fmla="*/ 1562100 w 5533329"/>
              <a:gd name="connsiteY23" fmla="*/ 114300 h 820656"/>
              <a:gd name="connsiteX24" fmla="*/ 1609725 w 5533329"/>
              <a:gd name="connsiteY24" fmla="*/ 109538 h 820656"/>
              <a:gd name="connsiteX25" fmla="*/ 1657350 w 5533329"/>
              <a:gd name="connsiteY25" fmla="*/ 100013 h 820656"/>
              <a:gd name="connsiteX26" fmla="*/ 1695450 w 5533329"/>
              <a:gd name="connsiteY26" fmla="*/ 95250 h 820656"/>
              <a:gd name="connsiteX27" fmla="*/ 1762125 w 5533329"/>
              <a:gd name="connsiteY27" fmla="*/ 85725 h 820656"/>
              <a:gd name="connsiteX28" fmla="*/ 1833563 w 5533329"/>
              <a:gd name="connsiteY28" fmla="*/ 76200 h 820656"/>
              <a:gd name="connsiteX29" fmla="*/ 1871663 w 5533329"/>
              <a:gd name="connsiteY29" fmla="*/ 71438 h 820656"/>
              <a:gd name="connsiteX30" fmla="*/ 1938338 w 5533329"/>
              <a:gd name="connsiteY30" fmla="*/ 61913 h 820656"/>
              <a:gd name="connsiteX31" fmla="*/ 1981200 w 5533329"/>
              <a:gd name="connsiteY31" fmla="*/ 52388 h 820656"/>
              <a:gd name="connsiteX32" fmla="*/ 2081213 w 5533329"/>
              <a:gd name="connsiteY32" fmla="*/ 42863 h 820656"/>
              <a:gd name="connsiteX33" fmla="*/ 2124075 w 5533329"/>
              <a:gd name="connsiteY33" fmla="*/ 38100 h 820656"/>
              <a:gd name="connsiteX34" fmla="*/ 2171700 w 5533329"/>
              <a:gd name="connsiteY34" fmla="*/ 28575 h 820656"/>
              <a:gd name="connsiteX35" fmla="*/ 2209800 w 5533329"/>
              <a:gd name="connsiteY35" fmla="*/ 23813 h 820656"/>
              <a:gd name="connsiteX36" fmla="*/ 2257425 w 5533329"/>
              <a:gd name="connsiteY36" fmla="*/ 14288 h 820656"/>
              <a:gd name="connsiteX37" fmla="*/ 2319338 w 5533329"/>
              <a:gd name="connsiteY37" fmla="*/ 9525 h 820656"/>
              <a:gd name="connsiteX38" fmla="*/ 2381250 w 5533329"/>
              <a:gd name="connsiteY38" fmla="*/ 0 h 820656"/>
              <a:gd name="connsiteX39" fmla="*/ 4133850 w 5533329"/>
              <a:gd name="connsiteY39" fmla="*/ 4763 h 820656"/>
              <a:gd name="connsiteX40" fmla="*/ 4191000 w 5533329"/>
              <a:gd name="connsiteY40" fmla="*/ 19050 h 820656"/>
              <a:gd name="connsiteX41" fmla="*/ 4243388 w 5533329"/>
              <a:gd name="connsiteY41" fmla="*/ 23813 h 820656"/>
              <a:gd name="connsiteX42" fmla="*/ 4271963 w 5533329"/>
              <a:gd name="connsiteY42" fmla="*/ 33338 h 820656"/>
              <a:gd name="connsiteX43" fmla="*/ 4295775 w 5533329"/>
              <a:gd name="connsiteY43" fmla="*/ 42863 h 820656"/>
              <a:gd name="connsiteX44" fmla="*/ 4329113 w 5533329"/>
              <a:gd name="connsiteY44" fmla="*/ 47625 h 820656"/>
              <a:gd name="connsiteX45" fmla="*/ 4357688 w 5533329"/>
              <a:gd name="connsiteY45" fmla="*/ 52388 h 820656"/>
              <a:gd name="connsiteX46" fmla="*/ 4429125 w 5533329"/>
              <a:gd name="connsiteY46" fmla="*/ 66675 h 820656"/>
              <a:gd name="connsiteX47" fmla="*/ 4471988 w 5533329"/>
              <a:gd name="connsiteY47" fmla="*/ 80963 h 820656"/>
              <a:gd name="connsiteX48" fmla="*/ 4519613 w 5533329"/>
              <a:gd name="connsiteY48" fmla="*/ 90488 h 820656"/>
              <a:gd name="connsiteX49" fmla="*/ 4633913 w 5533329"/>
              <a:gd name="connsiteY49" fmla="*/ 109538 h 820656"/>
              <a:gd name="connsiteX50" fmla="*/ 4867275 w 5533329"/>
              <a:gd name="connsiteY50" fmla="*/ 171450 h 820656"/>
              <a:gd name="connsiteX51" fmla="*/ 5029200 w 5533329"/>
              <a:gd name="connsiteY51" fmla="*/ 200025 h 820656"/>
              <a:gd name="connsiteX52" fmla="*/ 5133975 w 5533329"/>
              <a:gd name="connsiteY52" fmla="*/ 233363 h 820656"/>
              <a:gd name="connsiteX53" fmla="*/ 5248275 w 5533329"/>
              <a:gd name="connsiteY53" fmla="*/ 261938 h 820656"/>
              <a:gd name="connsiteX54" fmla="*/ 5314950 w 5533329"/>
              <a:gd name="connsiteY54" fmla="*/ 285750 h 820656"/>
              <a:gd name="connsiteX55" fmla="*/ 5362575 w 5533329"/>
              <a:gd name="connsiteY55" fmla="*/ 295275 h 820656"/>
              <a:gd name="connsiteX56" fmla="*/ 5400675 w 5533329"/>
              <a:gd name="connsiteY56" fmla="*/ 309563 h 820656"/>
              <a:gd name="connsiteX57" fmla="*/ 5434013 w 5533329"/>
              <a:gd name="connsiteY57" fmla="*/ 319088 h 820656"/>
              <a:gd name="connsiteX58" fmla="*/ 5453063 w 5533329"/>
              <a:gd name="connsiteY58" fmla="*/ 352425 h 820656"/>
              <a:gd name="connsiteX59" fmla="*/ 5462588 w 5533329"/>
              <a:gd name="connsiteY59" fmla="*/ 366713 h 820656"/>
              <a:gd name="connsiteX60" fmla="*/ 5481638 w 5533329"/>
              <a:gd name="connsiteY60" fmla="*/ 404813 h 820656"/>
              <a:gd name="connsiteX61" fmla="*/ 5491163 w 5533329"/>
              <a:gd name="connsiteY61" fmla="*/ 423863 h 820656"/>
              <a:gd name="connsiteX62" fmla="*/ 5500688 w 5533329"/>
              <a:gd name="connsiteY62" fmla="*/ 447675 h 820656"/>
              <a:gd name="connsiteX63" fmla="*/ 5505450 w 5533329"/>
              <a:gd name="connsiteY63" fmla="*/ 481013 h 820656"/>
              <a:gd name="connsiteX64" fmla="*/ 5510213 w 5533329"/>
              <a:gd name="connsiteY64" fmla="*/ 495300 h 820656"/>
              <a:gd name="connsiteX65" fmla="*/ 5514975 w 5533329"/>
              <a:gd name="connsiteY65" fmla="*/ 519113 h 820656"/>
              <a:gd name="connsiteX66" fmla="*/ 5519738 w 5533329"/>
              <a:gd name="connsiteY66" fmla="*/ 533400 h 820656"/>
              <a:gd name="connsiteX67" fmla="*/ 5529263 w 5533329"/>
              <a:gd name="connsiteY67" fmla="*/ 566738 h 820656"/>
              <a:gd name="connsiteX68" fmla="*/ 5514975 w 5533329"/>
              <a:gd name="connsiteY68" fmla="*/ 771525 h 820656"/>
              <a:gd name="connsiteX69" fmla="*/ 5510213 w 5533329"/>
              <a:gd name="connsiteY69" fmla="*/ 814388 h 820656"/>
              <a:gd name="connsiteX70" fmla="*/ 5481638 w 5533329"/>
              <a:gd name="connsiteY70" fmla="*/ 819150 h 82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533329" h="820656">
                <a:moveTo>
                  <a:pt x="0" y="490538"/>
                </a:moveTo>
                <a:cubicBezTo>
                  <a:pt x="4763" y="487363"/>
                  <a:pt x="10241" y="485060"/>
                  <a:pt x="14288" y="481013"/>
                </a:cubicBezTo>
                <a:cubicBezTo>
                  <a:pt x="18335" y="476966"/>
                  <a:pt x="19343" y="470301"/>
                  <a:pt x="23813" y="466725"/>
                </a:cubicBezTo>
                <a:cubicBezTo>
                  <a:pt x="27733" y="463589"/>
                  <a:pt x="33338" y="463550"/>
                  <a:pt x="38100" y="461963"/>
                </a:cubicBezTo>
                <a:cubicBezTo>
                  <a:pt x="53975" y="449263"/>
                  <a:pt x="66177" y="429448"/>
                  <a:pt x="85725" y="423863"/>
                </a:cubicBezTo>
                <a:cubicBezTo>
                  <a:pt x="160308" y="402554"/>
                  <a:pt x="74827" y="429192"/>
                  <a:pt x="157163" y="395288"/>
                </a:cubicBezTo>
                <a:cubicBezTo>
                  <a:pt x="171089" y="389554"/>
                  <a:pt x="186099" y="386734"/>
                  <a:pt x="200025" y="381000"/>
                </a:cubicBezTo>
                <a:cubicBezTo>
                  <a:pt x="213154" y="375594"/>
                  <a:pt x="224891" y="367096"/>
                  <a:pt x="238125" y="361950"/>
                </a:cubicBezTo>
                <a:cubicBezTo>
                  <a:pt x="277835" y="346507"/>
                  <a:pt x="284883" y="347771"/>
                  <a:pt x="323850" y="342900"/>
                </a:cubicBezTo>
                <a:cubicBezTo>
                  <a:pt x="341313" y="336550"/>
                  <a:pt x="358017" y="327494"/>
                  <a:pt x="376238" y="323850"/>
                </a:cubicBezTo>
                <a:cubicBezTo>
                  <a:pt x="405978" y="317902"/>
                  <a:pt x="466725" y="314325"/>
                  <a:pt x="466725" y="314325"/>
                </a:cubicBezTo>
                <a:cubicBezTo>
                  <a:pt x="564944" y="292499"/>
                  <a:pt x="523404" y="298905"/>
                  <a:pt x="590550" y="290513"/>
                </a:cubicBezTo>
                <a:cubicBezTo>
                  <a:pt x="679221" y="263911"/>
                  <a:pt x="601123" y="286750"/>
                  <a:pt x="728663" y="252413"/>
                </a:cubicBezTo>
                <a:cubicBezTo>
                  <a:pt x="739823" y="249409"/>
                  <a:pt x="750718" y="245395"/>
                  <a:pt x="762000" y="242888"/>
                </a:cubicBezTo>
                <a:lnTo>
                  <a:pt x="847725" y="223838"/>
                </a:lnTo>
                <a:cubicBezTo>
                  <a:pt x="863167" y="220407"/>
                  <a:pt x="924048" y="206559"/>
                  <a:pt x="938213" y="204788"/>
                </a:cubicBezTo>
                <a:cubicBezTo>
                  <a:pt x="963613" y="201613"/>
                  <a:pt x="989312" y="200283"/>
                  <a:pt x="1014413" y="195263"/>
                </a:cubicBezTo>
                <a:cubicBezTo>
                  <a:pt x="1057653" y="186615"/>
                  <a:pt x="1104746" y="176664"/>
                  <a:pt x="1147763" y="171450"/>
                </a:cubicBezTo>
                <a:cubicBezTo>
                  <a:pt x="1171455" y="168578"/>
                  <a:pt x="1195411" y="168591"/>
                  <a:pt x="1219200" y="166688"/>
                </a:cubicBezTo>
                <a:cubicBezTo>
                  <a:pt x="1235103" y="165416"/>
                  <a:pt x="1250950" y="163513"/>
                  <a:pt x="1266825" y="161925"/>
                </a:cubicBezTo>
                <a:cubicBezTo>
                  <a:pt x="1285875" y="157163"/>
                  <a:pt x="1304536" y="150415"/>
                  <a:pt x="1323975" y="147638"/>
                </a:cubicBezTo>
                <a:cubicBezTo>
                  <a:pt x="1360257" y="142455"/>
                  <a:pt x="1433513" y="138113"/>
                  <a:pt x="1433513" y="138113"/>
                </a:cubicBezTo>
                <a:cubicBezTo>
                  <a:pt x="1454150" y="131763"/>
                  <a:pt x="1474194" y="122995"/>
                  <a:pt x="1495425" y="119063"/>
                </a:cubicBezTo>
                <a:cubicBezTo>
                  <a:pt x="1517334" y="115006"/>
                  <a:pt x="1539895" y="116150"/>
                  <a:pt x="1562100" y="114300"/>
                </a:cubicBezTo>
                <a:cubicBezTo>
                  <a:pt x="1577999" y="112975"/>
                  <a:pt x="1593850" y="111125"/>
                  <a:pt x="1609725" y="109538"/>
                </a:cubicBezTo>
                <a:cubicBezTo>
                  <a:pt x="1625600" y="106363"/>
                  <a:pt x="1641381" y="102675"/>
                  <a:pt x="1657350" y="100013"/>
                </a:cubicBezTo>
                <a:cubicBezTo>
                  <a:pt x="1669975" y="97909"/>
                  <a:pt x="1682769" y="96979"/>
                  <a:pt x="1695450" y="95250"/>
                </a:cubicBezTo>
                <a:lnTo>
                  <a:pt x="1762125" y="85725"/>
                </a:lnTo>
                <a:lnTo>
                  <a:pt x="1833563" y="76200"/>
                </a:lnTo>
                <a:lnTo>
                  <a:pt x="1871663" y="71438"/>
                </a:lnTo>
                <a:cubicBezTo>
                  <a:pt x="1893888" y="68263"/>
                  <a:pt x="1916422" y="66783"/>
                  <a:pt x="1938338" y="61913"/>
                </a:cubicBezTo>
                <a:cubicBezTo>
                  <a:pt x="1952625" y="58738"/>
                  <a:pt x="1966693" y="54322"/>
                  <a:pt x="1981200" y="52388"/>
                </a:cubicBezTo>
                <a:cubicBezTo>
                  <a:pt x="2014395" y="47962"/>
                  <a:pt x="2047929" y="46562"/>
                  <a:pt x="2081213" y="42863"/>
                </a:cubicBezTo>
                <a:cubicBezTo>
                  <a:pt x="2095500" y="41275"/>
                  <a:pt x="2109876" y="40342"/>
                  <a:pt x="2124075" y="38100"/>
                </a:cubicBezTo>
                <a:cubicBezTo>
                  <a:pt x="2140066" y="35575"/>
                  <a:pt x="2155731" y="31236"/>
                  <a:pt x="2171700" y="28575"/>
                </a:cubicBezTo>
                <a:cubicBezTo>
                  <a:pt x="2184325" y="26471"/>
                  <a:pt x="2197175" y="25917"/>
                  <a:pt x="2209800" y="23813"/>
                </a:cubicBezTo>
                <a:cubicBezTo>
                  <a:pt x="2225769" y="21152"/>
                  <a:pt x="2241372" y="16382"/>
                  <a:pt x="2257425" y="14288"/>
                </a:cubicBezTo>
                <a:cubicBezTo>
                  <a:pt x="2277950" y="11611"/>
                  <a:pt x="2298776" y="11898"/>
                  <a:pt x="2319338" y="9525"/>
                </a:cubicBezTo>
                <a:cubicBezTo>
                  <a:pt x="2340081" y="7132"/>
                  <a:pt x="2360613" y="3175"/>
                  <a:pt x="2381250" y="0"/>
                </a:cubicBezTo>
                <a:lnTo>
                  <a:pt x="4133850" y="4763"/>
                </a:lnTo>
                <a:cubicBezTo>
                  <a:pt x="4196537" y="5097"/>
                  <a:pt x="4140860" y="9648"/>
                  <a:pt x="4191000" y="19050"/>
                </a:cubicBezTo>
                <a:cubicBezTo>
                  <a:pt x="4208234" y="22282"/>
                  <a:pt x="4225925" y="22225"/>
                  <a:pt x="4243388" y="23813"/>
                </a:cubicBezTo>
                <a:cubicBezTo>
                  <a:pt x="4252913" y="26988"/>
                  <a:pt x="4262527" y="29907"/>
                  <a:pt x="4271963" y="33338"/>
                </a:cubicBezTo>
                <a:cubicBezTo>
                  <a:pt x="4279997" y="36260"/>
                  <a:pt x="4287481" y="40790"/>
                  <a:pt x="4295775" y="42863"/>
                </a:cubicBezTo>
                <a:cubicBezTo>
                  <a:pt x="4306665" y="45585"/>
                  <a:pt x="4318018" y="45918"/>
                  <a:pt x="4329113" y="47625"/>
                </a:cubicBezTo>
                <a:cubicBezTo>
                  <a:pt x="4338657" y="49093"/>
                  <a:pt x="4348246" y="50365"/>
                  <a:pt x="4357688" y="52388"/>
                </a:cubicBezTo>
                <a:cubicBezTo>
                  <a:pt x="4525348" y="88316"/>
                  <a:pt x="4281071" y="39756"/>
                  <a:pt x="4429125" y="66675"/>
                </a:cubicBezTo>
                <a:cubicBezTo>
                  <a:pt x="4470449" y="74189"/>
                  <a:pt x="4423838" y="68123"/>
                  <a:pt x="4471988" y="80963"/>
                </a:cubicBezTo>
                <a:cubicBezTo>
                  <a:pt x="4487631" y="85134"/>
                  <a:pt x="4503644" y="87826"/>
                  <a:pt x="4519613" y="90488"/>
                </a:cubicBezTo>
                <a:cubicBezTo>
                  <a:pt x="4557713" y="96838"/>
                  <a:pt x="4596038" y="101963"/>
                  <a:pt x="4633913" y="109538"/>
                </a:cubicBezTo>
                <a:cubicBezTo>
                  <a:pt x="4851061" y="152967"/>
                  <a:pt x="4603626" y="111916"/>
                  <a:pt x="4867275" y="171450"/>
                </a:cubicBezTo>
                <a:cubicBezTo>
                  <a:pt x="4920738" y="183522"/>
                  <a:pt x="4975811" y="187631"/>
                  <a:pt x="5029200" y="200025"/>
                </a:cubicBezTo>
                <a:cubicBezTo>
                  <a:pt x="5064901" y="208313"/>
                  <a:pt x="5098706" y="223396"/>
                  <a:pt x="5133975" y="233363"/>
                </a:cubicBezTo>
                <a:cubicBezTo>
                  <a:pt x="5171767" y="244044"/>
                  <a:pt x="5210551" y="251018"/>
                  <a:pt x="5248275" y="261938"/>
                </a:cubicBezTo>
                <a:cubicBezTo>
                  <a:pt x="5270944" y="268500"/>
                  <a:pt x="5292294" y="279142"/>
                  <a:pt x="5314950" y="285750"/>
                </a:cubicBezTo>
                <a:cubicBezTo>
                  <a:pt x="5330492" y="290283"/>
                  <a:pt x="5346976" y="290942"/>
                  <a:pt x="5362575" y="295275"/>
                </a:cubicBezTo>
                <a:cubicBezTo>
                  <a:pt x="5375644" y="298905"/>
                  <a:pt x="5387928" y="304928"/>
                  <a:pt x="5400675" y="309563"/>
                </a:cubicBezTo>
                <a:cubicBezTo>
                  <a:pt x="5415697" y="315026"/>
                  <a:pt x="5417231" y="314892"/>
                  <a:pt x="5434013" y="319088"/>
                </a:cubicBezTo>
                <a:cubicBezTo>
                  <a:pt x="5459890" y="336340"/>
                  <a:pt x="5440312" y="318423"/>
                  <a:pt x="5453063" y="352425"/>
                </a:cubicBezTo>
                <a:cubicBezTo>
                  <a:pt x="5455073" y="357784"/>
                  <a:pt x="5459847" y="361688"/>
                  <a:pt x="5462588" y="366713"/>
                </a:cubicBezTo>
                <a:cubicBezTo>
                  <a:pt x="5469387" y="379178"/>
                  <a:pt x="5475288" y="392113"/>
                  <a:pt x="5481638" y="404813"/>
                </a:cubicBezTo>
                <a:cubicBezTo>
                  <a:pt x="5484813" y="411163"/>
                  <a:pt x="5488526" y="417271"/>
                  <a:pt x="5491163" y="423863"/>
                </a:cubicBezTo>
                <a:lnTo>
                  <a:pt x="5500688" y="447675"/>
                </a:lnTo>
                <a:cubicBezTo>
                  <a:pt x="5502275" y="458788"/>
                  <a:pt x="5503249" y="470006"/>
                  <a:pt x="5505450" y="481013"/>
                </a:cubicBezTo>
                <a:cubicBezTo>
                  <a:pt x="5506435" y="485936"/>
                  <a:pt x="5508995" y="490430"/>
                  <a:pt x="5510213" y="495300"/>
                </a:cubicBezTo>
                <a:cubicBezTo>
                  <a:pt x="5512176" y="503153"/>
                  <a:pt x="5513012" y="511260"/>
                  <a:pt x="5514975" y="519113"/>
                </a:cubicBezTo>
                <a:cubicBezTo>
                  <a:pt x="5516193" y="523983"/>
                  <a:pt x="5518359" y="528573"/>
                  <a:pt x="5519738" y="533400"/>
                </a:cubicBezTo>
                <a:cubicBezTo>
                  <a:pt x="5531701" y="575269"/>
                  <a:pt x="5517841" y="532474"/>
                  <a:pt x="5529263" y="566738"/>
                </a:cubicBezTo>
                <a:cubicBezTo>
                  <a:pt x="5522005" y="791720"/>
                  <a:pt x="5533329" y="643041"/>
                  <a:pt x="5514975" y="771525"/>
                </a:cubicBezTo>
                <a:cubicBezTo>
                  <a:pt x="5512942" y="785756"/>
                  <a:pt x="5515552" y="801041"/>
                  <a:pt x="5510213" y="814388"/>
                </a:cubicBezTo>
                <a:cubicBezTo>
                  <a:pt x="5507706" y="820656"/>
                  <a:pt x="5485484" y="819150"/>
                  <a:pt x="5481638" y="8191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6356350" y="368300"/>
            <a:ext cx="2905426" cy="1695450"/>
          </a:xfrm>
          <a:custGeom>
            <a:avLst/>
            <a:gdLst>
              <a:gd name="connsiteX0" fmla="*/ 0 w 2905426"/>
              <a:gd name="connsiteY0" fmla="*/ 1638300 h 1695450"/>
              <a:gd name="connsiteX1" fmla="*/ 82550 w 2905426"/>
              <a:gd name="connsiteY1" fmla="*/ 1676400 h 1695450"/>
              <a:gd name="connsiteX2" fmla="*/ 114300 w 2905426"/>
              <a:gd name="connsiteY2" fmla="*/ 1689100 h 1695450"/>
              <a:gd name="connsiteX3" fmla="*/ 196850 w 2905426"/>
              <a:gd name="connsiteY3" fmla="*/ 1695450 h 1695450"/>
              <a:gd name="connsiteX4" fmla="*/ 1282700 w 2905426"/>
              <a:gd name="connsiteY4" fmla="*/ 1689100 h 1695450"/>
              <a:gd name="connsiteX5" fmla="*/ 1314450 w 2905426"/>
              <a:gd name="connsiteY5" fmla="*/ 1682750 h 1695450"/>
              <a:gd name="connsiteX6" fmla="*/ 1352550 w 2905426"/>
              <a:gd name="connsiteY6" fmla="*/ 1676400 h 1695450"/>
              <a:gd name="connsiteX7" fmla="*/ 1416050 w 2905426"/>
              <a:gd name="connsiteY7" fmla="*/ 1657350 h 1695450"/>
              <a:gd name="connsiteX8" fmla="*/ 1435100 w 2905426"/>
              <a:gd name="connsiteY8" fmla="*/ 1644650 h 1695450"/>
              <a:gd name="connsiteX9" fmla="*/ 1498600 w 2905426"/>
              <a:gd name="connsiteY9" fmla="*/ 1638300 h 1695450"/>
              <a:gd name="connsiteX10" fmla="*/ 1517650 w 2905426"/>
              <a:gd name="connsiteY10" fmla="*/ 1631950 h 1695450"/>
              <a:gd name="connsiteX11" fmla="*/ 1568450 w 2905426"/>
              <a:gd name="connsiteY11" fmla="*/ 1612900 h 1695450"/>
              <a:gd name="connsiteX12" fmla="*/ 1625600 w 2905426"/>
              <a:gd name="connsiteY12" fmla="*/ 1600200 h 1695450"/>
              <a:gd name="connsiteX13" fmla="*/ 1644650 w 2905426"/>
              <a:gd name="connsiteY13" fmla="*/ 1593850 h 1695450"/>
              <a:gd name="connsiteX14" fmla="*/ 1695450 w 2905426"/>
              <a:gd name="connsiteY14" fmla="*/ 1587500 h 1695450"/>
              <a:gd name="connsiteX15" fmla="*/ 1758950 w 2905426"/>
              <a:gd name="connsiteY15" fmla="*/ 1568450 h 1695450"/>
              <a:gd name="connsiteX16" fmla="*/ 1809750 w 2905426"/>
              <a:gd name="connsiteY16" fmla="*/ 1549400 h 1695450"/>
              <a:gd name="connsiteX17" fmla="*/ 1854200 w 2905426"/>
              <a:gd name="connsiteY17" fmla="*/ 1543050 h 1695450"/>
              <a:gd name="connsiteX18" fmla="*/ 1892300 w 2905426"/>
              <a:gd name="connsiteY18" fmla="*/ 1536700 h 1695450"/>
              <a:gd name="connsiteX19" fmla="*/ 1981200 w 2905426"/>
              <a:gd name="connsiteY19" fmla="*/ 1530350 h 1695450"/>
              <a:gd name="connsiteX20" fmla="*/ 2076450 w 2905426"/>
              <a:gd name="connsiteY20" fmla="*/ 1511300 h 1695450"/>
              <a:gd name="connsiteX21" fmla="*/ 2095500 w 2905426"/>
              <a:gd name="connsiteY21" fmla="*/ 1498600 h 1695450"/>
              <a:gd name="connsiteX22" fmla="*/ 2152650 w 2905426"/>
              <a:gd name="connsiteY22" fmla="*/ 1485900 h 1695450"/>
              <a:gd name="connsiteX23" fmla="*/ 2178050 w 2905426"/>
              <a:gd name="connsiteY23" fmla="*/ 1473200 h 1695450"/>
              <a:gd name="connsiteX24" fmla="*/ 2197100 w 2905426"/>
              <a:gd name="connsiteY24" fmla="*/ 1466850 h 1695450"/>
              <a:gd name="connsiteX25" fmla="*/ 2216150 w 2905426"/>
              <a:gd name="connsiteY25" fmla="*/ 1454150 h 1695450"/>
              <a:gd name="connsiteX26" fmla="*/ 2247900 w 2905426"/>
              <a:gd name="connsiteY26" fmla="*/ 1447800 h 1695450"/>
              <a:gd name="connsiteX27" fmla="*/ 2273300 w 2905426"/>
              <a:gd name="connsiteY27" fmla="*/ 1441450 h 1695450"/>
              <a:gd name="connsiteX28" fmla="*/ 2343150 w 2905426"/>
              <a:gd name="connsiteY28" fmla="*/ 1416050 h 1695450"/>
              <a:gd name="connsiteX29" fmla="*/ 2413000 w 2905426"/>
              <a:gd name="connsiteY29" fmla="*/ 1403350 h 1695450"/>
              <a:gd name="connsiteX30" fmla="*/ 2451100 w 2905426"/>
              <a:gd name="connsiteY30" fmla="*/ 1390650 h 1695450"/>
              <a:gd name="connsiteX31" fmla="*/ 2489200 w 2905426"/>
              <a:gd name="connsiteY31" fmla="*/ 1377950 h 1695450"/>
              <a:gd name="connsiteX32" fmla="*/ 2508250 w 2905426"/>
              <a:gd name="connsiteY32" fmla="*/ 1371600 h 1695450"/>
              <a:gd name="connsiteX33" fmla="*/ 2533650 w 2905426"/>
              <a:gd name="connsiteY33" fmla="*/ 1365250 h 1695450"/>
              <a:gd name="connsiteX34" fmla="*/ 2622550 w 2905426"/>
              <a:gd name="connsiteY34" fmla="*/ 1339850 h 1695450"/>
              <a:gd name="connsiteX35" fmla="*/ 2647950 w 2905426"/>
              <a:gd name="connsiteY35" fmla="*/ 1320800 h 1695450"/>
              <a:gd name="connsiteX36" fmla="*/ 2667000 w 2905426"/>
              <a:gd name="connsiteY36" fmla="*/ 1314450 h 1695450"/>
              <a:gd name="connsiteX37" fmla="*/ 2743200 w 2905426"/>
              <a:gd name="connsiteY37" fmla="*/ 1282700 h 1695450"/>
              <a:gd name="connsiteX38" fmla="*/ 2743200 w 2905426"/>
              <a:gd name="connsiteY38" fmla="*/ 1282700 h 1695450"/>
              <a:gd name="connsiteX39" fmla="*/ 2787650 w 2905426"/>
              <a:gd name="connsiteY39" fmla="*/ 1263650 h 1695450"/>
              <a:gd name="connsiteX40" fmla="*/ 2825750 w 2905426"/>
              <a:gd name="connsiteY40" fmla="*/ 1238250 h 1695450"/>
              <a:gd name="connsiteX41" fmla="*/ 2863850 w 2905426"/>
              <a:gd name="connsiteY41" fmla="*/ 1193800 h 1695450"/>
              <a:gd name="connsiteX42" fmla="*/ 2895600 w 2905426"/>
              <a:gd name="connsiteY42" fmla="*/ 1136650 h 1695450"/>
              <a:gd name="connsiteX43" fmla="*/ 2889250 w 2905426"/>
              <a:gd name="connsiteY43" fmla="*/ 850900 h 1695450"/>
              <a:gd name="connsiteX44" fmla="*/ 2876550 w 2905426"/>
              <a:gd name="connsiteY44" fmla="*/ 774700 h 1695450"/>
              <a:gd name="connsiteX45" fmla="*/ 2863850 w 2905426"/>
              <a:gd name="connsiteY45" fmla="*/ 755650 h 1695450"/>
              <a:gd name="connsiteX46" fmla="*/ 2857500 w 2905426"/>
              <a:gd name="connsiteY46" fmla="*/ 723900 h 1695450"/>
              <a:gd name="connsiteX47" fmla="*/ 2819400 w 2905426"/>
              <a:gd name="connsiteY47" fmla="*/ 666750 h 1695450"/>
              <a:gd name="connsiteX48" fmla="*/ 2743200 w 2905426"/>
              <a:gd name="connsiteY48" fmla="*/ 571500 h 1695450"/>
              <a:gd name="connsiteX49" fmla="*/ 2730500 w 2905426"/>
              <a:gd name="connsiteY49" fmla="*/ 552450 h 1695450"/>
              <a:gd name="connsiteX50" fmla="*/ 2705100 w 2905426"/>
              <a:gd name="connsiteY50" fmla="*/ 533400 h 1695450"/>
              <a:gd name="connsiteX51" fmla="*/ 2654300 w 2905426"/>
              <a:gd name="connsiteY51" fmla="*/ 482600 h 1695450"/>
              <a:gd name="connsiteX52" fmla="*/ 2616200 w 2905426"/>
              <a:gd name="connsiteY52" fmla="*/ 457200 h 1695450"/>
              <a:gd name="connsiteX53" fmla="*/ 2584450 w 2905426"/>
              <a:gd name="connsiteY53" fmla="*/ 444500 h 1695450"/>
              <a:gd name="connsiteX54" fmla="*/ 2552700 w 2905426"/>
              <a:gd name="connsiteY54" fmla="*/ 419100 h 1695450"/>
              <a:gd name="connsiteX55" fmla="*/ 2533650 w 2905426"/>
              <a:gd name="connsiteY55" fmla="*/ 400050 h 1695450"/>
              <a:gd name="connsiteX56" fmla="*/ 2501900 w 2905426"/>
              <a:gd name="connsiteY56" fmla="*/ 387350 h 1695450"/>
              <a:gd name="connsiteX57" fmla="*/ 2444750 w 2905426"/>
              <a:gd name="connsiteY57" fmla="*/ 342900 h 1695450"/>
              <a:gd name="connsiteX58" fmla="*/ 2362200 w 2905426"/>
              <a:gd name="connsiteY58" fmla="*/ 298450 h 1695450"/>
              <a:gd name="connsiteX59" fmla="*/ 2305050 w 2905426"/>
              <a:gd name="connsiteY59" fmla="*/ 247650 h 1695450"/>
              <a:gd name="connsiteX60" fmla="*/ 2273300 w 2905426"/>
              <a:gd name="connsiteY60" fmla="*/ 234950 h 1695450"/>
              <a:gd name="connsiteX61" fmla="*/ 2235200 w 2905426"/>
              <a:gd name="connsiteY61" fmla="*/ 203200 h 1695450"/>
              <a:gd name="connsiteX62" fmla="*/ 2216150 w 2905426"/>
              <a:gd name="connsiteY62" fmla="*/ 190500 h 1695450"/>
              <a:gd name="connsiteX63" fmla="*/ 2184400 w 2905426"/>
              <a:gd name="connsiteY63" fmla="*/ 165100 h 1695450"/>
              <a:gd name="connsiteX64" fmla="*/ 2114550 w 2905426"/>
              <a:gd name="connsiteY64" fmla="*/ 133350 h 1695450"/>
              <a:gd name="connsiteX65" fmla="*/ 2057400 w 2905426"/>
              <a:gd name="connsiteY65" fmla="*/ 107950 h 1695450"/>
              <a:gd name="connsiteX66" fmla="*/ 2038350 w 2905426"/>
              <a:gd name="connsiteY66" fmla="*/ 95250 h 1695450"/>
              <a:gd name="connsiteX67" fmla="*/ 2000250 w 2905426"/>
              <a:gd name="connsiteY67" fmla="*/ 82550 h 1695450"/>
              <a:gd name="connsiteX68" fmla="*/ 1974850 w 2905426"/>
              <a:gd name="connsiteY68" fmla="*/ 69850 h 1695450"/>
              <a:gd name="connsiteX69" fmla="*/ 1930400 w 2905426"/>
              <a:gd name="connsiteY69" fmla="*/ 63500 h 1695450"/>
              <a:gd name="connsiteX70" fmla="*/ 1739900 w 2905426"/>
              <a:gd name="connsiteY70" fmla="*/ 31750 h 1695450"/>
              <a:gd name="connsiteX71" fmla="*/ 1543050 w 2905426"/>
              <a:gd name="connsiteY71" fmla="*/ 19050 h 1695450"/>
              <a:gd name="connsiteX72" fmla="*/ 1371600 w 2905426"/>
              <a:gd name="connsiteY72" fmla="*/ 0 h 1695450"/>
              <a:gd name="connsiteX73" fmla="*/ 628650 w 2905426"/>
              <a:gd name="connsiteY7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05426" h="1695450">
                <a:moveTo>
                  <a:pt x="0" y="1638300"/>
                </a:moveTo>
                <a:cubicBezTo>
                  <a:pt x="59288" y="1677825"/>
                  <a:pt x="14977" y="1653876"/>
                  <a:pt x="82550" y="1676400"/>
                </a:cubicBezTo>
                <a:cubicBezTo>
                  <a:pt x="93364" y="1680005"/>
                  <a:pt x="103056" y="1687226"/>
                  <a:pt x="114300" y="1689100"/>
                </a:cubicBezTo>
                <a:cubicBezTo>
                  <a:pt x="141522" y="1693637"/>
                  <a:pt x="169333" y="1693333"/>
                  <a:pt x="196850" y="1695450"/>
                </a:cubicBezTo>
                <a:lnTo>
                  <a:pt x="1282700" y="1689100"/>
                </a:lnTo>
                <a:cubicBezTo>
                  <a:pt x="1293492" y="1688977"/>
                  <a:pt x="1303831" y="1684681"/>
                  <a:pt x="1314450" y="1682750"/>
                </a:cubicBezTo>
                <a:cubicBezTo>
                  <a:pt x="1327118" y="1680447"/>
                  <a:pt x="1339850" y="1678517"/>
                  <a:pt x="1352550" y="1676400"/>
                </a:cubicBezTo>
                <a:cubicBezTo>
                  <a:pt x="1395418" y="1647821"/>
                  <a:pt x="1341757" y="1679638"/>
                  <a:pt x="1416050" y="1657350"/>
                </a:cubicBezTo>
                <a:cubicBezTo>
                  <a:pt x="1423360" y="1655157"/>
                  <a:pt x="1427664" y="1646366"/>
                  <a:pt x="1435100" y="1644650"/>
                </a:cubicBezTo>
                <a:cubicBezTo>
                  <a:pt x="1455827" y="1639867"/>
                  <a:pt x="1477433" y="1640417"/>
                  <a:pt x="1498600" y="1638300"/>
                </a:cubicBezTo>
                <a:cubicBezTo>
                  <a:pt x="1504950" y="1636183"/>
                  <a:pt x="1511383" y="1634300"/>
                  <a:pt x="1517650" y="1631950"/>
                </a:cubicBezTo>
                <a:cubicBezTo>
                  <a:pt x="1529304" y="1627580"/>
                  <a:pt x="1554037" y="1616503"/>
                  <a:pt x="1568450" y="1612900"/>
                </a:cubicBezTo>
                <a:cubicBezTo>
                  <a:pt x="1620828" y="1599806"/>
                  <a:pt x="1579970" y="1613237"/>
                  <a:pt x="1625600" y="1600200"/>
                </a:cubicBezTo>
                <a:cubicBezTo>
                  <a:pt x="1632036" y="1598361"/>
                  <a:pt x="1638064" y="1595047"/>
                  <a:pt x="1644650" y="1593850"/>
                </a:cubicBezTo>
                <a:cubicBezTo>
                  <a:pt x="1661440" y="1590797"/>
                  <a:pt x="1678517" y="1589617"/>
                  <a:pt x="1695450" y="1587500"/>
                </a:cubicBezTo>
                <a:cubicBezTo>
                  <a:pt x="1827893" y="1534523"/>
                  <a:pt x="1630168" y="1611377"/>
                  <a:pt x="1758950" y="1568450"/>
                </a:cubicBezTo>
                <a:cubicBezTo>
                  <a:pt x="1811802" y="1550833"/>
                  <a:pt x="1757053" y="1558981"/>
                  <a:pt x="1809750" y="1549400"/>
                </a:cubicBezTo>
                <a:cubicBezTo>
                  <a:pt x="1824476" y="1546723"/>
                  <a:pt x="1839407" y="1545326"/>
                  <a:pt x="1854200" y="1543050"/>
                </a:cubicBezTo>
                <a:cubicBezTo>
                  <a:pt x="1866925" y="1541092"/>
                  <a:pt x="1879489" y="1537981"/>
                  <a:pt x="1892300" y="1536700"/>
                </a:cubicBezTo>
                <a:cubicBezTo>
                  <a:pt x="1921861" y="1533744"/>
                  <a:pt x="1951567" y="1532467"/>
                  <a:pt x="1981200" y="1530350"/>
                </a:cubicBezTo>
                <a:cubicBezTo>
                  <a:pt x="2037484" y="1511589"/>
                  <a:pt x="2005995" y="1519128"/>
                  <a:pt x="2076450" y="1511300"/>
                </a:cubicBezTo>
                <a:cubicBezTo>
                  <a:pt x="2082800" y="1507067"/>
                  <a:pt x="2088260" y="1501013"/>
                  <a:pt x="2095500" y="1498600"/>
                </a:cubicBezTo>
                <a:cubicBezTo>
                  <a:pt x="2158293" y="1477669"/>
                  <a:pt x="2111981" y="1503330"/>
                  <a:pt x="2152650" y="1485900"/>
                </a:cubicBezTo>
                <a:cubicBezTo>
                  <a:pt x="2161351" y="1482171"/>
                  <a:pt x="2169349" y="1476929"/>
                  <a:pt x="2178050" y="1473200"/>
                </a:cubicBezTo>
                <a:cubicBezTo>
                  <a:pt x="2184202" y="1470563"/>
                  <a:pt x="2191113" y="1469843"/>
                  <a:pt x="2197100" y="1466850"/>
                </a:cubicBezTo>
                <a:cubicBezTo>
                  <a:pt x="2203926" y="1463437"/>
                  <a:pt x="2209004" y="1456830"/>
                  <a:pt x="2216150" y="1454150"/>
                </a:cubicBezTo>
                <a:cubicBezTo>
                  <a:pt x="2226256" y="1450360"/>
                  <a:pt x="2237364" y="1450141"/>
                  <a:pt x="2247900" y="1447800"/>
                </a:cubicBezTo>
                <a:cubicBezTo>
                  <a:pt x="2256419" y="1445907"/>
                  <a:pt x="2265021" y="1444210"/>
                  <a:pt x="2273300" y="1441450"/>
                </a:cubicBezTo>
                <a:cubicBezTo>
                  <a:pt x="2305873" y="1430592"/>
                  <a:pt x="2307867" y="1424352"/>
                  <a:pt x="2343150" y="1416050"/>
                </a:cubicBezTo>
                <a:cubicBezTo>
                  <a:pt x="2366186" y="1410630"/>
                  <a:pt x="2389964" y="1408770"/>
                  <a:pt x="2413000" y="1403350"/>
                </a:cubicBezTo>
                <a:cubicBezTo>
                  <a:pt x="2426031" y="1400284"/>
                  <a:pt x="2438400" y="1394883"/>
                  <a:pt x="2451100" y="1390650"/>
                </a:cubicBezTo>
                <a:lnTo>
                  <a:pt x="2489200" y="1377950"/>
                </a:lnTo>
                <a:cubicBezTo>
                  <a:pt x="2495550" y="1375833"/>
                  <a:pt x="2501756" y="1373223"/>
                  <a:pt x="2508250" y="1371600"/>
                </a:cubicBezTo>
                <a:cubicBezTo>
                  <a:pt x="2516717" y="1369483"/>
                  <a:pt x="2525309" y="1367817"/>
                  <a:pt x="2533650" y="1365250"/>
                </a:cubicBezTo>
                <a:cubicBezTo>
                  <a:pt x="2617084" y="1339578"/>
                  <a:pt x="2562486" y="1351863"/>
                  <a:pt x="2622550" y="1339850"/>
                </a:cubicBezTo>
                <a:cubicBezTo>
                  <a:pt x="2631017" y="1333500"/>
                  <a:pt x="2638761" y="1326051"/>
                  <a:pt x="2647950" y="1320800"/>
                </a:cubicBezTo>
                <a:cubicBezTo>
                  <a:pt x="2653762" y="1317479"/>
                  <a:pt x="2660785" y="1316936"/>
                  <a:pt x="2667000" y="1314450"/>
                </a:cubicBezTo>
                <a:cubicBezTo>
                  <a:pt x="2692549" y="1304231"/>
                  <a:pt x="2717800" y="1293283"/>
                  <a:pt x="2743200" y="1282700"/>
                </a:cubicBezTo>
                <a:lnTo>
                  <a:pt x="2743200" y="1282700"/>
                </a:lnTo>
                <a:cubicBezTo>
                  <a:pt x="2769512" y="1265159"/>
                  <a:pt x="2754846" y="1271851"/>
                  <a:pt x="2787650" y="1263650"/>
                </a:cubicBezTo>
                <a:cubicBezTo>
                  <a:pt x="2800350" y="1255183"/>
                  <a:pt x="2814957" y="1249043"/>
                  <a:pt x="2825750" y="1238250"/>
                </a:cubicBezTo>
                <a:cubicBezTo>
                  <a:pt x="2840187" y="1223813"/>
                  <a:pt x="2853667" y="1212129"/>
                  <a:pt x="2863850" y="1193800"/>
                </a:cubicBezTo>
                <a:cubicBezTo>
                  <a:pt x="2905426" y="1118963"/>
                  <a:pt x="2846549" y="1202051"/>
                  <a:pt x="2895600" y="1136650"/>
                </a:cubicBezTo>
                <a:cubicBezTo>
                  <a:pt x="2893483" y="1041400"/>
                  <a:pt x="2892912" y="946103"/>
                  <a:pt x="2889250" y="850900"/>
                </a:cubicBezTo>
                <a:cubicBezTo>
                  <a:pt x="2889075" y="846347"/>
                  <a:pt x="2880282" y="784652"/>
                  <a:pt x="2876550" y="774700"/>
                </a:cubicBezTo>
                <a:cubicBezTo>
                  <a:pt x="2873870" y="767554"/>
                  <a:pt x="2868083" y="762000"/>
                  <a:pt x="2863850" y="755650"/>
                </a:cubicBezTo>
                <a:cubicBezTo>
                  <a:pt x="2861733" y="745067"/>
                  <a:pt x="2861508" y="733921"/>
                  <a:pt x="2857500" y="723900"/>
                </a:cubicBezTo>
                <a:cubicBezTo>
                  <a:pt x="2849096" y="702889"/>
                  <a:pt x="2832058" y="685033"/>
                  <a:pt x="2819400" y="666750"/>
                </a:cubicBezTo>
                <a:cubicBezTo>
                  <a:pt x="2735898" y="546136"/>
                  <a:pt x="2825290" y="663851"/>
                  <a:pt x="2743200" y="571500"/>
                </a:cubicBezTo>
                <a:cubicBezTo>
                  <a:pt x="2738130" y="565796"/>
                  <a:pt x="2735896" y="557846"/>
                  <a:pt x="2730500" y="552450"/>
                </a:cubicBezTo>
                <a:cubicBezTo>
                  <a:pt x="2723016" y="544966"/>
                  <a:pt x="2712902" y="540551"/>
                  <a:pt x="2705100" y="533400"/>
                </a:cubicBezTo>
                <a:cubicBezTo>
                  <a:pt x="2687447" y="517218"/>
                  <a:pt x="2674225" y="495884"/>
                  <a:pt x="2654300" y="482600"/>
                </a:cubicBezTo>
                <a:cubicBezTo>
                  <a:pt x="2641600" y="474133"/>
                  <a:pt x="2629600" y="464509"/>
                  <a:pt x="2616200" y="457200"/>
                </a:cubicBezTo>
                <a:cubicBezTo>
                  <a:pt x="2606193" y="451742"/>
                  <a:pt x="2594224" y="450365"/>
                  <a:pt x="2584450" y="444500"/>
                </a:cubicBezTo>
                <a:cubicBezTo>
                  <a:pt x="2572828" y="437527"/>
                  <a:pt x="2562900" y="428025"/>
                  <a:pt x="2552700" y="419100"/>
                </a:cubicBezTo>
                <a:cubicBezTo>
                  <a:pt x="2545942" y="413186"/>
                  <a:pt x="2541265" y="404810"/>
                  <a:pt x="2533650" y="400050"/>
                </a:cubicBezTo>
                <a:cubicBezTo>
                  <a:pt x="2523984" y="394009"/>
                  <a:pt x="2511488" y="393514"/>
                  <a:pt x="2501900" y="387350"/>
                </a:cubicBezTo>
                <a:cubicBezTo>
                  <a:pt x="2481599" y="374300"/>
                  <a:pt x="2465215" y="355691"/>
                  <a:pt x="2444750" y="342900"/>
                </a:cubicBezTo>
                <a:cubicBezTo>
                  <a:pt x="2384284" y="305109"/>
                  <a:pt x="2412490" y="318566"/>
                  <a:pt x="2362200" y="298450"/>
                </a:cubicBezTo>
                <a:cubicBezTo>
                  <a:pt x="2344701" y="280951"/>
                  <a:pt x="2325674" y="260775"/>
                  <a:pt x="2305050" y="247650"/>
                </a:cubicBezTo>
                <a:cubicBezTo>
                  <a:pt x="2295433" y="241530"/>
                  <a:pt x="2283883" y="239183"/>
                  <a:pt x="2273300" y="234950"/>
                </a:cubicBezTo>
                <a:cubicBezTo>
                  <a:pt x="2260600" y="224367"/>
                  <a:pt x="2248249" y="213349"/>
                  <a:pt x="2235200" y="203200"/>
                </a:cubicBezTo>
                <a:cubicBezTo>
                  <a:pt x="2229176" y="198515"/>
                  <a:pt x="2222255" y="195079"/>
                  <a:pt x="2216150" y="190500"/>
                </a:cubicBezTo>
                <a:cubicBezTo>
                  <a:pt x="2205307" y="182368"/>
                  <a:pt x="2195943" y="172203"/>
                  <a:pt x="2184400" y="165100"/>
                </a:cubicBezTo>
                <a:cubicBezTo>
                  <a:pt x="2150844" y="144450"/>
                  <a:pt x="2143347" y="142949"/>
                  <a:pt x="2114550" y="133350"/>
                </a:cubicBezTo>
                <a:cubicBezTo>
                  <a:pt x="2078208" y="97008"/>
                  <a:pt x="2116098" y="127516"/>
                  <a:pt x="2057400" y="107950"/>
                </a:cubicBezTo>
                <a:cubicBezTo>
                  <a:pt x="2050160" y="105537"/>
                  <a:pt x="2045324" y="98350"/>
                  <a:pt x="2038350" y="95250"/>
                </a:cubicBezTo>
                <a:cubicBezTo>
                  <a:pt x="2026117" y="89813"/>
                  <a:pt x="2012679" y="87522"/>
                  <a:pt x="2000250" y="82550"/>
                </a:cubicBezTo>
                <a:cubicBezTo>
                  <a:pt x="1991461" y="79034"/>
                  <a:pt x="1983982" y="72341"/>
                  <a:pt x="1974850" y="69850"/>
                </a:cubicBezTo>
                <a:cubicBezTo>
                  <a:pt x="1960410" y="65912"/>
                  <a:pt x="1945035" y="66636"/>
                  <a:pt x="1930400" y="63500"/>
                </a:cubicBezTo>
                <a:cubicBezTo>
                  <a:pt x="1817317" y="39268"/>
                  <a:pt x="1969496" y="46563"/>
                  <a:pt x="1739900" y="31750"/>
                </a:cubicBezTo>
                <a:lnTo>
                  <a:pt x="1543050" y="19050"/>
                </a:lnTo>
                <a:cubicBezTo>
                  <a:pt x="1464892" y="3418"/>
                  <a:pt x="1466554" y="709"/>
                  <a:pt x="1371600" y="0"/>
                </a:cubicBezTo>
                <a:lnTo>
                  <a:pt x="628650" y="0"/>
                </a:lnTo>
              </a:path>
            </a:pathLst>
          </a:cu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42852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6575984" y="381308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?.html</a:t>
            </a:r>
            <a:endParaRPr lang="ko-KR" altLang="en-US" sz="1100" dirty="0"/>
          </a:p>
        </p:txBody>
      </p:sp>
      <p:sp>
        <p:nvSpPr>
          <p:cNvPr id="49" name="자유형 48"/>
          <p:cNvSpPr/>
          <p:nvPr/>
        </p:nvSpPr>
        <p:spPr>
          <a:xfrm>
            <a:off x="2311400" y="387492"/>
            <a:ext cx="4191000" cy="3847958"/>
          </a:xfrm>
          <a:custGeom>
            <a:avLst/>
            <a:gdLst>
              <a:gd name="connsiteX0" fmla="*/ 4191000 w 4191000"/>
              <a:gd name="connsiteY0" fmla="*/ 50658 h 3847958"/>
              <a:gd name="connsiteX1" fmla="*/ 4171950 w 4191000"/>
              <a:gd name="connsiteY1" fmla="*/ 37958 h 3847958"/>
              <a:gd name="connsiteX2" fmla="*/ 4114800 w 4191000"/>
              <a:gd name="connsiteY2" fmla="*/ 31608 h 3847958"/>
              <a:gd name="connsiteX3" fmla="*/ 4064000 w 4191000"/>
              <a:gd name="connsiteY3" fmla="*/ 25258 h 3847958"/>
              <a:gd name="connsiteX4" fmla="*/ 3962400 w 4191000"/>
              <a:gd name="connsiteY4" fmla="*/ 6208 h 3847958"/>
              <a:gd name="connsiteX5" fmla="*/ 3295650 w 4191000"/>
              <a:gd name="connsiteY5" fmla="*/ 18908 h 3847958"/>
              <a:gd name="connsiteX6" fmla="*/ 3175000 w 4191000"/>
              <a:gd name="connsiteY6" fmla="*/ 25258 h 3847958"/>
              <a:gd name="connsiteX7" fmla="*/ 3124200 w 4191000"/>
              <a:gd name="connsiteY7" fmla="*/ 37958 h 3847958"/>
              <a:gd name="connsiteX8" fmla="*/ 3054350 w 4191000"/>
              <a:gd name="connsiteY8" fmla="*/ 44308 h 3847958"/>
              <a:gd name="connsiteX9" fmla="*/ 2984500 w 4191000"/>
              <a:gd name="connsiteY9" fmla="*/ 57008 h 3847958"/>
              <a:gd name="connsiteX10" fmla="*/ 2857500 w 4191000"/>
              <a:gd name="connsiteY10" fmla="*/ 76058 h 3847958"/>
              <a:gd name="connsiteX11" fmla="*/ 2781300 w 4191000"/>
              <a:gd name="connsiteY11" fmla="*/ 88758 h 3847958"/>
              <a:gd name="connsiteX12" fmla="*/ 2667000 w 4191000"/>
              <a:gd name="connsiteY12" fmla="*/ 107808 h 3847958"/>
              <a:gd name="connsiteX13" fmla="*/ 2628900 w 4191000"/>
              <a:gd name="connsiteY13" fmla="*/ 114158 h 3847958"/>
              <a:gd name="connsiteX14" fmla="*/ 2571750 w 4191000"/>
              <a:gd name="connsiteY14" fmla="*/ 120508 h 3847958"/>
              <a:gd name="connsiteX15" fmla="*/ 2482850 w 4191000"/>
              <a:gd name="connsiteY15" fmla="*/ 133208 h 3847958"/>
              <a:gd name="connsiteX16" fmla="*/ 2393950 w 4191000"/>
              <a:gd name="connsiteY16" fmla="*/ 145908 h 3847958"/>
              <a:gd name="connsiteX17" fmla="*/ 2355850 w 4191000"/>
              <a:gd name="connsiteY17" fmla="*/ 158608 h 3847958"/>
              <a:gd name="connsiteX18" fmla="*/ 2279650 w 4191000"/>
              <a:gd name="connsiteY18" fmla="*/ 164958 h 3847958"/>
              <a:gd name="connsiteX19" fmla="*/ 2197100 w 4191000"/>
              <a:gd name="connsiteY19" fmla="*/ 177658 h 3847958"/>
              <a:gd name="connsiteX20" fmla="*/ 2152650 w 4191000"/>
              <a:gd name="connsiteY20" fmla="*/ 190358 h 3847958"/>
              <a:gd name="connsiteX21" fmla="*/ 2051050 w 4191000"/>
              <a:gd name="connsiteY21" fmla="*/ 203058 h 3847958"/>
              <a:gd name="connsiteX22" fmla="*/ 2025650 w 4191000"/>
              <a:gd name="connsiteY22" fmla="*/ 209408 h 3847958"/>
              <a:gd name="connsiteX23" fmla="*/ 1993900 w 4191000"/>
              <a:gd name="connsiteY23" fmla="*/ 215758 h 3847958"/>
              <a:gd name="connsiteX24" fmla="*/ 1974850 w 4191000"/>
              <a:gd name="connsiteY24" fmla="*/ 222108 h 3847958"/>
              <a:gd name="connsiteX25" fmla="*/ 1943100 w 4191000"/>
              <a:gd name="connsiteY25" fmla="*/ 228458 h 3847958"/>
              <a:gd name="connsiteX26" fmla="*/ 1924050 w 4191000"/>
              <a:gd name="connsiteY26" fmla="*/ 234808 h 3847958"/>
              <a:gd name="connsiteX27" fmla="*/ 1898650 w 4191000"/>
              <a:gd name="connsiteY27" fmla="*/ 241158 h 3847958"/>
              <a:gd name="connsiteX28" fmla="*/ 1866900 w 4191000"/>
              <a:gd name="connsiteY28" fmla="*/ 253858 h 3847958"/>
              <a:gd name="connsiteX29" fmla="*/ 1835150 w 4191000"/>
              <a:gd name="connsiteY29" fmla="*/ 260208 h 3847958"/>
              <a:gd name="connsiteX30" fmla="*/ 1797050 w 4191000"/>
              <a:gd name="connsiteY30" fmla="*/ 272908 h 3847958"/>
              <a:gd name="connsiteX31" fmla="*/ 1778000 w 4191000"/>
              <a:gd name="connsiteY31" fmla="*/ 279258 h 3847958"/>
              <a:gd name="connsiteX32" fmla="*/ 1752600 w 4191000"/>
              <a:gd name="connsiteY32" fmla="*/ 285608 h 3847958"/>
              <a:gd name="connsiteX33" fmla="*/ 1727200 w 4191000"/>
              <a:gd name="connsiteY33" fmla="*/ 298308 h 3847958"/>
              <a:gd name="connsiteX34" fmla="*/ 1657350 w 4191000"/>
              <a:gd name="connsiteY34" fmla="*/ 317358 h 3847958"/>
              <a:gd name="connsiteX35" fmla="*/ 1619250 w 4191000"/>
              <a:gd name="connsiteY35" fmla="*/ 330058 h 3847958"/>
              <a:gd name="connsiteX36" fmla="*/ 1600200 w 4191000"/>
              <a:gd name="connsiteY36" fmla="*/ 336408 h 3847958"/>
              <a:gd name="connsiteX37" fmla="*/ 1562100 w 4191000"/>
              <a:gd name="connsiteY37" fmla="*/ 342758 h 3847958"/>
              <a:gd name="connsiteX38" fmla="*/ 1543050 w 4191000"/>
              <a:gd name="connsiteY38" fmla="*/ 349108 h 3847958"/>
              <a:gd name="connsiteX39" fmla="*/ 1517650 w 4191000"/>
              <a:gd name="connsiteY39" fmla="*/ 355458 h 3847958"/>
              <a:gd name="connsiteX40" fmla="*/ 1473200 w 4191000"/>
              <a:gd name="connsiteY40" fmla="*/ 368158 h 3847958"/>
              <a:gd name="connsiteX41" fmla="*/ 1435100 w 4191000"/>
              <a:gd name="connsiteY41" fmla="*/ 393558 h 3847958"/>
              <a:gd name="connsiteX42" fmla="*/ 1371600 w 4191000"/>
              <a:gd name="connsiteY42" fmla="*/ 412608 h 3847958"/>
              <a:gd name="connsiteX43" fmla="*/ 1352550 w 4191000"/>
              <a:gd name="connsiteY43" fmla="*/ 425308 h 3847958"/>
              <a:gd name="connsiteX44" fmla="*/ 1308100 w 4191000"/>
              <a:gd name="connsiteY44" fmla="*/ 438008 h 3847958"/>
              <a:gd name="connsiteX45" fmla="*/ 1289050 w 4191000"/>
              <a:gd name="connsiteY45" fmla="*/ 450708 h 3847958"/>
              <a:gd name="connsiteX46" fmla="*/ 1270000 w 4191000"/>
              <a:gd name="connsiteY46" fmla="*/ 457058 h 3847958"/>
              <a:gd name="connsiteX47" fmla="*/ 1231900 w 4191000"/>
              <a:gd name="connsiteY47" fmla="*/ 482458 h 3847958"/>
              <a:gd name="connsiteX48" fmla="*/ 1212850 w 4191000"/>
              <a:gd name="connsiteY48" fmla="*/ 488808 h 3847958"/>
              <a:gd name="connsiteX49" fmla="*/ 1149350 w 4191000"/>
              <a:gd name="connsiteY49" fmla="*/ 520558 h 3847958"/>
              <a:gd name="connsiteX50" fmla="*/ 1073150 w 4191000"/>
              <a:gd name="connsiteY50" fmla="*/ 565008 h 3847958"/>
              <a:gd name="connsiteX51" fmla="*/ 1047750 w 4191000"/>
              <a:gd name="connsiteY51" fmla="*/ 571358 h 3847958"/>
              <a:gd name="connsiteX52" fmla="*/ 1028700 w 4191000"/>
              <a:gd name="connsiteY52" fmla="*/ 590408 h 3847958"/>
              <a:gd name="connsiteX53" fmla="*/ 1009650 w 4191000"/>
              <a:gd name="connsiteY53" fmla="*/ 596758 h 3847958"/>
              <a:gd name="connsiteX54" fmla="*/ 984250 w 4191000"/>
              <a:gd name="connsiteY54" fmla="*/ 609458 h 3847958"/>
              <a:gd name="connsiteX55" fmla="*/ 946150 w 4191000"/>
              <a:gd name="connsiteY55" fmla="*/ 628508 h 3847958"/>
              <a:gd name="connsiteX56" fmla="*/ 908050 w 4191000"/>
              <a:gd name="connsiteY56" fmla="*/ 666608 h 3847958"/>
              <a:gd name="connsiteX57" fmla="*/ 889000 w 4191000"/>
              <a:gd name="connsiteY57" fmla="*/ 685658 h 3847958"/>
              <a:gd name="connsiteX58" fmla="*/ 876300 w 4191000"/>
              <a:gd name="connsiteY58" fmla="*/ 711058 h 3847958"/>
              <a:gd name="connsiteX59" fmla="*/ 863600 w 4191000"/>
              <a:gd name="connsiteY59" fmla="*/ 730108 h 3847958"/>
              <a:gd name="connsiteX60" fmla="*/ 831850 w 4191000"/>
              <a:gd name="connsiteY60" fmla="*/ 787258 h 3847958"/>
              <a:gd name="connsiteX61" fmla="*/ 825500 w 4191000"/>
              <a:gd name="connsiteY61" fmla="*/ 844408 h 3847958"/>
              <a:gd name="connsiteX62" fmla="*/ 812800 w 4191000"/>
              <a:gd name="connsiteY62" fmla="*/ 882508 h 3847958"/>
              <a:gd name="connsiteX63" fmla="*/ 806450 w 4191000"/>
              <a:gd name="connsiteY63" fmla="*/ 901558 h 3847958"/>
              <a:gd name="connsiteX64" fmla="*/ 793750 w 4191000"/>
              <a:gd name="connsiteY64" fmla="*/ 958708 h 3847958"/>
              <a:gd name="connsiteX65" fmla="*/ 768350 w 4191000"/>
              <a:gd name="connsiteY65" fmla="*/ 1028558 h 3847958"/>
              <a:gd name="connsiteX66" fmla="*/ 762000 w 4191000"/>
              <a:gd name="connsiteY66" fmla="*/ 1073008 h 3847958"/>
              <a:gd name="connsiteX67" fmla="*/ 755650 w 4191000"/>
              <a:gd name="connsiteY67" fmla="*/ 1155558 h 3847958"/>
              <a:gd name="connsiteX68" fmla="*/ 736600 w 4191000"/>
              <a:gd name="connsiteY68" fmla="*/ 1225408 h 3847958"/>
              <a:gd name="connsiteX69" fmla="*/ 723900 w 4191000"/>
              <a:gd name="connsiteY69" fmla="*/ 1244458 h 3847958"/>
              <a:gd name="connsiteX70" fmla="*/ 717550 w 4191000"/>
              <a:gd name="connsiteY70" fmla="*/ 1263508 h 3847958"/>
              <a:gd name="connsiteX71" fmla="*/ 679450 w 4191000"/>
              <a:gd name="connsiteY71" fmla="*/ 1301608 h 3847958"/>
              <a:gd name="connsiteX72" fmla="*/ 660400 w 4191000"/>
              <a:gd name="connsiteY72" fmla="*/ 1339708 h 3847958"/>
              <a:gd name="connsiteX73" fmla="*/ 654050 w 4191000"/>
              <a:gd name="connsiteY73" fmla="*/ 1358758 h 3847958"/>
              <a:gd name="connsiteX74" fmla="*/ 635000 w 4191000"/>
              <a:gd name="connsiteY74" fmla="*/ 1371458 h 3847958"/>
              <a:gd name="connsiteX75" fmla="*/ 628650 w 4191000"/>
              <a:gd name="connsiteY75" fmla="*/ 1390508 h 3847958"/>
              <a:gd name="connsiteX76" fmla="*/ 571500 w 4191000"/>
              <a:gd name="connsiteY76" fmla="*/ 1441308 h 3847958"/>
              <a:gd name="connsiteX77" fmla="*/ 539750 w 4191000"/>
              <a:gd name="connsiteY77" fmla="*/ 1466708 h 3847958"/>
              <a:gd name="connsiteX78" fmla="*/ 520700 w 4191000"/>
              <a:gd name="connsiteY78" fmla="*/ 1485758 h 3847958"/>
              <a:gd name="connsiteX79" fmla="*/ 495300 w 4191000"/>
              <a:gd name="connsiteY79" fmla="*/ 1504808 h 3847958"/>
              <a:gd name="connsiteX80" fmla="*/ 425450 w 4191000"/>
              <a:gd name="connsiteY80" fmla="*/ 1555608 h 3847958"/>
              <a:gd name="connsiteX81" fmla="*/ 406400 w 4191000"/>
              <a:gd name="connsiteY81" fmla="*/ 1574658 h 3847958"/>
              <a:gd name="connsiteX82" fmla="*/ 400050 w 4191000"/>
              <a:gd name="connsiteY82" fmla="*/ 1593708 h 3847958"/>
              <a:gd name="connsiteX83" fmla="*/ 374650 w 4191000"/>
              <a:gd name="connsiteY83" fmla="*/ 1631808 h 3847958"/>
              <a:gd name="connsiteX84" fmla="*/ 355600 w 4191000"/>
              <a:gd name="connsiteY84" fmla="*/ 1669908 h 3847958"/>
              <a:gd name="connsiteX85" fmla="*/ 342900 w 4191000"/>
              <a:gd name="connsiteY85" fmla="*/ 1733408 h 3847958"/>
              <a:gd name="connsiteX86" fmla="*/ 349250 w 4191000"/>
              <a:gd name="connsiteY86" fmla="*/ 1898508 h 3847958"/>
              <a:gd name="connsiteX87" fmla="*/ 368300 w 4191000"/>
              <a:gd name="connsiteY87" fmla="*/ 1968358 h 3847958"/>
              <a:gd name="connsiteX88" fmla="*/ 374650 w 4191000"/>
              <a:gd name="connsiteY88" fmla="*/ 1993758 h 3847958"/>
              <a:gd name="connsiteX89" fmla="*/ 387350 w 4191000"/>
              <a:gd name="connsiteY89" fmla="*/ 2012808 h 3847958"/>
              <a:gd name="connsiteX90" fmla="*/ 393700 w 4191000"/>
              <a:gd name="connsiteY90" fmla="*/ 2031858 h 3847958"/>
              <a:gd name="connsiteX91" fmla="*/ 406400 w 4191000"/>
              <a:gd name="connsiteY91" fmla="*/ 2050908 h 3847958"/>
              <a:gd name="connsiteX92" fmla="*/ 419100 w 4191000"/>
              <a:gd name="connsiteY92" fmla="*/ 2089008 h 3847958"/>
              <a:gd name="connsiteX93" fmla="*/ 431800 w 4191000"/>
              <a:gd name="connsiteY93" fmla="*/ 2108058 h 3847958"/>
              <a:gd name="connsiteX94" fmla="*/ 444500 w 4191000"/>
              <a:gd name="connsiteY94" fmla="*/ 2146158 h 3847958"/>
              <a:gd name="connsiteX95" fmla="*/ 457200 w 4191000"/>
              <a:gd name="connsiteY95" fmla="*/ 2196958 h 3847958"/>
              <a:gd name="connsiteX96" fmla="*/ 450850 w 4191000"/>
              <a:gd name="connsiteY96" fmla="*/ 2577958 h 3847958"/>
              <a:gd name="connsiteX97" fmla="*/ 444500 w 4191000"/>
              <a:gd name="connsiteY97" fmla="*/ 2635108 h 3847958"/>
              <a:gd name="connsiteX98" fmla="*/ 431800 w 4191000"/>
              <a:gd name="connsiteY98" fmla="*/ 2692258 h 3847958"/>
              <a:gd name="connsiteX99" fmla="*/ 425450 w 4191000"/>
              <a:gd name="connsiteY99" fmla="*/ 2724008 h 3847958"/>
              <a:gd name="connsiteX100" fmla="*/ 419100 w 4191000"/>
              <a:gd name="connsiteY100" fmla="*/ 2978008 h 3847958"/>
              <a:gd name="connsiteX101" fmla="*/ 406400 w 4191000"/>
              <a:gd name="connsiteY101" fmla="*/ 3003408 h 3847958"/>
              <a:gd name="connsiteX102" fmla="*/ 400050 w 4191000"/>
              <a:gd name="connsiteY102" fmla="*/ 3035158 h 3847958"/>
              <a:gd name="connsiteX103" fmla="*/ 381000 w 4191000"/>
              <a:gd name="connsiteY103" fmla="*/ 3092308 h 3847958"/>
              <a:gd name="connsiteX104" fmla="*/ 368300 w 4191000"/>
              <a:gd name="connsiteY104" fmla="*/ 3130408 h 3847958"/>
              <a:gd name="connsiteX105" fmla="*/ 361950 w 4191000"/>
              <a:gd name="connsiteY105" fmla="*/ 3149458 h 3847958"/>
              <a:gd name="connsiteX106" fmla="*/ 349250 w 4191000"/>
              <a:gd name="connsiteY106" fmla="*/ 3168508 h 3847958"/>
              <a:gd name="connsiteX107" fmla="*/ 330200 w 4191000"/>
              <a:gd name="connsiteY107" fmla="*/ 3232008 h 3847958"/>
              <a:gd name="connsiteX108" fmla="*/ 317500 w 4191000"/>
              <a:gd name="connsiteY108" fmla="*/ 3251058 h 3847958"/>
              <a:gd name="connsiteX109" fmla="*/ 292100 w 4191000"/>
              <a:gd name="connsiteY109" fmla="*/ 3308208 h 3847958"/>
              <a:gd name="connsiteX110" fmla="*/ 273050 w 4191000"/>
              <a:gd name="connsiteY110" fmla="*/ 3352658 h 3847958"/>
              <a:gd name="connsiteX111" fmla="*/ 260350 w 4191000"/>
              <a:gd name="connsiteY111" fmla="*/ 3390758 h 3847958"/>
              <a:gd name="connsiteX112" fmla="*/ 247650 w 4191000"/>
              <a:gd name="connsiteY112" fmla="*/ 3409808 h 3847958"/>
              <a:gd name="connsiteX113" fmla="*/ 234950 w 4191000"/>
              <a:gd name="connsiteY113" fmla="*/ 3447908 h 3847958"/>
              <a:gd name="connsiteX114" fmla="*/ 222250 w 4191000"/>
              <a:gd name="connsiteY114" fmla="*/ 3466958 h 3847958"/>
              <a:gd name="connsiteX115" fmla="*/ 215900 w 4191000"/>
              <a:gd name="connsiteY115" fmla="*/ 3486008 h 3847958"/>
              <a:gd name="connsiteX116" fmla="*/ 196850 w 4191000"/>
              <a:gd name="connsiteY116" fmla="*/ 3505058 h 3847958"/>
              <a:gd name="connsiteX117" fmla="*/ 177800 w 4191000"/>
              <a:gd name="connsiteY117" fmla="*/ 3543158 h 3847958"/>
              <a:gd name="connsiteX118" fmla="*/ 171450 w 4191000"/>
              <a:gd name="connsiteY118" fmla="*/ 3562208 h 3847958"/>
              <a:gd name="connsiteX119" fmla="*/ 158750 w 4191000"/>
              <a:gd name="connsiteY119" fmla="*/ 3581258 h 3847958"/>
              <a:gd name="connsiteX120" fmla="*/ 152400 w 4191000"/>
              <a:gd name="connsiteY120" fmla="*/ 3600308 h 3847958"/>
              <a:gd name="connsiteX121" fmla="*/ 133350 w 4191000"/>
              <a:gd name="connsiteY121" fmla="*/ 3613008 h 3847958"/>
              <a:gd name="connsiteX122" fmla="*/ 120650 w 4191000"/>
              <a:gd name="connsiteY122" fmla="*/ 3651108 h 3847958"/>
              <a:gd name="connsiteX123" fmla="*/ 88900 w 4191000"/>
              <a:gd name="connsiteY123" fmla="*/ 3689208 h 3847958"/>
              <a:gd name="connsiteX124" fmla="*/ 69850 w 4191000"/>
              <a:gd name="connsiteY124" fmla="*/ 3733658 h 3847958"/>
              <a:gd name="connsiteX125" fmla="*/ 25400 w 4191000"/>
              <a:gd name="connsiteY125" fmla="*/ 3790808 h 3847958"/>
              <a:gd name="connsiteX126" fmla="*/ 19050 w 4191000"/>
              <a:gd name="connsiteY126" fmla="*/ 3822558 h 3847958"/>
              <a:gd name="connsiteX127" fmla="*/ 0 w 4191000"/>
              <a:gd name="connsiteY127" fmla="*/ 3847958 h 384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4191000" h="3847958">
                <a:moveTo>
                  <a:pt x="4191000" y="50658"/>
                </a:moveTo>
                <a:cubicBezTo>
                  <a:pt x="4184650" y="46425"/>
                  <a:pt x="4179354" y="39809"/>
                  <a:pt x="4171950" y="37958"/>
                </a:cubicBezTo>
                <a:cubicBezTo>
                  <a:pt x="4153355" y="33309"/>
                  <a:pt x="4133836" y="33848"/>
                  <a:pt x="4114800" y="31608"/>
                </a:cubicBezTo>
                <a:cubicBezTo>
                  <a:pt x="4097852" y="29614"/>
                  <a:pt x="4080773" y="28403"/>
                  <a:pt x="4064000" y="25258"/>
                </a:cubicBezTo>
                <a:cubicBezTo>
                  <a:pt x="3929289" y="0"/>
                  <a:pt x="4096373" y="22955"/>
                  <a:pt x="3962400" y="6208"/>
                </a:cubicBezTo>
                <a:lnTo>
                  <a:pt x="3295650" y="18908"/>
                </a:lnTo>
                <a:cubicBezTo>
                  <a:pt x="3255389" y="19882"/>
                  <a:pt x="3215026" y="20811"/>
                  <a:pt x="3175000" y="25258"/>
                </a:cubicBezTo>
                <a:cubicBezTo>
                  <a:pt x="3157652" y="27186"/>
                  <a:pt x="3141441" y="35236"/>
                  <a:pt x="3124200" y="37958"/>
                </a:cubicBezTo>
                <a:cubicBezTo>
                  <a:pt x="3101107" y="41604"/>
                  <a:pt x="3077569" y="41576"/>
                  <a:pt x="3054350" y="44308"/>
                </a:cubicBezTo>
                <a:cubicBezTo>
                  <a:pt x="3012028" y="49287"/>
                  <a:pt x="3023490" y="50770"/>
                  <a:pt x="2984500" y="57008"/>
                </a:cubicBezTo>
                <a:cubicBezTo>
                  <a:pt x="2942231" y="63771"/>
                  <a:pt x="2899476" y="67663"/>
                  <a:pt x="2857500" y="76058"/>
                </a:cubicBezTo>
                <a:cubicBezTo>
                  <a:pt x="2782675" y="91023"/>
                  <a:pt x="2875816" y="73005"/>
                  <a:pt x="2781300" y="88758"/>
                </a:cubicBezTo>
                <a:cubicBezTo>
                  <a:pt x="2504780" y="134845"/>
                  <a:pt x="2856274" y="78689"/>
                  <a:pt x="2667000" y="107808"/>
                </a:cubicBezTo>
                <a:cubicBezTo>
                  <a:pt x="2654275" y="109766"/>
                  <a:pt x="2641662" y="112456"/>
                  <a:pt x="2628900" y="114158"/>
                </a:cubicBezTo>
                <a:cubicBezTo>
                  <a:pt x="2609901" y="116691"/>
                  <a:pt x="2590725" y="117797"/>
                  <a:pt x="2571750" y="120508"/>
                </a:cubicBezTo>
                <a:cubicBezTo>
                  <a:pt x="2430224" y="140726"/>
                  <a:pt x="2712301" y="107713"/>
                  <a:pt x="2482850" y="133208"/>
                </a:cubicBezTo>
                <a:cubicBezTo>
                  <a:pt x="2429671" y="150934"/>
                  <a:pt x="2512202" y="125040"/>
                  <a:pt x="2393950" y="145908"/>
                </a:cubicBezTo>
                <a:cubicBezTo>
                  <a:pt x="2380767" y="148234"/>
                  <a:pt x="2369055" y="156407"/>
                  <a:pt x="2355850" y="158608"/>
                </a:cubicBezTo>
                <a:cubicBezTo>
                  <a:pt x="2330709" y="162798"/>
                  <a:pt x="2305050" y="162841"/>
                  <a:pt x="2279650" y="164958"/>
                </a:cubicBezTo>
                <a:cubicBezTo>
                  <a:pt x="2182539" y="184380"/>
                  <a:pt x="2335497" y="154592"/>
                  <a:pt x="2197100" y="177658"/>
                </a:cubicBezTo>
                <a:cubicBezTo>
                  <a:pt x="2141780" y="186878"/>
                  <a:pt x="2197946" y="180292"/>
                  <a:pt x="2152650" y="190358"/>
                </a:cubicBezTo>
                <a:cubicBezTo>
                  <a:pt x="2120423" y="197520"/>
                  <a:pt x="2082990" y="199864"/>
                  <a:pt x="2051050" y="203058"/>
                </a:cubicBezTo>
                <a:cubicBezTo>
                  <a:pt x="2042583" y="205175"/>
                  <a:pt x="2034169" y="207515"/>
                  <a:pt x="2025650" y="209408"/>
                </a:cubicBezTo>
                <a:cubicBezTo>
                  <a:pt x="2015114" y="211749"/>
                  <a:pt x="2004371" y="213140"/>
                  <a:pt x="1993900" y="215758"/>
                </a:cubicBezTo>
                <a:cubicBezTo>
                  <a:pt x="1987406" y="217381"/>
                  <a:pt x="1981344" y="220485"/>
                  <a:pt x="1974850" y="222108"/>
                </a:cubicBezTo>
                <a:cubicBezTo>
                  <a:pt x="1964379" y="224726"/>
                  <a:pt x="1953571" y="225840"/>
                  <a:pt x="1943100" y="228458"/>
                </a:cubicBezTo>
                <a:cubicBezTo>
                  <a:pt x="1936606" y="230081"/>
                  <a:pt x="1930486" y="232969"/>
                  <a:pt x="1924050" y="234808"/>
                </a:cubicBezTo>
                <a:cubicBezTo>
                  <a:pt x="1915659" y="237206"/>
                  <a:pt x="1906929" y="238398"/>
                  <a:pt x="1898650" y="241158"/>
                </a:cubicBezTo>
                <a:cubicBezTo>
                  <a:pt x="1887836" y="244763"/>
                  <a:pt x="1877818" y="250583"/>
                  <a:pt x="1866900" y="253858"/>
                </a:cubicBezTo>
                <a:cubicBezTo>
                  <a:pt x="1856562" y="256959"/>
                  <a:pt x="1845563" y="257368"/>
                  <a:pt x="1835150" y="260208"/>
                </a:cubicBezTo>
                <a:cubicBezTo>
                  <a:pt x="1822235" y="263730"/>
                  <a:pt x="1809750" y="268675"/>
                  <a:pt x="1797050" y="272908"/>
                </a:cubicBezTo>
                <a:cubicBezTo>
                  <a:pt x="1790700" y="275025"/>
                  <a:pt x="1784494" y="277635"/>
                  <a:pt x="1778000" y="279258"/>
                </a:cubicBezTo>
                <a:cubicBezTo>
                  <a:pt x="1769533" y="281375"/>
                  <a:pt x="1760772" y="282544"/>
                  <a:pt x="1752600" y="285608"/>
                </a:cubicBezTo>
                <a:cubicBezTo>
                  <a:pt x="1743737" y="288932"/>
                  <a:pt x="1735901" y="294579"/>
                  <a:pt x="1727200" y="298308"/>
                </a:cubicBezTo>
                <a:cubicBezTo>
                  <a:pt x="1709838" y="305749"/>
                  <a:pt x="1667063" y="314583"/>
                  <a:pt x="1657350" y="317358"/>
                </a:cubicBezTo>
                <a:cubicBezTo>
                  <a:pt x="1644478" y="321036"/>
                  <a:pt x="1631950" y="325825"/>
                  <a:pt x="1619250" y="330058"/>
                </a:cubicBezTo>
                <a:cubicBezTo>
                  <a:pt x="1612900" y="332175"/>
                  <a:pt x="1606802" y="335308"/>
                  <a:pt x="1600200" y="336408"/>
                </a:cubicBezTo>
                <a:cubicBezTo>
                  <a:pt x="1587500" y="338525"/>
                  <a:pt x="1574669" y="339965"/>
                  <a:pt x="1562100" y="342758"/>
                </a:cubicBezTo>
                <a:cubicBezTo>
                  <a:pt x="1555566" y="344210"/>
                  <a:pt x="1549486" y="347269"/>
                  <a:pt x="1543050" y="349108"/>
                </a:cubicBezTo>
                <a:cubicBezTo>
                  <a:pt x="1534659" y="351506"/>
                  <a:pt x="1526041" y="353060"/>
                  <a:pt x="1517650" y="355458"/>
                </a:cubicBezTo>
                <a:cubicBezTo>
                  <a:pt x="1453881" y="373678"/>
                  <a:pt x="1552605" y="348307"/>
                  <a:pt x="1473200" y="368158"/>
                </a:cubicBezTo>
                <a:cubicBezTo>
                  <a:pt x="1460500" y="376625"/>
                  <a:pt x="1449908" y="389856"/>
                  <a:pt x="1435100" y="393558"/>
                </a:cubicBezTo>
                <a:cubicBezTo>
                  <a:pt x="1420901" y="397108"/>
                  <a:pt x="1380876" y="406424"/>
                  <a:pt x="1371600" y="412608"/>
                </a:cubicBezTo>
                <a:cubicBezTo>
                  <a:pt x="1365250" y="416841"/>
                  <a:pt x="1359565" y="422302"/>
                  <a:pt x="1352550" y="425308"/>
                </a:cubicBezTo>
                <a:cubicBezTo>
                  <a:pt x="1324066" y="437515"/>
                  <a:pt x="1332814" y="425651"/>
                  <a:pt x="1308100" y="438008"/>
                </a:cubicBezTo>
                <a:cubicBezTo>
                  <a:pt x="1301274" y="441421"/>
                  <a:pt x="1295876" y="447295"/>
                  <a:pt x="1289050" y="450708"/>
                </a:cubicBezTo>
                <a:cubicBezTo>
                  <a:pt x="1283063" y="453701"/>
                  <a:pt x="1275851" y="453807"/>
                  <a:pt x="1270000" y="457058"/>
                </a:cubicBezTo>
                <a:cubicBezTo>
                  <a:pt x="1256657" y="464471"/>
                  <a:pt x="1246380" y="477631"/>
                  <a:pt x="1231900" y="482458"/>
                </a:cubicBezTo>
                <a:cubicBezTo>
                  <a:pt x="1225550" y="484575"/>
                  <a:pt x="1218701" y="485557"/>
                  <a:pt x="1212850" y="488808"/>
                </a:cubicBezTo>
                <a:cubicBezTo>
                  <a:pt x="1150993" y="523173"/>
                  <a:pt x="1198989" y="508148"/>
                  <a:pt x="1149350" y="520558"/>
                </a:cubicBezTo>
                <a:cubicBezTo>
                  <a:pt x="1125649" y="538334"/>
                  <a:pt x="1103283" y="557475"/>
                  <a:pt x="1073150" y="565008"/>
                </a:cubicBezTo>
                <a:lnTo>
                  <a:pt x="1047750" y="571358"/>
                </a:lnTo>
                <a:cubicBezTo>
                  <a:pt x="1041400" y="577708"/>
                  <a:pt x="1036172" y="585427"/>
                  <a:pt x="1028700" y="590408"/>
                </a:cubicBezTo>
                <a:cubicBezTo>
                  <a:pt x="1023131" y="594121"/>
                  <a:pt x="1015802" y="594121"/>
                  <a:pt x="1009650" y="596758"/>
                </a:cubicBezTo>
                <a:cubicBezTo>
                  <a:pt x="1000949" y="600487"/>
                  <a:pt x="992951" y="605729"/>
                  <a:pt x="984250" y="609458"/>
                </a:cubicBezTo>
                <a:cubicBezTo>
                  <a:pt x="962945" y="618589"/>
                  <a:pt x="965086" y="611676"/>
                  <a:pt x="946150" y="628508"/>
                </a:cubicBezTo>
                <a:cubicBezTo>
                  <a:pt x="932726" y="640440"/>
                  <a:pt x="920750" y="653908"/>
                  <a:pt x="908050" y="666608"/>
                </a:cubicBezTo>
                <a:cubicBezTo>
                  <a:pt x="901700" y="672958"/>
                  <a:pt x="893016" y="677626"/>
                  <a:pt x="889000" y="685658"/>
                </a:cubicBezTo>
                <a:cubicBezTo>
                  <a:pt x="884767" y="694125"/>
                  <a:pt x="880996" y="702839"/>
                  <a:pt x="876300" y="711058"/>
                </a:cubicBezTo>
                <a:cubicBezTo>
                  <a:pt x="872514" y="717684"/>
                  <a:pt x="866700" y="723134"/>
                  <a:pt x="863600" y="730108"/>
                </a:cubicBezTo>
                <a:cubicBezTo>
                  <a:pt x="838736" y="786051"/>
                  <a:pt x="866621" y="752487"/>
                  <a:pt x="831850" y="787258"/>
                </a:cubicBezTo>
                <a:cubicBezTo>
                  <a:pt x="829733" y="806308"/>
                  <a:pt x="829259" y="825613"/>
                  <a:pt x="825500" y="844408"/>
                </a:cubicBezTo>
                <a:cubicBezTo>
                  <a:pt x="822875" y="857535"/>
                  <a:pt x="817033" y="869808"/>
                  <a:pt x="812800" y="882508"/>
                </a:cubicBezTo>
                <a:cubicBezTo>
                  <a:pt x="810683" y="888858"/>
                  <a:pt x="807550" y="894956"/>
                  <a:pt x="806450" y="901558"/>
                </a:cubicBezTo>
                <a:cubicBezTo>
                  <a:pt x="793272" y="980625"/>
                  <a:pt x="807149" y="909578"/>
                  <a:pt x="793750" y="958708"/>
                </a:cubicBezTo>
                <a:cubicBezTo>
                  <a:pt x="776960" y="1020270"/>
                  <a:pt x="791711" y="993517"/>
                  <a:pt x="768350" y="1028558"/>
                </a:cubicBezTo>
                <a:cubicBezTo>
                  <a:pt x="766233" y="1043375"/>
                  <a:pt x="763489" y="1058115"/>
                  <a:pt x="762000" y="1073008"/>
                </a:cubicBezTo>
                <a:cubicBezTo>
                  <a:pt x="759254" y="1100469"/>
                  <a:pt x="758698" y="1128129"/>
                  <a:pt x="755650" y="1155558"/>
                </a:cubicBezTo>
                <a:cubicBezTo>
                  <a:pt x="754060" y="1169871"/>
                  <a:pt x="743553" y="1214978"/>
                  <a:pt x="736600" y="1225408"/>
                </a:cubicBezTo>
                <a:cubicBezTo>
                  <a:pt x="732367" y="1231758"/>
                  <a:pt x="727313" y="1237632"/>
                  <a:pt x="723900" y="1244458"/>
                </a:cubicBezTo>
                <a:cubicBezTo>
                  <a:pt x="720907" y="1250445"/>
                  <a:pt x="721659" y="1258224"/>
                  <a:pt x="717550" y="1263508"/>
                </a:cubicBezTo>
                <a:cubicBezTo>
                  <a:pt x="706523" y="1277685"/>
                  <a:pt x="679450" y="1301608"/>
                  <a:pt x="679450" y="1301608"/>
                </a:cubicBezTo>
                <a:cubicBezTo>
                  <a:pt x="663489" y="1349491"/>
                  <a:pt x="685019" y="1290469"/>
                  <a:pt x="660400" y="1339708"/>
                </a:cubicBezTo>
                <a:cubicBezTo>
                  <a:pt x="657407" y="1345695"/>
                  <a:pt x="658231" y="1353531"/>
                  <a:pt x="654050" y="1358758"/>
                </a:cubicBezTo>
                <a:cubicBezTo>
                  <a:pt x="649282" y="1364717"/>
                  <a:pt x="641350" y="1367225"/>
                  <a:pt x="635000" y="1371458"/>
                </a:cubicBezTo>
                <a:cubicBezTo>
                  <a:pt x="632883" y="1377808"/>
                  <a:pt x="632759" y="1385224"/>
                  <a:pt x="628650" y="1390508"/>
                </a:cubicBezTo>
                <a:cubicBezTo>
                  <a:pt x="605229" y="1420621"/>
                  <a:pt x="596964" y="1424332"/>
                  <a:pt x="571500" y="1441308"/>
                </a:cubicBezTo>
                <a:cubicBezTo>
                  <a:pt x="543097" y="1483913"/>
                  <a:pt x="576556" y="1442171"/>
                  <a:pt x="539750" y="1466708"/>
                </a:cubicBezTo>
                <a:cubicBezTo>
                  <a:pt x="532278" y="1471689"/>
                  <a:pt x="527518" y="1479914"/>
                  <a:pt x="520700" y="1485758"/>
                </a:cubicBezTo>
                <a:cubicBezTo>
                  <a:pt x="512665" y="1492646"/>
                  <a:pt x="503912" y="1498657"/>
                  <a:pt x="495300" y="1504808"/>
                </a:cubicBezTo>
                <a:cubicBezTo>
                  <a:pt x="470481" y="1522536"/>
                  <a:pt x="449510" y="1531548"/>
                  <a:pt x="425450" y="1555608"/>
                </a:cubicBezTo>
                <a:lnTo>
                  <a:pt x="406400" y="1574658"/>
                </a:lnTo>
                <a:cubicBezTo>
                  <a:pt x="404283" y="1581008"/>
                  <a:pt x="403301" y="1587857"/>
                  <a:pt x="400050" y="1593708"/>
                </a:cubicBezTo>
                <a:cubicBezTo>
                  <a:pt x="392637" y="1607051"/>
                  <a:pt x="379477" y="1617328"/>
                  <a:pt x="374650" y="1631808"/>
                </a:cubicBezTo>
                <a:cubicBezTo>
                  <a:pt x="365887" y="1658098"/>
                  <a:pt x="372013" y="1645289"/>
                  <a:pt x="355600" y="1669908"/>
                </a:cubicBezTo>
                <a:cubicBezTo>
                  <a:pt x="351404" y="1686692"/>
                  <a:pt x="342900" y="1717839"/>
                  <a:pt x="342900" y="1733408"/>
                </a:cubicBezTo>
                <a:cubicBezTo>
                  <a:pt x="342900" y="1788482"/>
                  <a:pt x="345704" y="1843548"/>
                  <a:pt x="349250" y="1898508"/>
                </a:cubicBezTo>
                <a:cubicBezTo>
                  <a:pt x="351160" y="1928115"/>
                  <a:pt x="360950" y="1938960"/>
                  <a:pt x="368300" y="1968358"/>
                </a:cubicBezTo>
                <a:cubicBezTo>
                  <a:pt x="370417" y="1976825"/>
                  <a:pt x="371212" y="1985736"/>
                  <a:pt x="374650" y="1993758"/>
                </a:cubicBezTo>
                <a:cubicBezTo>
                  <a:pt x="377656" y="2000773"/>
                  <a:pt x="383937" y="2005982"/>
                  <a:pt x="387350" y="2012808"/>
                </a:cubicBezTo>
                <a:cubicBezTo>
                  <a:pt x="390343" y="2018795"/>
                  <a:pt x="390707" y="2025871"/>
                  <a:pt x="393700" y="2031858"/>
                </a:cubicBezTo>
                <a:cubicBezTo>
                  <a:pt x="397113" y="2038684"/>
                  <a:pt x="403300" y="2043934"/>
                  <a:pt x="406400" y="2050908"/>
                </a:cubicBezTo>
                <a:cubicBezTo>
                  <a:pt x="411837" y="2063141"/>
                  <a:pt x="411674" y="2077869"/>
                  <a:pt x="419100" y="2089008"/>
                </a:cubicBezTo>
                <a:cubicBezTo>
                  <a:pt x="423333" y="2095358"/>
                  <a:pt x="428700" y="2101084"/>
                  <a:pt x="431800" y="2108058"/>
                </a:cubicBezTo>
                <a:cubicBezTo>
                  <a:pt x="437237" y="2120291"/>
                  <a:pt x="440267" y="2133458"/>
                  <a:pt x="444500" y="2146158"/>
                </a:cubicBezTo>
                <a:cubicBezTo>
                  <a:pt x="454263" y="2175447"/>
                  <a:pt x="449537" y="2158644"/>
                  <a:pt x="457200" y="2196958"/>
                </a:cubicBezTo>
                <a:cubicBezTo>
                  <a:pt x="455083" y="2323958"/>
                  <a:pt x="454530" y="2450994"/>
                  <a:pt x="450850" y="2577958"/>
                </a:cubicBezTo>
                <a:cubicBezTo>
                  <a:pt x="450295" y="2597117"/>
                  <a:pt x="447651" y="2616202"/>
                  <a:pt x="444500" y="2635108"/>
                </a:cubicBezTo>
                <a:cubicBezTo>
                  <a:pt x="441292" y="2654357"/>
                  <a:pt x="435889" y="2673176"/>
                  <a:pt x="431800" y="2692258"/>
                </a:cubicBezTo>
                <a:cubicBezTo>
                  <a:pt x="429539" y="2702811"/>
                  <a:pt x="427567" y="2713425"/>
                  <a:pt x="425450" y="2724008"/>
                </a:cubicBezTo>
                <a:cubicBezTo>
                  <a:pt x="423333" y="2808675"/>
                  <a:pt x="424861" y="2893511"/>
                  <a:pt x="419100" y="2978008"/>
                </a:cubicBezTo>
                <a:cubicBezTo>
                  <a:pt x="418456" y="2987452"/>
                  <a:pt x="409393" y="2994428"/>
                  <a:pt x="406400" y="3003408"/>
                </a:cubicBezTo>
                <a:cubicBezTo>
                  <a:pt x="402987" y="3013647"/>
                  <a:pt x="402890" y="3024745"/>
                  <a:pt x="400050" y="3035158"/>
                </a:cubicBezTo>
                <a:lnTo>
                  <a:pt x="381000" y="3092308"/>
                </a:lnTo>
                <a:lnTo>
                  <a:pt x="368300" y="3130408"/>
                </a:lnTo>
                <a:cubicBezTo>
                  <a:pt x="366183" y="3136758"/>
                  <a:pt x="365663" y="3143889"/>
                  <a:pt x="361950" y="3149458"/>
                </a:cubicBezTo>
                <a:lnTo>
                  <a:pt x="349250" y="3168508"/>
                </a:lnTo>
                <a:cubicBezTo>
                  <a:pt x="345700" y="3182707"/>
                  <a:pt x="336384" y="3222732"/>
                  <a:pt x="330200" y="3232008"/>
                </a:cubicBezTo>
                <a:cubicBezTo>
                  <a:pt x="325967" y="3238358"/>
                  <a:pt x="320600" y="3244084"/>
                  <a:pt x="317500" y="3251058"/>
                </a:cubicBezTo>
                <a:cubicBezTo>
                  <a:pt x="287273" y="3319068"/>
                  <a:pt x="320842" y="3265095"/>
                  <a:pt x="292100" y="3308208"/>
                </a:cubicBezTo>
                <a:cubicBezTo>
                  <a:pt x="275302" y="3375399"/>
                  <a:pt x="298109" y="3296276"/>
                  <a:pt x="273050" y="3352658"/>
                </a:cubicBezTo>
                <a:cubicBezTo>
                  <a:pt x="267613" y="3364891"/>
                  <a:pt x="267776" y="3379619"/>
                  <a:pt x="260350" y="3390758"/>
                </a:cubicBezTo>
                <a:cubicBezTo>
                  <a:pt x="256117" y="3397108"/>
                  <a:pt x="250750" y="3402834"/>
                  <a:pt x="247650" y="3409808"/>
                </a:cubicBezTo>
                <a:cubicBezTo>
                  <a:pt x="242213" y="3422041"/>
                  <a:pt x="240387" y="3435675"/>
                  <a:pt x="234950" y="3447908"/>
                </a:cubicBezTo>
                <a:cubicBezTo>
                  <a:pt x="231850" y="3454882"/>
                  <a:pt x="225663" y="3460132"/>
                  <a:pt x="222250" y="3466958"/>
                </a:cubicBezTo>
                <a:cubicBezTo>
                  <a:pt x="219257" y="3472945"/>
                  <a:pt x="219613" y="3480439"/>
                  <a:pt x="215900" y="3486008"/>
                </a:cubicBezTo>
                <a:cubicBezTo>
                  <a:pt x="210919" y="3493480"/>
                  <a:pt x="203200" y="3498708"/>
                  <a:pt x="196850" y="3505058"/>
                </a:cubicBezTo>
                <a:cubicBezTo>
                  <a:pt x="180889" y="3552941"/>
                  <a:pt x="202419" y="3493919"/>
                  <a:pt x="177800" y="3543158"/>
                </a:cubicBezTo>
                <a:cubicBezTo>
                  <a:pt x="174807" y="3549145"/>
                  <a:pt x="174443" y="3556221"/>
                  <a:pt x="171450" y="3562208"/>
                </a:cubicBezTo>
                <a:cubicBezTo>
                  <a:pt x="168037" y="3569034"/>
                  <a:pt x="162163" y="3574432"/>
                  <a:pt x="158750" y="3581258"/>
                </a:cubicBezTo>
                <a:cubicBezTo>
                  <a:pt x="155757" y="3587245"/>
                  <a:pt x="156581" y="3595081"/>
                  <a:pt x="152400" y="3600308"/>
                </a:cubicBezTo>
                <a:cubicBezTo>
                  <a:pt x="147632" y="3606267"/>
                  <a:pt x="139700" y="3608775"/>
                  <a:pt x="133350" y="3613008"/>
                </a:cubicBezTo>
                <a:cubicBezTo>
                  <a:pt x="129117" y="3625708"/>
                  <a:pt x="130116" y="3641642"/>
                  <a:pt x="120650" y="3651108"/>
                </a:cubicBezTo>
                <a:cubicBezTo>
                  <a:pt x="106606" y="3665152"/>
                  <a:pt x="97741" y="3671527"/>
                  <a:pt x="88900" y="3689208"/>
                </a:cubicBezTo>
                <a:cubicBezTo>
                  <a:pt x="62623" y="3741762"/>
                  <a:pt x="109491" y="3667590"/>
                  <a:pt x="69850" y="3733658"/>
                </a:cubicBezTo>
                <a:cubicBezTo>
                  <a:pt x="47064" y="3771635"/>
                  <a:pt x="50774" y="3765434"/>
                  <a:pt x="25400" y="3790808"/>
                </a:cubicBezTo>
                <a:cubicBezTo>
                  <a:pt x="23283" y="3801391"/>
                  <a:pt x="22840" y="3812452"/>
                  <a:pt x="19050" y="3822558"/>
                </a:cubicBezTo>
                <a:cubicBezTo>
                  <a:pt x="14742" y="3834046"/>
                  <a:pt x="7804" y="3840154"/>
                  <a:pt x="0" y="3847958"/>
                </a:cubicBezTo>
              </a:path>
            </a:pathLst>
          </a:cu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28794" y="4286256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응답받은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을 그린다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4414" y="1680693"/>
            <a:ext cx="6429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214414" y="2743510"/>
            <a:ext cx="64294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792" y="152242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4792" y="258524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005120"/>
            <a:ext cx="2214578" cy="122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814684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285984" y="110043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a.html</a:t>
            </a:r>
            <a:endParaRPr lang="ko-KR" altLang="en-US" sz="11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790542"/>
            <a:ext cx="285752" cy="31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5286380" y="107629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a.class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>
            <a:endCxn id="20" idx="2"/>
          </p:cNvCxnSpPr>
          <p:nvPr/>
        </p:nvCxnSpPr>
        <p:spPr>
          <a:xfrm rot="5400000" flipH="1" flipV="1">
            <a:off x="1430202" y="2074952"/>
            <a:ext cx="1857388" cy="431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9304" y="2076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2000232" y="2076426"/>
            <a:ext cx="192882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4612" y="2076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214346" y="3156749"/>
            <a:ext cx="3164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http://localhost/servlet_prj/day0927/a.html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4612" y="3442501"/>
            <a:ext cx="284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url_pattern</a:t>
            </a:r>
            <a:r>
              <a:rPr lang="en-US" altLang="ko-KR" sz="1200" dirty="0" smtClean="0"/>
              <a:t>”&gt;GET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&lt;/a&gt;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728918" y="3719500"/>
            <a:ext cx="34665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&lt;input type=“button” value=“</a:t>
            </a:r>
            <a:r>
              <a:rPr lang="ko-KR" altLang="en-US" sz="1200" dirty="0" smtClean="0"/>
              <a:t>클릭</a:t>
            </a:r>
            <a:r>
              <a:rPr lang="en-US" altLang="ko-KR" sz="1200" dirty="0" smtClean="0"/>
              <a:t>” id=“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”/&gt;</a:t>
            </a:r>
          </a:p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$(“#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”).click(function(){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location.href</a:t>
            </a:r>
            <a:r>
              <a:rPr lang="en-US" altLang="ko-KR" sz="1200" dirty="0" smtClean="0"/>
              <a:t>=“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url_pattern</a:t>
            </a:r>
            <a:r>
              <a:rPr lang="en-US" altLang="ko-KR" sz="1200" dirty="0" smtClean="0"/>
              <a:t>”;</a:t>
            </a:r>
            <a:endParaRPr lang="en-US" altLang="ko-KR" sz="1200" dirty="0"/>
          </a:p>
          <a:p>
            <a:r>
              <a:rPr lang="en-US" altLang="ko-KR" sz="1200" dirty="0" smtClean="0"/>
              <a:t>  });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&lt;/script&gt;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&lt;form action=“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url_pattern</a:t>
            </a:r>
            <a:r>
              <a:rPr lang="en-US" altLang="ko-KR" sz="1200" dirty="0" smtClean="0"/>
              <a:t>” method=“get”&gt;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&lt;input type=“submit” value=“</a:t>
            </a:r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  <a:r>
              <a:rPr lang="en-US" altLang="ko-KR" sz="1200" dirty="0" smtClean="0"/>
              <a:t>” /&gt;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&lt;/form&gt;</a:t>
            </a:r>
          </a:p>
          <a:p>
            <a:endParaRPr lang="ko-KR" altLang="en-US" sz="1200" dirty="0"/>
          </a:p>
        </p:txBody>
      </p:sp>
      <p:sp>
        <p:nvSpPr>
          <p:cNvPr id="33" name="폭발 2 32"/>
          <p:cNvSpPr/>
          <p:nvPr/>
        </p:nvSpPr>
        <p:spPr>
          <a:xfrm>
            <a:off x="4214810" y="3362310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폭발 2 33"/>
          <p:cNvSpPr/>
          <p:nvPr/>
        </p:nvSpPr>
        <p:spPr>
          <a:xfrm>
            <a:off x="4714876" y="414812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폭발 2 34"/>
          <p:cNvSpPr/>
          <p:nvPr/>
        </p:nvSpPr>
        <p:spPr>
          <a:xfrm>
            <a:off x="4714876" y="4862508"/>
            <a:ext cx="285752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rot="5400000" flipH="1" flipV="1">
            <a:off x="4036215" y="1897831"/>
            <a:ext cx="200026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3636" y="719104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</a:t>
            </a:r>
            <a:r>
              <a:rPr lang="en-US" altLang="ko-KR" sz="1100" dirty="0" smtClean="0"/>
              <a:t>rotected void </a:t>
            </a:r>
            <a:r>
              <a:rPr lang="en-US" altLang="ko-KR" sz="1100" dirty="0" err="1" smtClean="0"/>
              <a:t>doGet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39" name="자유형 38"/>
          <p:cNvSpPr/>
          <p:nvPr/>
        </p:nvSpPr>
        <p:spPr>
          <a:xfrm>
            <a:off x="5242922" y="428604"/>
            <a:ext cx="1596028" cy="883884"/>
          </a:xfrm>
          <a:custGeom>
            <a:avLst/>
            <a:gdLst>
              <a:gd name="connsiteX0" fmla="*/ 237128 w 1596028"/>
              <a:gd name="connsiteY0" fmla="*/ 876300 h 883884"/>
              <a:gd name="connsiteX1" fmla="*/ 211728 w 1596028"/>
              <a:gd name="connsiteY1" fmla="*/ 882650 h 883884"/>
              <a:gd name="connsiteX2" fmla="*/ 192678 w 1596028"/>
              <a:gd name="connsiteY2" fmla="*/ 869950 h 883884"/>
              <a:gd name="connsiteX3" fmla="*/ 141878 w 1596028"/>
              <a:gd name="connsiteY3" fmla="*/ 838200 h 883884"/>
              <a:gd name="connsiteX4" fmla="*/ 122828 w 1596028"/>
              <a:gd name="connsiteY4" fmla="*/ 825500 h 883884"/>
              <a:gd name="connsiteX5" fmla="*/ 91078 w 1596028"/>
              <a:gd name="connsiteY5" fmla="*/ 781050 h 883884"/>
              <a:gd name="connsiteX6" fmla="*/ 65678 w 1596028"/>
              <a:gd name="connsiteY6" fmla="*/ 749300 h 883884"/>
              <a:gd name="connsiteX7" fmla="*/ 52978 w 1596028"/>
              <a:gd name="connsiteY7" fmla="*/ 711200 h 883884"/>
              <a:gd name="connsiteX8" fmla="*/ 33928 w 1596028"/>
              <a:gd name="connsiteY8" fmla="*/ 692150 h 883884"/>
              <a:gd name="connsiteX9" fmla="*/ 21228 w 1596028"/>
              <a:gd name="connsiteY9" fmla="*/ 660400 h 883884"/>
              <a:gd name="connsiteX10" fmla="*/ 14878 w 1596028"/>
              <a:gd name="connsiteY10" fmla="*/ 336550 h 883884"/>
              <a:gd name="connsiteX11" fmla="*/ 65678 w 1596028"/>
              <a:gd name="connsiteY11" fmla="*/ 254000 h 883884"/>
              <a:gd name="connsiteX12" fmla="*/ 91078 w 1596028"/>
              <a:gd name="connsiteY12" fmla="*/ 203200 h 883884"/>
              <a:gd name="connsiteX13" fmla="*/ 135528 w 1596028"/>
              <a:gd name="connsiteY13" fmla="*/ 165100 h 883884"/>
              <a:gd name="connsiteX14" fmla="*/ 192678 w 1596028"/>
              <a:gd name="connsiteY14" fmla="*/ 114300 h 883884"/>
              <a:gd name="connsiteX15" fmla="*/ 268878 w 1596028"/>
              <a:gd name="connsiteY15" fmla="*/ 82550 h 883884"/>
              <a:gd name="connsiteX16" fmla="*/ 351428 w 1596028"/>
              <a:gd name="connsiteY16" fmla="*/ 50800 h 883884"/>
              <a:gd name="connsiteX17" fmla="*/ 383178 w 1596028"/>
              <a:gd name="connsiteY17" fmla="*/ 38100 h 883884"/>
              <a:gd name="connsiteX18" fmla="*/ 440328 w 1596028"/>
              <a:gd name="connsiteY18" fmla="*/ 25400 h 883884"/>
              <a:gd name="connsiteX19" fmla="*/ 535578 w 1596028"/>
              <a:gd name="connsiteY19" fmla="*/ 0 h 883884"/>
              <a:gd name="connsiteX20" fmla="*/ 941978 w 1596028"/>
              <a:gd name="connsiteY20" fmla="*/ 6350 h 883884"/>
              <a:gd name="connsiteX21" fmla="*/ 1088028 w 1596028"/>
              <a:gd name="connsiteY21" fmla="*/ 50800 h 883884"/>
              <a:gd name="connsiteX22" fmla="*/ 1157878 w 1596028"/>
              <a:gd name="connsiteY22" fmla="*/ 69850 h 883884"/>
              <a:gd name="connsiteX23" fmla="*/ 1221378 w 1596028"/>
              <a:gd name="connsiteY23" fmla="*/ 88900 h 883884"/>
              <a:gd name="connsiteX24" fmla="*/ 1297578 w 1596028"/>
              <a:gd name="connsiteY24" fmla="*/ 139700 h 883884"/>
              <a:gd name="connsiteX25" fmla="*/ 1354728 w 1596028"/>
              <a:gd name="connsiteY25" fmla="*/ 184150 h 883884"/>
              <a:gd name="connsiteX26" fmla="*/ 1386478 w 1596028"/>
              <a:gd name="connsiteY26" fmla="*/ 209550 h 883884"/>
              <a:gd name="connsiteX27" fmla="*/ 1411878 w 1596028"/>
              <a:gd name="connsiteY27" fmla="*/ 222250 h 883884"/>
              <a:gd name="connsiteX28" fmla="*/ 1475378 w 1596028"/>
              <a:gd name="connsiteY28" fmla="*/ 279400 h 883884"/>
              <a:gd name="connsiteX29" fmla="*/ 1513478 w 1596028"/>
              <a:gd name="connsiteY29" fmla="*/ 304800 h 883884"/>
              <a:gd name="connsiteX30" fmla="*/ 1532528 w 1596028"/>
              <a:gd name="connsiteY30" fmla="*/ 317500 h 883884"/>
              <a:gd name="connsiteX31" fmla="*/ 1570628 w 1596028"/>
              <a:gd name="connsiteY31" fmla="*/ 349250 h 883884"/>
              <a:gd name="connsiteX32" fmla="*/ 1596028 w 1596028"/>
              <a:gd name="connsiteY32" fmla="*/ 368300 h 88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96028" h="883884">
                <a:moveTo>
                  <a:pt x="237128" y="876300"/>
                </a:moveTo>
                <a:cubicBezTo>
                  <a:pt x="228661" y="878417"/>
                  <a:pt x="220368" y="883884"/>
                  <a:pt x="211728" y="882650"/>
                </a:cubicBezTo>
                <a:cubicBezTo>
                  <a:pt x="204173" y="881571"/>
                  <a:pt x="199304" y="873736"/>
                  <a:pt x="192678" y="869950"/>
                </a:cubicBezTo>
                <a:cubicBezTo>
                  <a:pt x="133006" y="835852"/>
                  <a:pt x="202585" y="881562"/>
                  <a:pt x="141878" y="838200"/>
                </a:cubicBezTo>
                <a:cubicBezTo>
                  <a:pt x="135668" y="833764"/>
                  <a:pt x="128224" y="830896"/>
                  <a:pt x="122828" y="825500"/>
                </a:cubicBezTo>
                <a:cubicBezTo>
                  <a:pt x="109952" y="812624"/>
                  <a:pt x="101895" y="795472"/>
                  <a:pt x="91078" y="781050"/>
                </a:cubicBezTo>
                <a:cubicBezTo>
                  <a:pt x="82946" y="770207"/>
                  <a:pt x="74145" y="759883"/>
                  <a:pt x="65678" y="749300"/>
                </a:cubicBezTo>
                <a:cubicBezTo>
                  <a:pt x="61445" y="736600"/>
                  <a:pt x="59479" y="722902"/>
                  <a:pt x="52978" y="711200"/>
                </a:cubicBezTo>
                <a:cubicBezTo>
                  <a:pt x="48617" y="703350"/>
                  <a:pt x="38688" y="699765"/>
                  <a:pt x="33928" y="692150"/>
                </a:cubicBezTo>
                <a:cubicBezTo>
                  <a:pt x="27887" y="682484"/>
                  <a:pt x="25461" y="670983"/>
                  <a:pt x="21228" y="660400"/>
                </a:cubicBezTo>
                <a:cubicBezTo>
                  <a:pt x="1663" y="513661"/>
                  <a:pt x="0" y="539880"/>
                  <a:pt x="14878" y="336550"/>
                </a:cubicBezTo>
                <a:cubicBezTo>
                  <a:pt x="17142" y="305608"/>
                  <a:pt x="54716" y="275925"/>
                  <a:pt x="65678" y="254000"/>
                </a:cubicBezTo>
                <a:cubicBezTo>
                  <a:pt x="74145" y="237067"/>
                  <a:pt x="79381" y="218087"/>
                  <a:pt x="91078" y="203200"/>
                </a:cubicBezTo>
                <a:cubicBezTo>
                  <a:pt x="103135" y="187855"/>
                  <a:pt x="121023" y="178155"/>
                  <a:pt x="135528" y="165100"/>
                </a:cubicBezTo>
                <a:cubicBezTo>
                  <a:pt x="155479" y="147144"/>
                  <a:pt x="167540" y="128266"/>
                  <a:pt x="192678" y="114300"/>
                </a:cubicBezTo>
                <a:cubicBezTo>
                  <a:pt x="216732" y="100937"/>
                  <a:pt x="243518" y="93228"/>
                  <a:pt x="268878" y="82550"/>
                </a:cubicBezTo>
                <a:cubicBezTo>
                  <a:pt x="366997" y="41237"/>
                  <a:pt x="263684" y="82707"/>
                  <a:pt x="351428" y="50800"/>
                </a:cubicBezTo>
                <a:cubicBezTo>
                  <a:pt x="362140" y="46905"/>
                  <a:pt x="372218" y="41231"/>
                  <a:pt x="383178" y="38100"/>
                </a:cubicBezTo>
                <a:cubicBezTo>
                  <a:pt x="401942" y="32739"/>
                  <a:pt x="421396" y="30133"/>
                  <a:pt x="440328" y="25400"/>
                </a:cubicBezTo>
                <a:cubicBezTo>
                  <a:pt x="472206" y="17430"/>
                  <a:pt x="535578" y="0"/>
                  <a:pt x="535578" y="0"/>
                </a:cubicBezTo>
                <a:cubicBezTo>
                  <a:pt x="671045" y="2117"/>
                  <a:pt x="806603" y="935"/>
                  <a:pt x="941978" y="6350"/>
                </a:cubicBezTo>
                <a:cubicBezTo>
                  <a:pt x="1013105" y="9195"/>
                  <a:pt x="1019978" y="27130"/>
                  <a:pt x="1088028" y="50800"/>
                </a:cubicBezTo>
                <a:cubicBezTo>
                  <a:pt x="1110822" y="58728"/>
                  <a:pt x="1134673" y="63220"/>
                  <a:pt x="1157878" y="69850"/>
                </a:cubicBezTo>
                <a:cubicBezTo>
                  <a:pt x="1179126" y="75921"/>
                  <a:pt x="1200211" y="82550"/>
                  <a:pt x="1221378" y="88900"/>
                </a:cubicBezTo>
                <a:cubicBezTo>
                  <a:pt x="1246778" y="105833"/>
                  <a:pt x="1275992" y="118114"/>
                  <a:pt x="1297578" y="139700"/>
                </a:cubicBezTo>
                <a:cubicBezTo>
                  <a:pt x="1333379" y="175501"/>
                  <a:pt x="1299029" y="143642"/>
                  <a:pt x="1354728" y="184150"/>
                </a:cubicBezTo>
                <a:cubicBezTo>
                  <a:pt x="1365689" y="192122"/>
                  <a:pt x="1375201" y="202032"/>
                  <a:pt x="1386478" y="209550"/>
                </a:cubicBezTo>
                <a:cubicBezTo>
                  <a:pt x="1394354" y="214801"/>
                  <a:pt x="1404123" y="216822"/>
                  <a:pt x="1411878" y="222250"/>
                </a:cubicBezTo>
                <a:cubicBezTo>
                  <a:pt x="1498529" y="282906"/>
                  <a:pt x="1409786" y="226926"/>
                  <a:pt x="1475378" y="279400"/>
                </a:cubicBezTo>
                <a:cubicBezTo>
                  <a:pt x="1487297" y="288935"/>
                  <a:pt x="1500778" y="296333"/>
                  <a:pt x="1513478" y="304800"/>
                </a:cubicBezTo>
                <a:cubicBezTo>
                  <a:pt x="1519828" y="309033"/>
                  <a:pt x="1527132" y="312104"/>
                  <a:pt x="1532528" y="317500"/>
                </a:cubicBezTo>
                <a:cubicBezTo>
                  <a:pt x="1556974" y="341946"/>
                  <a:pt x="1544106" y="331569"/>
                  <a:pt x="1570628" y="349250"/>
                </a:cubicBezTo>
                <a:cubicBezTo>
                  <a:pt x="1585676" y="371822"/>
                  <a:pt x="1575696" y="368300"/>
                  <a:pt x="1596028" y="368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3636" y="3433748"/>
            <a:ext cx="3479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 &lt;form action=“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url_pattern</a:t>
            </a:r>
            <a:r>
              <a:rPr lang="en-US" altLang="ko-KR" sz="1200" dirty="0" smtClean="0"/>
              <a:t>” method=“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post”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&lt;input type=“submit” value=“</a:t>
            </a:r>
            <a:r>
              <a:rPr lang="ko-KR" altLang="en-US" sz="1200" dirty="0" smtClean="0"/>
              <a:t>요</a:t>
            </a:r>
            <a:r>
              <a:rPr lang="ko-KR" altLang="en-US" sz="1200" dirty="0"/>
              <a:t>청</a:t>
            </a:r>
            <a:r>
              <a:rPr lang="en-US" altLang="ko-KR" sz="1200" dirty="0" smtClean="0"/>
              <a:t>” /&gt;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&lt;/form&gt;</a:t>
            </a:r>
          </a:p>
          <a:p>
            <a:endParaRPr lang="ko-KR" altLang="en-US" sz="1200" dirty="0"/>
          </a:p>
        </p:txBody>
      </p:sp>
      <p:cxnSp>
        <p:nvCxnSpPr>
          <p:cNvPr id="42" name="직선 연결선 41"/>
          <p:cNvCxnSpPr/>
          <p:nvPr/>
        </p:nvCxnSpPr>
        <p:spPr>
          <a:xfrm rot="16200000" flipH="1">
            <a:off x="5072066" y="4291004"/>
            <a:ext cx="221457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폭발 2 42"/>
          <p:cNvSpPr/>
          <p:nvPr/>
        </p:nvSpPr>
        <p:spPr>
          <a:xfrm>
            <a:off x="8072462" y="3290872"/>
            <a:ext cx="285752" cy="214314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3" idx="1"/>
          </p:cNvCxnSpPr>
          <p:nvPr/>
        </p:nvCxnSpPr>
        <p:spPr>
          <a:xfrm rot="10800000">
            <a:off x="5715008" y="1433485"/>
            <a:ext cx="2357454" cy="198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43636" y="1171874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</a:t>
            </a:r>
            <a:r>
              <a:rPr lang="en-US" altLang="ko-KR" sz="1100" dirty="0" smtClean="0"/>
              <a:t>rotected void </a:t>
            </a:r>
            <a:r>
              <a:rPr lang="en-US" altLang="ko-KR" sz="1100" dirty="0" err="1" smtClean="0"/>
              <a:t>doPost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47" name="자유형 46"/>
          <p:cNvSpPr/>
          <p:nvPr/>
        </p:nvSpPr>
        <p:spPr>
          <a:xfrm>
            <a:off x="5600373" y="854054"/>
            <a:ext cx="857577" cy="558800"/>
          </a:xfrm>
          <a:custGeom>
            <a:avLst/>
            <a:gdLst>
              <a:gd name="connsiteX0" fmla="*/ 89227 w 857577"/>
              <a:gd name="connsiteY0" fmla="*/ 558800 h 558800"/>
              <a:gd name="connsiteX1" fmla="*/ 76527 w 857577"/>
              <a:gd name="connsiteY1" fmla="*/ 488950 h 558800"/>
              <a:gd name="connsiteX2" fmla="*/ 63827 w 857577"/>
              <a:gd name="connsiteY2" fmla="*/ 469900 h 558800"/>
              <a:gd name="connsiteX3" fmla="*/ 44777 w 857577"/>
              <a:gd name="connsiteY3" fmla="*/ 425450 h 558800"/>
              <a:gd name="connsiteX4" fmla="*/ 32077 w 857577"/>
              <a:gd name="connsiteY4" fmla="*/ 393700 h 558800"/>
              <a:gd name="connsiteX5" fmla="*/ 6677 w 857577"/>
              <a:gd name="connsiteY5" fmla="*/ 304800 h 558800"/>
              <a:gd name="connsiteX6" fmla="*/ 327 w 857577"/>
              <a:gd name="connsiteY6" fmla="*/ 273050 h 558800"/>
              <a:gd name="connsiteX7" fmla="*/ 13027 w 857577"/>
              <a:gd name="connsiteY7" fmla="*/ 95250 h 558800"/>
              <a:gd name="connsiteX8" fmla="*/ 51127 w 857577"/>
              <a:gd name="connsiteY8" fmla="*/ 44450 h 558800"/>
              <a:gd name="connsiteX9" fmla="*/ 82877 w 857577"/>
              <a:gd name="connsiteY9" fmla="*/ 25400 h 558800"/>
              <a:gd name="connsiteX10" fmla="*/ 127327 w 857577"/>
              <a:gd name="connsiteY10" fmla="*/ 6350 h 558800"/>
              <a:gd name="connsiteX11" fmla="*/ 178127 w 857577"/>
              <a:gd name="connsiteY11" fmla="*/ 0 h 558800"/>
              <a:gd name="connsiteX12" fmla="*/ 413077 w 857577"/>
              <a:gd name="connsiteY12" fmla="*/ 6350 h 558800"/>
              <a:gd name="connsiteX13" fmla="*/ 489277 w 857577"/>
              <a:gd name="connsiteY13" fmla="*/ 44450 h 558800"/>
              <a:gd name="connsiteX14" fmla="*/ 508327 w 857577"/>
              <a:gd name="connsiteY14" fmla="*/ 50800 h 558800"/>
              <a:gd name="connsiteX15" fmla="*/ 565477 w 857577"/>
              <a:gd name="connsiteY15" fmla="*/ 82550 h 558800"/>
              <a:gd name="connsiteX16" fmla="*/ 616277 w 857577"/>
              <a:gd name="connsiteY16" fmla="*/ 120650 h 558800"/>
              <a:gd name="connsiteX17" fmla="*/ 679777 w 857577"/>
              <a:gd name="connsiteY17" fmla="*/ 184150 h 558800"/>
              <a:gd name="connsiteX18" fmla="*/ 717877 w 857577"/>
              <a:gd name="connsiteY18" fmla="*/ 222250 h 558800"/>
              <a:gd name="connsiteX19" fmla="*/ 768677 w 857577"/>
              <a:gd name="connsiteY19" fmla="*/ 279400 h 558800"/>
              <a:gd name="connsiteX20" fmla="*/ 794077 w 857577"/>
              <a:gd name="connsiteY20" fmla="*/ 317500 h 558800"/>
              <a:gd name="connsiteX21" fmla="*/ 819477 w 857577"/>
              <a:gd name="connsiteY21" fmla="*/ 355600 h 558800"/>
              <a:gd name="connsiteX22" fmla="*/ 832177 w 857577"/>
              <a:gd name="connsiteY22" fmla="*/ 374650 h 558800"/>
              <a:gd name="connsiteX23" fmla="*/ 844877 w 857577"/>
              <a:gd name="connsiteY23" fmla="*/ 393700 h 558800"/>
              <a:gd name="connsiteX24" fmla="*/ 857577 w 857577"/>
              <a:gd name="connsiteY24" fmla="*/ 40005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57577" h="558800">
                <a:moveTo>
                  <a:pt x="89227" y="558800"/>
                </a:moveTo>
                <a:cubicBezTo>
                  <a:pt x="88514" y="554520"/>
                  <a:pt x="79190" y="496050"/>
                  <a:pt x="76527" y="488950"/>
                </a:cubicBezTo>
                <a:cubicBezTo>
                  <a:pt x="73847" y="481804"/>
                  <a:pt x="67613" y="476526"/>
                  <a:pt x="63827" y="469900"/>
                </a:cubicBezTo>
                <a:cubicBezTo>
                  <a:pt x="47609" y="441518"/>
                  <a:pt x="54492" y="451356"/>
                  <a:pt x="44777" y="425450"/>
                </a:cubicBezTo>
                <a:cubicBezTo>
                  <a:pt x="40775" y="414777"/>
                  <a:pt x="35014" y="404714"/>
                  <a:pt x="32077" y="393700"/>
                </a:cubicBezTo>
                <a:cubicBezTo>
                  <a:pt x="7123" y="300123"/>
                  <a:pt x="33590" y="358626"/>
                  <a:pt x="6677" y="304800"/>
                </a:cubicBezTo>
                <a:cubicBezTo>
                  <a:pt x="4560" y="294217"/>
                  <a:pt x="0" y="283838"/>
                  <a:pt x="327" y="273050"/>
                </a:cubicBezTo>
                <a:cubicBezTo>
                  <a:pt x="2127" y="213660"/>
                  <a:pt x="5657" y="154209"/>
                  <a:pt x="13027" y="95250"/>
                </a:cubicBezTo>
                <a:cubicBezTo>
                  <a:pt x="15302" y="77052"/>
                  <a:pt x="38994" y="53887"/>
                  <a:pt x="51127" y="44450"/>
                </a:cubicBezTo>
                <a:cubicBezTo>
                  <a:pt x="60869" y="36873"/>
                  <a:pt x="72088" y="31394"/>
                  <a:pt x="82877" y="25400"/>
                </a:cubicBezTo>
                <a:cubicBezTo>
                  <a:pt x="93528" y="19483"/>
                  <a:pt x="113959" y="8780"/>
                  <a:pt x="127327" y="6350"/>
                </a:cubicBezTo>
                <a:cubicBezTo>
                  <a:pt x="144117" y="3297"/>
                  <a:pt x="161194" y="2117"/>
                  <a:pt x="178127" y="0"/>
                </a:cubicBezTo>
                <a:cubicBezTo>
                  <a:pt x="256444" y="2117"/>
                  <a:pt x="334922" y="897"/>
                  <a:pt x="413077" y="6350"/>
                </a:cubicBezTo>
                <a:cubicBezTo>
                  <a:pt x="447007" y="8717"/>
                  <a:pt x="461303" y="28909"/>
                  <a:pt x="489277" y="44450"/>
                </a:cubicBezTo>
                <a:cubicBezTo>
                  <a:pt x="495128" y="47701"/>
                  <a:pt x="502476" y="47549"/>
                  <a:pt x="508327" y="50800"/>
                </a:cubicBezTo>
                <a:cubicBezTo>
                  <a:pt x="573831" y="87191"/>
                  <a:pt x="522372" y="68182"/>
                  <a:pt x="565477" y="82550"/>
                </a:cubicBezTo>
                <a:cubicBezTo>
                  <a:pt x="582410" y="95250"/>
                  <a:pt x="601310" y="105683"/>
                  <a:pt x="616277" y="120650"/>
                </a:cubicBezTo>
                <a:lnTo>
                  <a:pt x="679777" y="184150"/>
                </a:lnTo>
                <a:cubicBezTo>
                  <a:pt x="692477" y="196850"/>
                  <a:pt x="707914" y="207306"/>
                  <a:pt x="717877" y="222250"/>
                </a:cubicBezTo>
                <a:cubicBezTo>
                  <a:pt x="749148" y="269156"/>
                  <a:pt x="731066" y="251192"/>
                  <a:pt x="768677" y="279400"/>
                </a:cubicBezTo>
                <a:cubicBezTo>
                  <a:pt x="781893" y="332263"/>
                  <a:pt x="763380" y="282418"/>
                  <a:pt x="794077" y="317500"/>
                </a:cubicBezTo>
                <a:cubicBezTo>
                  <a:pt x="804128" y="328987"/>
                  <a:pt x="811010" y="342900"/>
                  <a:pt x="819477" y="355600"/>
                </a:cubicBezTo>
                <a:lnTo>
                  <a:pt x="832177" y="374650"/>
                </a:lnTo>
                <a:cubicBezTo>
                  <a:pt x="836410" y="381000"/>
                  <a:pt x="838051" y="390287"/>
                  <a:pt x="844877" y="393700"/>
                </a:cubicBezTo>
                <a:lnTo>
                  <a:pt x="857577" y="40005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1423</Words>
  <Application>Microsoft Office PowerPoint</Application>
  <PresentationFormat>화면 슬라이드 쇼(4:3)</PresentationFormat>
  <Paragraphs>315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70</cp:revision>
  <dcterms:created xsi:type="dcterms:W3CDTF">2023-09-27T00:20:08Z</dcterms:created>
  <dcterms:modified xsi:type="dcterms:W3CDTF">2023-10-04T00:36:57Z</dcterms:modified>
</cp:coreProperties>
</file>