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024" autoAdjust="0"/>
    <p:restoredTop sz="94660"/>
  </p:normalViewPr>
  <p:slideViewPr>
    <p:cSldViewPr>
      <p:cViewPr>
        <p:scale>
          <a:sx n="150" d="100"/>
          <a:sy n="150" d="100"/>
        </p:scale>
        <p:origin x="-738" y="16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919E-A02B-4821-9BAD-E0BDB509254A}" type="datetimeFigureOut">
              <a:rPr lang="ko-KR" altLang="en-US" smtClean="0"/>
              <a:pPr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EC87-C873-4814-9E9F-095B3E9455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919E-A02B-4821-9BAD-E0BDB509254A}" type="datetimeFigureOut">
              <a:rPr lang="ko-KR" altLang="en-US" smtClean="0"/>
              <a:pPr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EC87-C873-4814-9E9F-095B3E9455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919E-A02B-4821-9BAD-E0BDB509254A}" type="datetimeFigureOut">
              <a:rPr lang="ko-KR" altLang="en-US" smtClean="0"/>
              <a:pPr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EC87-C873-4814-9E9F-095B3E9455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919E-A02B-4821-9BAD-E0BDB509254A}" type="datetimeFigureOut">
              <a:rPr lang="ko-KR" altLang="en-US" smtClean="0"/>
              <a:pPr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EC87-C873-4814-9E9F-095B3E9455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919E-A02B-4821-9BAD-E0BDB509254A}" type="datetimeFigureOut">
              <a:rPr lang="ko-KR" altLang="en-US" smtClean="0"/>
              <a:pPr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EC87-C873-4814-9E9F-095B3E9455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919E-A02B-4821-9BAD-E0BDB509254A}" type="datetimeFigureOut">
              <a:rPr lang="ko-KR" altLang="en-US" smtClean="0"/>
              <a:pPr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EC87-C873-4814-9E9F-095B3E9455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919E-A02B-4821-9BAD-E0BDB509254A}" type="datetimeFigureOut">
              <a:rPr lang="ko-KR" altLang="en-US" smtClean="0"/>
              <a:pPr/>
              <a:t>2023-10-10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EC87-C873-4814-9E9F-095B3E9455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919E-A02B-4821-9BAD-E0BDB509254A}" type="datetimeFigureOut">
              <a:rPr lang="ko-KR" altLang="en-US" smtClean="0"/>
              <a:pPr/>
              <a:t>2023-10-10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EC87-C873-4814-9E9F-095B3E9455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919E-A02B-4821-9BAD-E0BDB509254A}" type="datetimeFigureOut">
              <a:rPr lang="ko-KR" altLang="en-US" smtClean="0"/>
              <a:pPr/>
              <a:t>2023-10-10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EC87-C873-4814-9E9F-095B3E9455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919E-A02B-4821-9BAD-E0BDB509254A}" type="datetimeFigureOut">
              <a:rPr lang="ko-KR" altLang="en-US" smtClean="0"/>
              <a:pPr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EC87-C873-4814-9E9F-095B3E9455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919E-A02B-4821-9BAD-E0BDB509254A}" type="datetimeFigureOut">
              <a:rPr lang="ko-KR" altLang="en-US" smtClean="0"/>
              <a:pPr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EC87-C873-4814-9E9F-095B3E9455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B919E-A02B-4821-9BAD-E0BDB509254A}" type="datetimeFigureOut">
              <a:rPr lang="ko-KR" altLang="en-US" smtClean="0"/>
              <a:pPr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1EC87-C873-4814-9E9F-095B3E9455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85728"/>
            <a:ext cx="557671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*request </a:t>
            </a:r>
            <a:r>
              <a:rPr lang="ko-KR" altLang="en-US" dirty="0" smtClean="0"/>
              <a:t>내장객체</a:t>
            </a:r>
            <a:endParaRPr lang="en-US" altLang="ko-KR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javax.servlet.http.HttpServletRequest</a:t>
            </a:r>
            <a:r>
              <a:rPr lang="ko-KR" altLang="en-US" sz="1600" dirty="0" smtClean="0"/>
              <a:t>가 데이터 형인 객체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접속자의 정보를 얻기</a:t>
            </a:r>
            <a:endParaRPr lang="en-US" altLang="ko-KR" sz="1600" dirty="0" smtClean="0"/>
          </a:p>
          <a:p>
            <a:r>
              <a:rPr lang="en-US" altLang="ko-KR" sz="1600" dirty="0" smtClean="0"/>
              <a:t>  web</a:t>
            </a:r>
            <a:r>
              <a:rPr lang="ko-KR" altLang="en-US" sz="1600" dirty="0" smtClean="0"/>
              <a:t>상에 존재하는 자원을 요청할 때에는 </a:t>
            </a:r>
            <a:r>
              <a:rPr lang="en-US" altLang="ko-KR" sz="1600" b="1" dirty="0" smtClean="0"/>
              <a:t>URL</a:t>
            </a:r>
            <a:r>
              <a:rPr lang="ko-KR" altLang="en-US" sz="1600" dirty="0" smtClean="0"/>
              <a:t>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1928802"/>
            <a:ext cx="6867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http://localhost:80/jsp_prj/day1006/test.jsp</a:t>
            </a:r>
            <a:r>
              <a:rPr lang="en-US" altLang="ko-KR" sz="1600" b="1" dirty="0" smtClean="0"/>
              <a:t>?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=</a:t>
            </a:r>
            <a:r>
              <a:rPr lang="ko-KR" altLang="en-US" sz="1600" dirty="0" smtClean="0"/>
              <a:t>값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&amp;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=</a:t>
            </a:r>
            <a:r>
              <a:rPr lang="ko-KR" altLang="en-US" sz="1600" dirty="0" smtClean="0"/>
              <a:t>값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&amp;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=</a:t>
            </a:r>
            <a:r>
              <a:rPr lang="ko-KR" altLang="en-US" sz="1600" dirty="0" smtClean="0"/>
              <a:t>값</a:t>
            </a:r>
            <a:endParaRPr lang="ko-KR" altLang="en-US" sz="1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28596" y="2214554"/>
            <a:ext cx="39290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0034" y="2571744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URL</a:t>
            </a:r>
            <a:endParaRPr lang="ko-KR" altLang="en-US" sz="1200" dirty="0"/>
          </a:p>
        </p:txBody>
      </p:sp>
      <p:sp>
        <p:nvSpPr>
          <p:cNvPr id="9" name="자유형 8"/>
          <p:cNvSpPr/>
          <p:nvPr/>
        </p:nvSpPr>
        <p:spPr>
          <a:xfrm>
            <a:off x="260554" y="2219325"/>
            <a:ext cx="282371" cy="481013"/>
          </a:xfrm>
          <a:custGeom>
            <a:avLst/>
            <a:gdLst>
              <a:gd name="connsiteX0" fmla="*/ 282371 w 282371"/>
              <a:gd name="connsiteY0" fmla="*/ 481013 h 481013"/>
              <a:gd name="connsiteX1" fmla="*/ 206171 w 282371"/>
              <a:gd name="connsiteY1" fmla="*/ 471488 h 481013"/>
              <a:gd name="connsiteX2" fmla="*/ 168071 w 282371"/>
              <a:gd name="connsiteY2" fmla="*/ 457200 h 481013"/>
              <a:gd name="connsiteX3" fmla="*/ 139496 w 282371"/>
              <a:gd name="connsiteY3" fmla="*/ 438150 h 481013"/>
              <a:gd name="connsiteX4" fmla="*/ 125209 w 282371"/>
              <a:gd name="connsiteY4" fmla="*/ 433388 h 481013"/>
              <a:gd name="connsiteX5" fmla="*/ 110921 w 282371"/>
              <a:gd name="connsiteY5" fmla="*/ 419100 h 481013"/>
              <a:gd name="connsiteX6" fmla="*/ 82346 w 282371"/>
              <a:gd name="connsiteY6" fmla="*/ 395288 h 481013"/>
              <a:gd name="connsiteX7" fmla="*/ 63296 w 282371"/>
              <a:gd name="connsiteY7" fmla="*/ 361950 h 481013"/>
              <a:gd name="connsiteX8" fmla="*/ 44246 w 282371"/>
              <a:gd name="connsiteY8" fmla="*/ 319088 h 481013"/>
              <a:gd name="connsiteX9" fmla="*/ 25196 w 282371"/>
              <a:gd name="connsiteY9" fmla="*/ 280988 h 481013"/>
              <a:gd name="connsiteX10" fmla="*/ 20434 w 282371"/>
              <a:gd name="connsiteY10" fmla="*/ 266700 h 481013"/>
              <a:gd name="connsiteX11" fmla="*/ 15671 w 282371"/>
              <a:gd name="connsiteY11" fmla="*/ 247650 h 481013"/>
              <a:gd name="connsiteX12" fmla="*/ 1384 w 282371"/>
              <a:gd name="connsiteY12" fmla="*/ 204788 h 481013"/>
              <a:gd name="connsiteX13" fmla="*/ 6146 w 282371"/>
              <a:gd name="connsiteY13" fmla="*/ 100013 h 481013"/>
              <a:gd name="connsiteX14" fmla="*/ 44246 w 282371"/>
              <a:gd name="connsiteY14" fmla="*/ 57150 h 481013"/>
              <a:gd name="connsiteX15" fmla="*/ 53771 w 282371"/>
              <a:gd name="connsiteY15" fmla="*/ 42863 h 481013"/>
              <a:gd name="connsiteX16" fmla="*/ 82346 w 282371"/>
              <a:gd name="connsiteY16" fmla="*/ 19050 h 481013"/>
              <a:gd name="connsiteX17" fmla="*/ 101396 w 282371"/>
              <a:gd name="connsiteY17" fmla="*/ 14288 h 481013"/>
              <a:gd name="connsiteX18" fmla="*/ 115684 w 282371"/>
              <a:gd name="connsiteY18" fmla="*/ 9525 h 481013"/>
              <a:gd name="connsiteX19" fmla="*/ 144259 w 282371"/>
              <a:gd name="connsiteY19" fmla="*/ 0 h 48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2371" h="481013">
                <a:moveTo>
                  <a:pt x="282371" y="481013"/>
                </a:moveTo>
                <a:cubicBezTo>
                  <a:pt x="256971" y="477838"/>
                  <a:pt x="231455" y="475480"/>
                  <a:pt x="206171" y="471488"/>
                </a:cubicBezTo>
                <a:cubicBezTo>
                  <a:pt x="200190" y="470544"/>
                  <a:pt x="168587" y="457482"/>
                  <a:pt x="168071" y="457200"/>
                </a:cubicBezTo>
                <a:cubicBezTo>
                  <a:pt x="158021" y="451718"/>
                  <a:pt x="150356" y="441770"/>
                  <a:pt x="139496" y="438150"/>
                </a:cubicBezTo>
                <a:lnTo>
                  <a:pt x="125209" y="433388"/>
                </a:lnTo>
                <a:cubicBezTo>
                  <a:pt x="120446" y="428625"/>
                  <a:pt x="116095" y="423412"/>
                  <a:pt x="110921" y="419100"/>
                </a:cubicBezTo>
                <a:cubicBezTo>
                  <a:pt x="71129" y="385940"/>
                  <a:pt x="124099" y="437038"/>
                  <a:pt x="82346" y="395288"/>
                </a:cubicBezTo>
                <a:cubicBezTo>
                  <a:pt x="73123" y="358392"/>
                  <a:pt x="85122" y="392506"/>
                  <a:pt x="63296" y="361950"/>
                </a:cubicBezTo>
                <a:cubicBezTo>
                  <a:pt x="56004" y="351741"/>
                  <a:pt x="49116" y="329639"/>
                  <a:pt x="44246" y="319088"/>
                </a:cubicBezTo>
                <a:cubicBezTo>
                  <a:pt x="38296" y="306196"/>
                  <a:pt x="29686" y="294459"/>
                  <a:pt x="25196" y="280988"/>
                </a:cubicBezTo>
                <a:cubicBezTo>
                  <a:pt x="23609" y="276225"/>
                  <a:pt x="21813" y="271527"/>
                  <a:pt x="20434" y="266700"/>
                </a:cubicBezTo>
                <a:cubicBezTo>
                  <a:pt x="18636" y="260406"/>
                  <a:pt x="17596" y="253906"/>
                  <a:pt x="15671" y="247650"/>
                </a:cubicBezTo>
                <a:cubicBezTo>
                  <a:pt x="11242" y="233256"/>
                  <a:pt x="1384" y="204788"/>
                  <a:pt x="1384" y="204788"/>
                </a:cubicBezTo>
                <a:cubicBezTo>
                  <a:pt x="2971" y="169863"/>
                  <a:pt x="0" y="134430"/>
                  <a:pt x="6146" y="100013"/>
                </a:cubicBezTo>
                <a:cubicBezTo>
                  <a:pt x="10906" y="73357"/>
                  <a:pt x="29000" y="72396"/>
                  <a:pt x="44246" y="57150"/>
                </a:cubicBezTo>
                <a:cubicBezTo>
                  <a:pt x="48293" y="53103"/>
                  <a:pt x="50107" y="47260"/>
                  <a:pt x="53771" y="42863"/>
                </a:cubicBezTo>
                <a:cubicBezTo>
                  <a:pt x="60128" y="35235"/>
                  <a:pt x="72634" y="23212"/>
                  <a:pt x="82346" y="19050"/>
                </a:cubicBezTo>
                <a:cubicBezTo>
                  <a:pt x="88362" y="16472"/>
                  <a:pt x="95102" y="16086"/>
                  <a:pt x="101396" y="14288"/>
                </a:cubicBezTo>
                <a:cubicBezTo>
                  <a:pt x="106223" y="12909"/>
                  <a:pt x="110857" y="10904"/>
                  <a:pt x="115684" y="9525"/>
                </a:cubicBezTo>
                <a:cubicBezTo>
                  <a:pt x="141928" y="2027"/>
                  <a:pt x="126846" y="8708"/>
                  <a:pt x="144259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4572000" y="2214554"/>
            <a:ext cx="250033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68604" y="2566973"/>
            <a:ext cx="2397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Query string : GET</a:t>
            </a:r>
            <a:r>
              <a:rPr lang="ko-KR" altLang="en-US" sz="1200" dirty="0" err="1" smtClean="0"/>
              <a:t>방식에만존재</a:t>
            </a:r>
            <a:endParaRPr lang="ko-KR" altLang="en-US" sz="1200" dirty="0"/>
          </a:p>
        </p:txBody>
      </p:sp>
      <p:sp>
        <p:nvSpPr>
          <p:cNvPr id="13" name="자유형 12"/>
          <p:cNvSpPr/>
          <p:nvPr/>
        </p:nvSpPr>
        <p:spPr>
          <a:xfrm>
            <a:off x="4429124" y="2214554"/>
            <a:ext cx="282371" cy="481013"/>
          </a:xfrm>
          <a:custGeom>
            <a:avLst/>
            <a:gdLst>
              <a:gd name="connsiteX0" fmla="*/ 282371 w 282371"/>
              <a:gd name="connsiteY0" fmla="*/ 481013 h 481013"/>
              <a:gd name="connsiteX1" fmla="*/ 206171 w 282371"/>
              <a:gd name="connsiteY1" fmla="*/ 471488 h 481013"/>
              <a:gd name="connsiteX2" fmla="*/ 168071 w 282371"/>
              <a:gd name="connsiteY2" fmla="*/ 457200 h 481013"/>
              <a:gd name="connsiteX3" fmla="*/ 139496 w 282371"/>
              <a:gd name="connsiteY3" fmla="*/ 438150 h 481013"/>
              <a:gd name="connsiteX4" fmla="*/ 125209 w 282371"/>
              <a:gd name="connsiteY4" fmla="*/ 433388 h 481013"/>
              <a:gd name="connsiteX5" fmla="*/ 110921 w 282371"/>
              <a:gd name="connsiteY5" fmla="*/ 419100 h 481013"/>
              <a:gd name="connsiteX6" fmla="*/ 82346 w 282371"/>
              <a:gd name="connsiteY6" fmla="*/ 395288 h 481013"/>
              <a:gd name="connsiteX7" fmla="*/ 63296 w 282371"/>
              <a:gd name="connsiteY7" fmla="*/ 361950 h 481013"/>
              <a:gd name="connsiteX8" fmla="*/ 44246 w 282371"/>
              <a:gd name="connsiteY8" fmla="*/ 319088 h 481013"/>
              <a:gd name="connsiteX9" fmla="*/ 25196 w 282371"/>
              <a:gd name="connsiteY9" fmla="*/ 280988 h 481013"/>
              <a:gd name="connsiteX10" fmla="*/ 20434 w 282371"/>
              <a:gd name="connsiteY10" fmla="*/ 266700 h 481013"/>
              <a:gd name="connsiteX11" fmla="*/ 15671 w 282371"/>
              <a:gd name="connsiteY11" fmla="*/ 247650 h 481013"/>
              <a:gd name="connsiteX12" fmla="*/ 1384 w 282371"/>
              <a:gd name="connsiteY12" fmla="*/ 204788 h 481013"/>
              <a:gd name="connsiteX13" fmla="*/ 6146 w 282371"/>
              <a:gd name="connsiteY13" fmla="*/ 100013 h 481013"/>
              <a:gd name="connsiteX14" fmla="*/ 44246 w 282371"/>
              <a:gd name="connsiteY14" fmla="*/ 57150 h 481013"/>
              <a:gd name="connsiteX15" fmla="*/ 53771 w 282371"/>
              <a:gd name="connsiteY15" fmla="*/ 42863 h 481013"/>
              <a:gd name="connsiteX16" fmla="*/ 82346 w 282371"/>
              <a:gd name="connsiteY16" fmla="*/ 19050 h 481013"/>
              <a:gd name="connsiteX17" fmla="*/ 101396 w 282371"/>
              <a:gd name="connsiteY17" fmla="*/ 14288 h 481013"/>
              <a:gd name="connsiteX18" fmla="*/ 115684 w 282371"/>
              <a:gd name="connsiteY18" fmla="*/ 9525 h 481013"/>
              <a:gd name="connsiteX19" fmla="*/ 144259 w 282371"/>
              <a:gd name="connsiteY19" fmla="*/ 0 h 48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2371" h="481013">
                <a:moveTo>
                  <a:pt x="282371" y="481013"/>
                </a:moveTo>
                <a:cubicBezTo>
                  <a:pt x="256971" y="477838"/>
                  <a:pt x="231455" y="475480"/>
                  <a:pt x="206171" y="471488"/>
                </a:cubicBezTo>
                <a:cubicBezTo>
                  <a:pt x="200190" y="470544"/>
                  <a:pt x="168587" y="457482"/>
                  <a:pt x="168071" y="457200"/>
                </a:cubicBezTo>
                <a:cubicBezTo>
                  <a:pt x="158021" y="451718"/>
                  <a:pt x="150356" y="441770"/>
                  <a:pt x="139496" y="438150"/>
                </a:cubicBezTo>
                <a:lnTo>
                  <a:pt x="125209" y="433388"/>
                </a:lnTo>
                <a:cubicBezTo>
                  <a:pt x="120446" y="428625"/>
                  <a:pt x="116095" y="423412"/>
                  <a:pt x="110921" y="419100"/>
                </a:cubicBezTo>
                <a:cubicBezTo>
                  <a:pt x="71129" y="385940"/>
                  <a:pt x="124099" y="437038"/>
                  <a:pt x="82346" y="395288"/>
                </a:cubicBezTo>
                <a:cubicBezTo>
                  <a:pt x="73123" y="358392"/>
                  <a:pt x="85122" y="392506"/>
                  <a:pt x="63296" y="361950"/>
                </a:cubicBezTo>
                <a:cubicBezTo>
                  <a:pt x="56004" y="351741"/>
                  <a:pt x="49116" y="329639"/>
                  <a:pt x="44246" y="319088"/>
                </a:cubicBezTo>
                <a:cubicBezTo>
                  <a:pt x="38296" y="306196"/>
                  <a:pt x="29686" y="294459"/>
                  <a:pt x="25196" y="280988"/>
                </a:cubicBezTo>
                <a:cubicBezTo>
                  <a:pt x="23609" y="276225"/>
                  <a:pt x="21813" y="271527"/>
                  <a:pt x="20434" y="266700"/>
                </a:cubicBezTo>
                <a:cubicBezTo>
                  <a:pt x="18636" y="260406"/>
                  <a:pt x="17596" y="253906"/>
                  <a:pt x="15671" y="247650"/>
                </a:cubicBezTo>
                <a:cubicBezTo>
                  <a:pt x="11242" y="233256"/>
                  <a:pt x="1384" y="204788"/>
                  <a:pt x="1384" y="204788"/>
                </a:cubicBezTo>
                <a:cubicBezTo>
                  <a:pt x="2971" y="169863"/>
                  <a:pt x="0" y="134430"/>
                  <a:pt x="6146" y="100013"/>
                </a:cubicBezTo>
                <a:cubicBezTo>
                  <a:pt x="10906" y="73357"/>
                  <a:pt x="29000" y="72396"/>
                  <a:pt x="44246" y="57150"/>
                </a:cubicBezTo>
                <a:cubicBezTo>
                  <a:pt x="48293" y="53103"/>
                  <a:pt x="50107" y="47260"/>
                  <a:pt x="53771" y="42863"/>
                </a:cubicBezTo>
                <a:cubicBezTo>
                  <a:pt x="60128" y="35235"/>
                  <a:pt x="72634" y="23212"/>
                  <a:pt x="82346" y="19050"/>
                </a:cubicBezTo>
                <a:cubicBezTo>
                  <a:pt x="88362" y="16472"/>
                  <a:pt x="95102" y="16086"/>
                  <a:pt x="101396" y="14288"/>
                </a:cubicBezTo>
                <a:cubicBezTo>
                  <a:pt x="106223" y="12909"/>
                  <a:pt x="110857" y="10904"/>
                  <a:pt x="115684" y="9525"/>
                </a:cubicBezTo>
                <a:cubicBezTo>
                  <a:pt x="141928" y="2027"/>
                  <a:pt x="126846" y="8708"/>
                  <a:pt x="144259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4500562" y="2000240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429256" y="2000240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286512" y="2000240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10800000" flipV="1">
            <a:off x="5072066" y="1571612"/>
            <a:ext cx="78581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rot="5400000">
            <a:off x="5679289" y="175020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857884" y="1571612"/>
            <a:ext cx="57150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81936" y="1357298"/>
            <a:ext cx="1267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Web parameter</a:t>
            </a:r>
            <a:endParaRPr lang="ko-KR" altLang="en-US" sz="12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428596" y="2285992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5720" y="2223307"/>
            <a:ext cx="771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protocol</a:t>
            </a:r>
            <a:endParaRPr lang="ko-KR" altLang="en-US" sz="12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071538" y="2285992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0100" y="2214554"/>
            <a:ext cx="1540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Server name</a:t>
            </a:r>
          </a:p>
          <a:p>
            <a:r>
              <a:rPr lang="en-US" altLang="ko-KR" sz="1200" dirty="0" smtClean="0"/>
              <a:t>Domain name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server.xml</a:t>
            </a:r>
            <a:r>
              <a:rPr lang="ko-KR" altLang="en-US" sz="1200" dirty="0" smtClean="0"/>
              <a:t>에서 설정</a:t>
            </a:r>
            <a:endParaRPr lang="ko-KR" altLang="en-US" sz="12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1857356" y="200024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rot="5400000">
            <a:off x="1928794" y="185736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86313" y="1571612"/>
            <a:ext cx="2764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Server port : </a:t>
            </a:r>
            <a:r>
              <a:rPr lang="ko-KR" altLang="en-US" sz="1200" dirty="0" smtClean="0"/>
              <a:t>프로토콜로 인하여 생략</a:t>
            </a:r>
            <a:endParaRPr lang="ko-KR" altLang="en-US" sz="12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2143108" y="2285992"/>
            <a:ext cx="221457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28860" y="2285992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URI</a:t>
            </a:r>
            <a:endParaRPr lang="ko-KR" altLang="en-US" sz="12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2928926" y="2357430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86116" y="2357430"/>
            <a:ext cx="1027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 path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285720" y="3357562"/>
            <a:ext cx="578716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요청방식 </a:t>
            </a:r>
            <a:r>
              <a:rPr lang="en-US" altLang="ko-KR" sz="1600" dirty="0" smtClean="0"/>
              <a:t>:  </a:t>
            </a:r>
            <a:r>
              <a:rPr lang="en-US" altLang="ko-KR" sz="1600" dirty="0" err="1" smtClean="0"/>
              <a:t>request.getMethod</a:t>
            </a:r>
            <a:r>
              <a:rPr lang="en-US" altLang="ko-KR" sz="1600" dirty="0" smtClean="0"/>
              <a:t>()</a:t>
            </a:r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요청</a:t>
            </a:r>
            <a:r>
              <a:rPr lang="en-US" altLang="ko-KR" sz="1600" dirty="0" smtClean="0"/>
              <a:t>URL</a:t>
            </a:r>
            <a:r>
              <a:rPr lang="ko-KR" altLang="en-US" sz="1600" dirty="0" smtClean="0"/>
              <a:t>얻기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request.getRequestURL</a:t>
            </a:r>
            <a:r>
              <a:rPr lang="en-US" altLang="ko-KR" sz="1600" dirty="0" smtClean="0"/>
              <a:t>()</a:t>
            </a:r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요청 </a:t>
            </a:r>
            <a:r>
              <a:rPr lang="en-US" altLang="ko-KR" sz="1600" dirty="0" smtClean="0"/>
              <a:t>Protocol</a:t>
            </a:r>
            <a:r>
              <a:rPr lang="ko-KR" altLang="en-US" sz="1600" dirty="0" smtClean="0"/>
              <a:t>얻기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request.getProtocol</a:t>
            </a:r>
            <a:r>
              <a:rPr lang="en-US" altLang="ko-KR" sz="1600" dirty="0" smtClean="0"/>
              <a:t>(); // HTTP 1.1</a:t>
            </a:r>
          </a:p>
          <a:p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요청서버명</a:t>
            </a:r>
            <a:r>
              <a:rPr lang="ko-KR" altLang="en-US" sz="1600" dirty="0" smtClean="0"/>
              <a:t> 얻기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request.getServerName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요청서버포트 </a:t>
            </a:r>
            <a:r>
              <a:rPr lang="en-US" altLang="ko-KR" sz="1600" dirty="0" smtClean="0"/>
              <a:t>: </a:t>
            </a:r>
            <a:r>
              <a:rPr lang="ko-KR" altLang="en-US" sz="1600" dirty="0"/>
              <a:t> </a:t>
            </a:r>
            <a:r>
              <a:rPr lang="en-US" altLang="ko-KR" sz="1600" dirty="0" err="1" smtClean="0"/>
              <a:t>request.getServerPort</a:t>
            </a:r>
            <a:r>
              <a:rPr lang="en-US" altLang="ko-KR" sz="1600" dirty="0" smtClean="0"/>
              <a:t>()</a:t>
            </a:r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요청 </a:t>
            </a:r>
            <a:r>
              <a:rPr lang="en-US" altLang="ko-KR" sz="1600" dirty="0" smtClean="0"/>
              <a:t>URI : </a:t>
            </a:r>
            <a:r>
              <a:rPr lang="en-US" altLang="ko-KR" sz="1600" dirty="0" err="1" smtClean="0"/>
              <a:t>request.getRequestURI</a:t>
            </a:r>
            <a:r>
              <a:rPr lang="en-US" altLang="ko-KR" sz="1600" dirty="0" smtClean="0"/>
              <a:t>()</a:t>
            </a:r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요청파일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자원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경로 얻기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reqeust.getServletPath</a:t>
            </a:r>
            <a:r>
              <a:rPr lang="en-US" altLang="ko-KR" sz="1600" dirty="0" smtClean="0"/>
              <a:t>()</a:t>
            </a:r>
          </a:p>
          <a:p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접속자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ip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주소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request.getRemoteAddr</a:t>
            </a:r>
            <a:r>
              <a:rPr lang="en-US" altLang="ko-KR" sz="1600" dirty="0" smtClean="0"/>
              <a:t>()</a:t>
            </a:r>
          </a:p>
          <a:p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접속자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port : </a:t>
            </a:r>
            <a:r>
              <a:rPr lang="en-US" altLang="ko-KR" sz="1600" dirty="0" err="1" smtClean="0"/>
              <a:t>request.getRemotePort</a:t>
            </a:r>
            <a:r>
              <a:rPr lang="en-US" altLang="ko-KR" sz="1600" dirty="0" smtClean="0"/>
              <a:t>()</a:t>
            </a:r>
          </a:p>
          <a:p>
            <a:r>
              <a:rPr lang="en-US" altLang="ko-KR" sz="1600" dirty="0" smtClean="0"/>
              <a:t>-query string </a:t>
            </a:r>
            <a:r>
              <a:rPr lang="ko-KR" altLang="en-US" sz="1600" dirty="0" smtClean="0"/>
              <a:t>얻기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request.getQueryString</a:t>
            </a:r>
            <a:r>
              <a:rPr lang="en-US" altLang="ko-KR" sz="1600" dirty="0" smtClean="0"/>
              <a:t>()</a:t>
            </a:r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요청</a:t>
            </a:r>
            <a:r>
              <a:rPr lang="en-US" altLang="ko-KR" sz="1600" dirty="0" smtClean="0"/>
              <a:t>parameter</a:t>
            </a:r>
            <a:r>
              <a:rPr lang="ko-KR" altLang="en-US" sz="1600" dirty="0" smtClean="0"/>
              <a:t>받기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request.getParameter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</a:t>
            </a:r>
            <a:r>
              <a:rPr lang="ko-KR" altLang="en-US" sz="1600" dirty="0" smtClean="0"/>
              <a:t>이름이 중복되면 값 중에 가장 앞의 값만 얻는다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이름이 같은 요청 </a:t>
            </a:r>
            <a:r>
              <a:rPr lang="en-US" altLang="ko-KR" sz="1600" dirty="0" smtClean="0"/>
              <a:t>parameter </a:t>
            </a:r>
            <a:r>
              <a:rPr lang="ko-KR" altLang="en-US" sz="1600" dirty="0" smtClean="0"/>
              <a:t>받기 </a:t>
            </a:r>
            <a:r>
              <a:rPr lang="en-US" altLang="ko-KR" sz="1600" dirty="0" smtClean="0"/>
              <a:t>: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String[] data=</a:t>
            </a:r>
            <a:r>
              <a:rPr lang="en-US" altLang="ko-KR" sz="1600" dirty="0" err="1" smtClean="0"/>
              <a:t>request.getParameterValues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”);</a:t>
            </a:r>
            <a:endParaRPr lang="ko-KR" altLang="en-US" sz="1600" dirty="0"/>
          </a:p>
        </p:txBody>
      </p:sp>
      <p:sp>
        <p:nvSpPr>
          <p:cNvPr id="43" name="자유형 42"/>
          <p:cNvSpPr/>
          <p:nvPr/>
        </p:nvSpPr>
        <p:spPr>
          <a:xfrm>
            <a:off x="4756150" y="2002548"/>
            <a:ext cx="2711450" cy="3871202"/>
          </a:xfrm>
          <a:custGeom>
            <a:avLst/>
            <a:gdLst>
              <a:gd name="connsiteX0" fmla="*/ 1841500 w 2711450"/>
              <a:gd name="connsiteY0" fmla="*/ 264402 h 3871202"/>
              <a:gd name="connsiteX1" fmla="*/ 1797050 w 2711450"/>
              <a:gd name="connsiteY1" fmla="*/ 258052 h 3871202"/>
              <a:gd name="connsiteX2" fmla="*/ 1746250 w 2711450"/>
              <a:gd name="connsiteY2" fmla="*/ 251702 h 3871202"/>
              <a:gd name="connsiteX3" fmla="*/ 1727200 w 2711450"/>
              <a:gd name="connsiteY3" fmla="*/ 239002 h 3871202"/>
              <a:gd name="connsiteX4" fmla="*/ 1701800 w 2711450"/>
              <a:gd name="connsiteY4" fmla="*/ 226302 h 3871202"/>
              <a:gd name="connsiteX5" fmla="*/ 1657350 w 2711450"/>
              <a:gd name="connsiteY5" fmla="*/ 169152 h 3871202"/>
              <a:gd name="connsiteX6" fmla="*/ 1644650 w 2711450"/>
              <a:gd name="connsiteY6" fmla="*/ 131052 h 3871202"/>
              <a:gd name="connsiteX7" fmla="*/ 1651000 w 2711450"/>
              <a:gd name="connsiteY7" fmla="*/ 48502 h 3871202"/>
              <a:gd name="connsiteX8" fmla="*/ 1682750 w 2711450"/>
              <a:gd name="connsiteY8" fmla="*/ 23102 h 3871202"/>
              <a:gd name="connsiteX9" fmla="*/ 1746250 w 2711450"/>
              <a:gd name="connsiteY9" fmla="*/ 4052 h 3871202"/>
              <a:gd name="connsiteX10" fmla="*/ 1822450 w 2711450"/>
              <a:gd name="connsiteY10" fmla="*/ 10402 h 3871202"/>
              <a:gd name="connsiteX11" fmla="*/ 1879600 w 2711450"/>
              <a:gd name="connsiteY11" fmla="*/ 54852 h 3871202"/>
              <a:gd name="connsiteX12" fmla="*/ 1930400 w 2711450"/>
              <a:gd name="connsiteY12" fmla="*/ 92952 h 3871202"/>
              <a:gd name="connsiteX13" fmla="*/ 1936750 w 2711450"/>
              <a:gd name="connsiteY13" fmla="*/ 112002 h 3871202"/>
              <a:gd name="connsiteX14" fmla="*/ 1949450 w 2711450"/>
              <a:gd name="connsiteY14" fmla="*/ 131052 h 3871202"/>
              <a:gd name="connsiteX15" fmla="*/ 1943100 w 2711450"/>
              <a:gd name="connsiteY15" fmla="*/ 188202 h 3871202"/>
              <a:gd name="connsiteX16" fmla="*/ 1924050 w 2711450"/>
              <a:gd name="connsiteY16" fmla="*/ 207252 h 3871202"/>
              <a:gd name="connsiteX17" fmla="*/ 1860550 w 2711450"/>
              <a:gd name="connsiteY17" fmla="*/ 239002 h 3871202"/>
              <a:gd name="connsiteX18" fmla="*/ 1835150 w 2711450"/>
              <a:gd name="connsiteY18" fmla="*/ 258052 h 3871202"/>
              <a:gd name="connsiteX19" fmla="*/ 1841500 w 2711450"/>
              <a:gd name="connsiteY19" fmla="*/ 321552 h 3871202"/>
              <a:gd name="connsiteX20" fmla="*/ 1873250 w 2711450"/>
              <a:gd name="connsiteY20" fmla="*/ 334252 h 3871202"/>
              <a:gd name="connsiteX21" fmla="*/ 2000250 w 2711450"/>
              <a:gd name="connsiteY21" fmla="*/ 359652 h 3871202"/>
              <a:gd name="connsiteX22" fmla="*/ 2025650 w 2711450"/>
              <a:gd name="connsiteY22" fmla="*/ 366002 h 3871202"/>
              <a:gd name="connsiteX23" fmla="*/ 2089150 w 2711450"/>
              <a:gd name="connsiteY23" fmla="*/ 372352 h 3871202"/>
              <a:gd name="connsiteX24" fmla="*/ 2108200 w 2711450"/>
              <a:gd name="connsiteY24" fmla="*/ 378702 h 3871202"/>
              <a:gd name="connsiteX25" fmla="*/ 2190750 w 2711450"/>
              <a:gd name="connsiteY25" fmla="*/ 391402 h 3871202"/>
              <a:gd name="connsiteX26" fmla="*/ 2254250 w 2711450"/>
              <a:gd name="connsiteY26" fmla="*/ 416802 h 3871202"/>
              <a:gd name="connsiteX27" fmla="*/ 2286000 w 2711450"/>
              <a:gd name="connsiteY27" fmla="*/ 423152 h 3871202"/>
              <a:gd name="connsiteX28" fmla="*/ 2336800 w 2711450"/>
              <a:gd name="connsiteY28" fmla="*/ 448552 h 3871202"/>
              <a:gd name="connsiteX29" fmla="*/ 2432050 w 2711450"/>
              <a:gd name="connsiteY29" fmla="*/ 499352 h 3871202"/>
              <a:gd name="connsiteX30" fmla="*/ 2451100 w 2711450"/>
              <a:gd name="connsiteY30" fmla="*/ 512052 h 3871202"/>
              <a:gd name="connsiteX31" fmla="*/ 2482850 w 2711450"/>
              <a:gd name="connsiteY31" fmla="*/ 550152 h 3871202"/>
              <a:gd name="connsiteX32" fmla="*/ 2508250 w 2711450"/>
              <a:gd name="connsiteY32" fmla="*/ 594602 h 3871202"/>
              <a:gd name="connsiteX33" fmla="*/ 2527300 w 2711450"/>
              <a:gd name="connsiteY33" fmla="*/ 620002 h 3871202"/>
              <a:gd name="connsiteX34" fmla="*/ 2533650 w 2711450"/>
              <a:gd name="connsiteY34" fmla="*/ 639052 h 3871202"/>
              <a:gd name="connsiteX35" fmla="*/ 2546350 w 2711450"/>
              <a:gd name="connsiteY35" fmla="*/ 664452 h 3871202"/>
              <a:gd name="connsiteX36" fmla="*/ 2565400 w 2711450"/>
              <a:gd name="connsiteY36" fmla="*/ 721602 h 3871202"/>
              <a:gd name="connsiteX37" fmla="*/ 2597150 w 2711450"/>
              <a:gd name="connsiteY37" fmla="*/ 778752 h 3871202"/>
              <a:gd name="connsiteX38" fmla="*/ 2628900 w 2711450"/>
              <a:gd name="connsiteY38" fmla="*/ 861302 h 3871202"/>
              <a:gd name="connsiteX39" fmla="*/ 2654300 w 2711450"/>
              <a:gd name="connsiteY39" fmla="*/ 950202 h 3871202"/>
              <a:gd name="connsiteX40" fmla="*/ 2667000 w 2711450"/>
              <a:gd name="connsiteY40" fmla="*/ 1007352 h 3871202"/>
              <a:gd name="connsiteX41" fmla="*/ 2679700 w 2711450"/>
              <a:gd name="connsiteY41" fmla="*/ 1026402 h 3871202"/>
              <a:gd name="connsiteX42" fmla="*/ 2705100 w 2711450"/>
              <a:gd name="connsiteY42" fmla="*/ 1159752 h 3871202"/>
              <a:gd name="connsiteX43" fmla="*/ 2711450 w 2711450"/>
              <a:gd name="connsiteY43" fmla="*/ 1210552 h 3871202"/>
              <a:gd name="connsiteX44" fmla="*/ 2705100 w 2711450"/>
              <a:gd name="connsiteY44" fmla="*/ 1464552 h 3871202"/>
              <a:gd name="connsiteX45" fmla="*/ 2698750 w 2711450"/>
              <a:gd name="connsiteY45" fmla="*/ 1502652 h 3871202"/>
              <a:gd name="connsiteX46" fmla="*/ 2686050 w 2711450"/>
              <a:gd name="connsiteY46" fmla="*/ 1534402 h 3871202"/>
              <a:gd name="connsiteX47" fmla="*/ 2667000 w 2711450"/>
              <a:gd name="connsiteY47" fmla="*/ 1578852 h 3871202"/>
              <a:gd name="connsiteX48" fmla="*/ 2654300 w 2711450"/>
              <a:gd name="connsiteY48" fmla="*/ 1623302 h 3871202"/>
              <a:gd name="connsiteX49" fmla="*/ 2635250 w 2711450"/>
              <a:gd name="connsiteY49" fmla="*/ 1655052 h 3871202"/>
              <a:gd name="connsiteX50" fmla="*/ 2622550 w 2711450"/>
              <a:gd name="connsiteY50" fmla="*/ 1712202 h 3871202"/>
              <a:gd name="connsiteX51" fmla="*/ 2603500 w 2711450"/>
              <a:gd name="connsiteY51" fmla="*/ 1750302 h 3871202"/>
              <a:gd name="connsiteX52" fmla="*/ 2584450 w 2711450"/>
              <a:gd name="connsiteY52" fmla="*/ 1794752 h 3871202"/>
              <a:gd name="connsiteX53" fmla="*/ 2565400 w 2711450"/>
              <a:gd name="connsiteY53" fmla="*/ 1832852 h 3871202"/>
              <a:gd name="connsiteX54" fmla="*/ 2527300 w 2711450"/>
              <a:gd name="connsiteY54" fmla="*/ 1915402 h 3871202"/>
              <a:gd name="connsiteX55" fmla="*/ 2508250 w 2711450"/>
              <a:gd name="connsiteY55" fmla="*/ 1940802 h 3871202"/>
              <a:gd name="connsiteX56" fmla="*/ 2489200 w 2711450"/>
              <a:gd name="connsiteY56" fmla="*/ 1991602 h 3871202"/>
              <a:gd name="connsiteX57" fmla="*/ 2470150 w 2711450"/>
              <a:gd name="connsiteY57" fmla="*/ 2023352 h 3871202"/>
              <a:gd name="connsiteX58" fmla="*/ 2438400 w 2711450"/>
              <a:gd name="connsiteY58" fmla="*/ 2086852 h 3871202"/>
              <a:gd name="connsiteX59" fmla="*/ 2438400 w 2711450"/>
              <a:gd name="connsiteY59" fmla="*/ 2086852 h 3871202"/>
              <a:gd name="connsiteX60" fmla="*/ 2419350 w 2711450"/>
              <a:gd name="connsiteY60" fmla="*/ 2131302 h 3871202"/>
              <a:gd name="connsiteX61" fmla="*/ 2387600 w 2711450"/>
              <a:gd name="connsiteY61" fmla="*/ 2175752 h 3871202"/>
              <a:gd name="connsiteX62" fmla="*/ 2336800 w 2711450"/>
              <a:gd name="connsiteY62" fmla="*/ 2239252 h 3871202"/>
              <a:gd name="connsiteX63" fmla="*/ 2305050 w 2711450"/>
              <a:gd name="connsiteY63" fmla="*/ 2290052 h 3871202"/>
              <a:gd name="connsiteX64" fmla="*/ 2260600 w 2711450"/>
              <a:gd name="connsiteY64" fmla="*/ 2340852 h 3871202"/>
              <a:gd name="connsiteX65" fmla="*/ 2235200 w 2711450"/>
              <a:gd name="connsiteY65" fmla="*/ 2372602 h 3871202"/>
              <a:gd name="connsiteX66" fmla="*/ 2190750 w 2711450"/>
              <a:gd name="connsiteY66" fmla="*/ 2417052 h 3871202"/>
              <a:gd name="connsiteX67" fmla="*/ 2171700 w 2711450"/>
              <a:gd name="connsiteY67" fmla="*/ 2436102 h 3871202"/>
              <a:gd name="connsiteX68" fmla="*/ 2133600 w 2711450"/>
              <a:gd name="connsiteY68" fmla="*/ 2486902 h 3871202"/>
              <a:gd name="connsiteX69" fmla="*/ 2108200 w 2711450"/>
              <a:gd name="connsiteY69" fmla="*/ 2499602 h 3871202"/>
              <a:gd name="connsiteX70" fmla="*/ 2076450 w 2711450"/>
              <a:gd name="connsiteY70" fmla="*/ 2537702 h 3871202"/>
              <a:gd name="connsiteX71" fmla="*/ 2057400 w 2711450"/>
              <a:gd name="connsiteY71" fmla="*/ 2569452 h 3871202"/>
              <a:gd name="connsiteX72" fmla="*/ 2032000 w 2711450"/>
              <a:gd name="connsiteY72" fmla="*/ 2582152 h 3871202"/>
              <a:gd name="connsiteX73" fmla="*/ 2019300 w 2711450"/>
              <a:gd name="connsiteY73" fmla="*/ 2607552 h 3871202"/>
              <a:gd name="connsiteX74" fmla="*/ 1962150 w 2711450"/>
              <a:gd name="connsiteY74" fmla="*/ 2652002 h 3871202"/>
              <a:gd name="connsiteX75" fmla="*/ 1936750 w 2711450"/>
              <a:gd name="connsiteY75" fmla="*/ 2671052 h 3871202"/>
              <a:gd name="connsiteX76" fmla="*/ 1905000 w 2711450"/>
              <a:gd name="connsiteY76" fmla="*/ 2696452 h 3871202"/>
              <a:gd name="connsiteX77" fmla="*/ 1879600 w 2711450"/>
              <a:gd name="connsiteY77" fmla="*/ 2715502 h 3871202"/>
              <a:gd name="connsiteX78" fmla="*/ 1854200 w 2711450"/>
              <a:gd name="connsiteY78" fmla="*/ 2734552 h 3871202"/>
              <a:gd name="connsiteX79" fmla="*/ 1790700 w 2711450"/>
              <a:gd name="connsiteY79" fmla="*/ 2772652 h 3871202"/>
              <a:gd name="connsiteX80" fmla="*/ 1695450 w 2711450"/>
              <a:gd name="connsiteY80" fmla="*/ 2842502 h 3871202"/>
              <a:gd name="connsiteX81" fmla="*/ 1670050 w 2711450"/>
              <a:gd name="connsiteY81" fmla="*/ 2861552 h 3871202"/>
              <a:gd name="connsiteX82" fmla="*/ 1644650 w 2711450"/>
              <a:gd name="connsiteY82" fmla="*/ 2874252 h 3871202"/>
              <a:gd name="connsiteX83" fmla="*/ 1606550 w 2711450"/>
              <a:gd name="connsiteY83" fmla="*/ 2899652 h 3871202"/>
              <a:gd name="connsiteX84" fmla="*/ 1574800 w 2711450"/>
              <a:gd name="connsiteY84" fmla="*/ 2925052 h 3871202"/>
              <a:gd name="connsiteX85" fmla="*/ 1536700 w 2711450"/>
              <a:gd name="connsiteY85" fmla="*/ 2937752 h 3871202"/>
              <a:gd name="connsiteX86" fmla="*/ 1498600 w 2711450"/>
              <a:gd name="connsiteY86" fmla="*/ 2963152 h 3871202"/>
              <a:gd name="connsiteX87" fmla="*/ 1447800 w 2711450"/>
              <a:gd name="connsiteY87" fmla="*/ 2988552 h 3871202"/>
              <a:gd name="connsiteX88" fmla="*/ 1409700 w 2711450"/>
              <a:gd name="connsiteY88" fmla="*/ 3007602 h 3871202"/>
              <a:gd name="connsiteX89" fmla="*/ 1352550 w 2711450"/>
              <a:gd name="connsiteY89" fmla="*/ 3039352 h 3871202"/>
              <a:gd name="connsiteX90" fmla="*/ 1320800 w 2711450"/>
              <a:gd name="connsiteY90" fmla="*/ 3052052 h 3871202"/>
              <a:gd name="connsiteX91" fmla="*/ 1289050 w 2711450"/>
              <a:gd name="connsiteY91" fmla="*/ 3071102 h 3871202"/>
              <a:gd name="connsiteX92" fmla="*/ 1238250 w 2711450"/>
              <a:gd name="connsiteY92" fmla="*/ 3083802 h 3871202"/>
              <a:gd name="connsiteX93" fmla="*/ 1162050 w 2711450"/>
              <a:gd name="connsiteY93" fmla="*/ 3115552 h 3871202"/>
              <a:gd name="connsiteX94" fmla="*/ 1136650 w 2711450"/>
              <a:gd name="connsiteY94" fmla="*/ 3134602 h 3871202"/>
              <a:gd name="connsiteX95" fmla="*/ 1111250 w 2711450"/>
              <a:gd name="connsiteY95" fmla="*/ 3140952 h 3871202"/>
              <a:gd name="connsiteX96" fmla="*/ 1079500 w 2711450"/>
              <a:gd name="connsiteY96" fmla="*/ 3153652 h 3871202"/>
              <a:gd name="connsiteX97" fmla="*/ 1016000 w 2711450"/>
              <a:gd name="connsiteY97" fmla="*/ 3185402 h 3871202"/>
              <a:gd name="connsiteX98" fmla="*/ 958850 w 2711450"/>
              <a:gd name="connsiteY98" fmla="*/ 3210802 h 3871202"/>
              <a:gd name="connsiteX99" fmla="*/ 927100 w 2711450"/>
              <a:gd name="connsiteY99" fmla="*/ 3223502 h 3871202"/>
              <a:gd name="connsiteX100" fmla="*/ 882650 w 2711450"/>
              <a:gd name="connsiteY100" fmla="*/ 3255252 h 3871202"/>
              <a:gd name="connsiteX101" fmla="*/ 850900 w 2711450"/>
              <a:gd name="connsiteY101" fmla="*/ 3267952 h 3871202"/>
              <a:gd name="connsiteX102" fmla="*/ 812800 w 2711450"/>
              <a:gd name="connsiteY102" fmla="*/ 3293352 h 3871202"/>
              <a:gd name="connsiteX103" fmla="*/ 787400 w 2711450"/>
              <a:gd name="connsiteY103" fmla="*/ 3306052 h 3871202"/>
              <a:gd name="connsiteX104" fmla="*/ 762000 w 2711450"/>
              <a:gd name="connsiteY104" fmla="*/ 3325102 h 3871202"/>
              <a:gd name="connsiteX105" fmla="*/ 742950 w 2711450"/>
              <a:gd name="connsiteY105" fmla="*/ 3331452 h 3871202"/>
              <a:gd name="connsiteX106" fmla="*/ 704850 w 2711450"/>
              <a:gd name="connsiteY106" fmla="*/ 3356852 h 3871202"/>
              <a:gd name="connsiteX107" fmla="*/ 673100 w 2711450"/>
              <a:gd name="connsiteY107" fmla="*/ 3369552 h 3871202"/>
              <a:gd name="connsiteX108" fmla="*/ 641350 w 2711450"/>
              <a:gd name="connsiteY108" fmla="*/ 3394952 h 3871202"/>
              <a:gd name="connsiteX109" fmla="*/ 622300 w 2711450"/>
              <a:gd name="connsiteY109" fmla="*/ 3401302 h 3871202"/>
              <a:gd name="connsiteX110" fmla="*/ 584200 w 2711450"/>
              <a:gd name="connsiteY110" fmla="*/ 3426702 h 3871202"/>
              <a:gd name="connsiteX111" fmla="*/ 514350 w 2711450"/>
              <a:gd name="connsiteY111" fmla="*/ 3464802 h 3871202"/>
              <a:gd name="connsiteX112" fmla="*/ 476250 w 2711450"/>
              <a:gd name="connsiteY112" fmla="*/ 3483852 h 3871202"/>
              <a:gd name="connsiteX113" fmla="*/ 457200 w 2711450"/>
              <a:gd name="connsiteY113" fmla="*/ 3496552 h 3871202"/>
              <a:gd name="connsiteX114" fmla="*/ 425450 w 2711450"/>
              <a:gd name="connsiteY114" fmla="*/ 3509252 h 3871202"/>
              <a:gd name="connsiteX115" fmla="*/ 400050 w 2711450"/>
              <a:gd name="connsiteY115" fmla="*/ 3528302 h 3871202"/>
              <a:gd name="connsiteX116" fmla="*/ 374650 w 2711450"/>
              <a:gd name="connsiteY116" fmla="*/ 3541002 h 3871202"/>
              <a:gd name="connsiteX117" fmla="*/ 355600 w 2711450"/>
              <a:gd name="connsiteY117" fmla="*/ 3553702 h 3871202"/>
              <a:gd name="connsiteX118" fmla="*/ 330200 w 2711450"/>
              <a:gd name="connsiteY118" fmla="*/ 3566402 h 3871202"/>
              <a:gd name="connsiteX119" fmla="*/ 304800 w 2711450"/>
              <a:gd name="connsiteY119" fmla="*/ 3585452 h 3871202"/>
              <a:gd name="connsiteX120" fmla="*/ 266700 w 2711450"/>
              <a:gd name="connsiteY120" fmla="*/ 3598152 h 3871202"/>
              <a:gd name="connsiteX121" fmla="*/ 241300 w 2711450"/>
              <a:gd name="connsiteY121" fmla="*/ 3617202 h 3871202"/>
              <a:gd name="connsiteX122" fmla="*/ 203200 w 2711450"/>
              <a:gd name="connsiteY122" fmla="*/ 3642602 h 3871202"/>
              <a:gd name="connsiteX123" fmla="*/ 165100 w 2711450"/>
              <a:gd name="connsiteY123" fmla="*/ 3668002 h 3871202"/>
              <a:gd name="connsiteX124" fmla="*/ 114300 w 2711450"/>
              <a:gd name="connsiteY124" fmla="*/ 3725152 h 3871202"/>
              <a:gd name="connsiteX125" fmla="*/ 76200 w 2711450"/>
              <a:gd name="connsiteY125" fmla="*/ 3763252 h 3871202"/>
              <a:gd name="connsiteX126" fmla="*/ 63500 w 2711450"/>
              <a:gd name="connsiteY126" fmla="*/ 3782302 h 3871202"/>
              <a:gd name="connsiteX127" fmla="*/ 44450 w 2711450"/>
              <a:gd name="connsiteY127" fmla="*/ 3801352 h 3871202"/>
              <a:gd name="connsiteX128" fmla="*/ 19050 w 2711450"/>
              <a:gd name="connsiteY128" fmla="*/ 3839452 h 3871202"/>
              <a:gd name="connsiteX129" fmla="*/ 0 w 2711450"/>
              <a:gd name="connsiteY129" fmla="*/ 3871202 h 3871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2711450" h="3871202">
                <a:moveTo>
                  <a:pt x="1841500" y="264402"/>
                </a:moveTo>
                <a:lnTo>
                  <a:pt x="1797050" y="258052"/>
                </a:lnTo>
                <a:cubicBezTo>
                  <a:pt x="1780135" y="255797"/>
                  <a:pt x="1762714" y="256192"/>
                  <a:pt x="1746250" y="251702"/>
                </a:cubicBezTo>
                <a:cubicBezTo>
                  <a:pt x="1738887" y="249694"/>
                  <a:pt x="1733826" y="242788"/>
                  <a:pt x="1727200" y="239002"/>
                </a:cubicBezTo>
                <a:cubicBezTo>
                  <a:pt x="1718981" y="234306"/>
                  <a:pt x="1709503" y="231804"/>
                  <a:pt x="1701800" y="226302"/>
                </a:cubicBezTo>
                <a:cubicBezTo>
                  <a:pt x="1687418" y="216029"/>
                  <a:pt x="1661453" y="181462"/>
                  <a:pt x="1657350" y="169152"/>
                </a:cubicBezTo>
                <a:lnTo>
                  <a:pt x="1644650" y="131052"/>
                </a:lnTo>
                <a:cubicBezTo>
                  <a:pt x="1646767" y="103535"/>
                  <a:pt x="1645914" y="75627"/>
                  <a:pt x="1651000" y="48502"/>
                </a:cubicBezTo>
                <a:cubicBezTo>
                  <a:pt x="1655429" y="24879"/>
                  <a:pt x="1666970" y="30992"/>
                  <a:pt x="1682750" y="23102"/>
                </a:cubicBezTo>
                <a:cubicBezTo>
                  <a:pt x="1728955" y="0"/>
                  <a:pt x="1665413" y="15600"/>
                  <a:pt x="1746250" y="4052"/>
                </a:cubicBezTo>
                <a:cubicBezTo>
                  <a:pt x="1771650" y="6169"/>
                  <a:pt x="1797892" y="3580"/>
                  <a:pt x="1822450" y="10402"/>
                </a:cubicBezTo>
                <a:cubicBezTo>
                  <a:pt x="1852293" y="18692"/>
                  <a:pt x="1859011" y="38007"/>
                  <a:pt x="1879600" y="54852"/>
                </a:cubicBezTo>
                <a:cubicBezTo>
                  <a:pt x="1895982" y="68256"/>
                  <a:pt x="1930400" y="92952"/>
                  <a:pt x="1930400" y="92952"/>
                </a:cubicBezTo>
                <a:cubicBezTo>
                  <a:pt x="1932517" y="99302"/>
                  <a:pt x="1933757" y="106015"/>
                  <a:pt x="1936750" y="112002"/>
                </a:cubicBezTo>
                <a:cubicBezTo>
                  <a:pt x="1940163" y="118828"/>
                  <a:pt x="1948816" y="123447"/>
                  <a:pt x="1949450" y="131052"/>
                </a:cubicBezTo>
                <a:cubicBezTo>
                  <a:pt x="1951042" y="150153"/>
                  <a:pt x="1949161" y="170018"/>
                  <a:pt x="1943100" y="188202"/>
                </a:cubicBezTo>
                <a:cubicBezTo>
                  <a:pt x="1940260" y="196721"/>
                  <a:pt x="1931139" y="201739"/>
                  <a:pt x="1924050" y="207252"/>
                </a:cubicBezTo>
                <a:cubicBezTo>
                  <a:pt x="1888238" y="235106"/>
                  <a:pt x="1895297" y="230315"/>
                  <a:pt x="1860550" y="239002"/>
                </a:cubicBezTo>
                <a:cubicBezTo>
                  <a:pt x="1852083" y="245352"/>
                  <a:pt x="1842634" y="250568"/>
                  <a:pt x="1835150" y="258052"/>
                </a:cubicBezTo>
                <a:cubicBezTo>
                  <a:pt x="1814354" y="278848"/>
                  <a:pt x="1817658" y="294730"/>
                  <a:pt x="1841500" y="321552"/>
                </a:cubicBezTo>
                <a:cubicBezTo>
                  <a:pt x="1849073" y="330071"/>
                  <a:pt x="1862538" y="330357"/>
                  <a:pt x="1873250" y="334252"/>
                </a:cubicBezTo>
                <a:cubicBezTo>
                  <a:pt x="1935040" y="356721"/>
                  <a:pt x="1908626" y="344381"/>
                  <a:pt x="2000250" y="359652"/>
                </a:cubicBezTo>
                <a:cubicBezTo>
                  <a:pt x="2008858" y="361087"/>
                  <a:pt x="2017010" y="364768"/>
                  <a:pt x="2025650" y="366002"/>
                </a:cubicBezTo>
                <a:cubicBezTo>
                  <a:pt x="2046708" y="369010"/>
                  <a:pt x="2067983" y="370235"/>
                  <a:pt x="2089150" y="372352"/>
                </a:cubicBezTo>
                <a:cubicBezTo>
                  <a:pt x="2095500" y="374469"/>
                  <a:pt x="2101614" y="377505"/>
                  <a:pt x="2108200" y="378702"/>
                </a:cubicBezTo>
                <a:cubicBezTo>
                  <a:pt x="2214045" y="397946"/>
                  <a:pt x="2114226" y="374397"/>
                  <a:pt x="2190750" y="391402"/>
                </a:cubicBezTo>
                <a:cubicBezTo>
                  <a:pt x="2249438" y="404444"/>
                  <a:pt x="2176598" y="388565"/>
                  <a:pt x="2254250" y="416802"/>
                </a:cubicBezTo>
                <a:cubicBezTo>
                  <a:pt x="2264393" y="420490"/>
                  <a:pt x="2275417" y="421035"/>
                  <a:pt x="2286000" y="423152"/>
                </a:cubicBezTo>
                <a:cubicBezTo>
                  <a:pt x="2323930" y="461082"/>
                  <a:pt x="2282726" y="426922"/>
                  <a:pt x="2336800" y="448552"/>
                </a:cubicBezTo>
                <a:cubicBezTo>
                  <a:pt x="2367123" y="460681"/>
                  <a:pt x="2403068" y="481238"/>
                  <a:pt x="2432050" y="499352"/>
                </a:cubicBezTo>
                <a:cubicBezTo>
                  <a:pt x="2438522" y="503397"/>
                  <a:pt x="2444750" y="507819"/>
                  <a:pt x="2451100" y="512052"/>
                </a:cubicBezTo>
                <a:cubicBezTo>
                  <a:pt x="2482632" y="559350"/>
                  <a:pt x="2442106" y="501259"/>
                  <a:pt x="2482850" y="550152"/>
                </a:cubicBezTo>
                <a:cubicBezTo>
                  <a:pt x="2500328" y="571126"/>
                  <a:pt x="2492723" y="569759"/>
                  <a:pt x="2508250" y="594602"/>
                </a:cubicBezTo>
                <a:cubicBezTo>
                  <a:pt x="2513859" y="603577"/>
                  <a:pt x="2520950" y="611535"/>
                  <a:pt x="2527300" y="620002"/>
                </a:cubicBezTo>
                <a:cubicBezTo>
                  <a:pt x="2529417" y="626352"/>
                  <a:pt x="2531013" y="632900"/>
                  <a:pt x="2533650" y="639052"/>
                </a:cubicBezTo>
                <a:cubicBezTo>
                  <a:pt x="2537379" y="647753"/>
                  <a:pt x="2543026" y="655589"/>
                  <a:pt x="2546350" y="664452"/>
                </a:cubicBezTo>
                <a:cubicBezTo>
                  <a:pt x="2564540" y="712958"/>
                  <a:pt x="2537606" y="666013"/>
                  <a:pt x="2565400" y="721602"/>
                </a:cubicBezTo>
                <a:cubicBezTo>
                  <a:pt x="2591050" y="772901"/>
                  <a:pt x="2565248" y="695807"/>
                  <a:pt x="2597150" y="778752"/>
                </a:cubicBezTo>
                <a:cubicBezTo>
                  <a:pt x="2638652" y="886657"/>
                  <a:pt x="2580014" y="763529"/>
                  <a:pt x="2628900" y="861302"/>
                </a:cubicBezTo>
                <a:cubicBezTo>
                  <a:pt x="2643456" y="934084"/>
                  <a:pt x="2631947" y="905495"/>
                  <a:pt x="2654300" y="950202"/>
                </a:cubicBezTo>
                <a:cubicBezTo>
                  <a:pt x="2655430" y="955853"/>
                  <a:pt x="2663637" y="999505"/>
                  <a:pt x="2667000" y="1007352"/>
                </a:cubicBezTo>
                <a:cubicBezTo>
                  <a:pt x="2670006" y="1014367"/>
                  <a:pt x="2675467" y="1020052"/>
                  <a:pt x="2679700" y="1026402"/>
                </a:cubicBezTo>
                <a:cubicBezTo>
                  <a:pt x="2684453" y="1050165"/>
                  <a:pt x="2702340" y="1137670"/>
                  <a:pt x="2705100" y="1159752"/>
                </a:cubicBezTo>
                <a:lnTo>
                  <a:pt x="2711450" y="1210552"/>
                </a:lnTo>
                <a:cubicBezTo>
                  <a:pt x="2709333" y="1295219"/>
                  <a:pt x="2708779" y="1379939"/>
                  <a:pt x="2705100" y="1464552"/>
                </a:cubicBezTo>
                <a:cubicBezTo>
                  <a:pt x="2704541" y="1477415"/>
                  <a:pt x="2702138" y="1490230"/>
                  <a:pt x="2698750" y="1502652"/>
                </a:cubicBezTo>
                <a:cubicBezTo>
                  <a:pt x="2695751" y="1513649"/>
                  <a:pt x="2689655" y="1523588"/>
                  <a:pt x="2686050" y="1534402"/>
                </a:cubicBezTo>
                <a:cubicBezTo>
                  <a:pt x="2672382" y="1575407"/>
                  <a:pt x="2689322" y="1545369"/>
                  <a:pt x="2667000" y="1578852"/>
                </a:cubicBezTo>
                <a:cubicBezTo>
                  <a:pt x="2662767" y="1593669"/>
                  <a:pt x="2660227" y="1609078"/>
                  <a:pt x="2654300" y="1623302"/>
                </a:cubicBezTo>
                <a:cubicBezTo>
                  <a:pt x="2649553" y="1634695"/>
                  <a:pt x="2639401" y="1643429"/>
                  <a:pt x="2635250" y="1655052"/>
                </a:cubicBezTo>
                <a:cubicBezTo>
                  <a:pt x="2628686" y="1673430"/>
                  <a:pt x="2628721" y="1693689"/>
                  <a:pt x="2622550" y="1712202"/>
                </a:cubicBezTo>
                <a:cubicBezTo>
                  <a:pt x="2618060" y="1725672"/>
                  <a:pt x="2609450" y="1737410"/>
                  <a:pt x="2603500" y="1750302"/>
                </a:cubicBezTo>
                <a:cubicBezTo>
                  <a:pt x="2596745" y="1764938"/>
                  <a:pt x="2591205" y="1780116"/>
                  <a:pt x="2584450" y="1794752"/>
                </a:cubicBezTo>
                <a:cubicBezTo>
                  <a:pt x="2578500" y="1807644"/>
                  <a:pt x="2571276" y="1819926"/>
                  <a:pt x="2565400" y="1832852"/>
                </a:cubicBezTo>
                <a:cubicBezTo>
                  <a:pt x="2544283" y="1879309"/>
                  <a:pt x="2560099" y="1859175"/>
                  <a:pt x="2527300" y="1915402"/>
                </a:cubicBezTo>
                <a:cubicBezTo>
                  <a:pt x="2521967" y="1924544"/>
                  <a:pt x="2512983" y="1931336"/>
                  <a:pt x="2508250" y="1940802"/>
                </a:cubicBezTo>
                <a:cubicBezTo>
                  <a:pt x="2500162" y="1956978"/>
                  <a:pt x="2496779" y="1975182"/>
                  <a:pt x="2489200" y="1991602"/>
                </a:cubicBezTo>
                <a:cubicBezTo>
                  <a:pt x="2484028" y="2002808"/>
                  <a:pt x="2475958" y="2012462"/>
                  <a:pt x="2470150" y="2023352"/>
                </a:cubicBezTo>
                <a:cubicBezTo>
                  <a:pt x="2459014" y="2044233"/>
                  <a:pt x="2448983" y="2065685"/>
                  <a:pt x="2438400" y="2086852"/>
                </a:cubicBezTo>
                <a:lnTo>
                  <a:pt x="2438400" y="2086852"/>
                </a:lnTo>
                <a:cubicBezTo>
                  <a:pt x="2432050" y="2101669"/>
                  <a:pt x="2426559" y="2116884"/>
                  <a:pt x="2419350" y="2131302"/>
                </a:cubicBezTo>
                <a:cubicBezTo>
                  <a:pt x="2414189" y="2141624"/>
                  <a:pt x="2392634" y="2168561"/>
                  <a:pt x="2387600" y="2175752"/>
                </a:cubicBezTo>
                <a:cubicBezTo>
                  <a:pt x="2350218" y="2229155"/>
                  <a:pt x="2377182" y="2198870"/>
                  <a:pt x="2336800" y="2239252"/>
                </a:cubicBezTo>
                <a:cubicBezTo>
                  <a:pt x="2325434" y="2273351"/>
                  <a:pt x="2336110" y="2248638"/>
                  <a:pt x="2305050" y="2290052"/>
                </a:cubicBezTo>
                <a:cubicBezTo>
                  <a:pt x="2258826" y="2351685"/>
                  <a:pt x="2347211" y="2244617"/>
                  <a:pt x="2260600" y="2340852"/>
                </a:cubicBezTo>
                <a:cubicBezTo>
                  <a:pt x="2251533" y="2350926"/>
                  <a:pt x="2244358" y="2362611"/>
                  <a:pt x="2235200" y="2372602"/>
                </a:cubicBezTo>
                <a:cubicBezTo>
                  <a:pt x="2221041" y="2388048"/>
                  <a:pt x="2205567" y="2402235"/>
                  <a:pt x="2190750" y="2417052"/>
                </a:cubicBezTo>
                <a:cubicBezTo>
                  <a:pt x="2184400" y="2423402"/>
                  <a:pt x="2175716" y="2428070"/>
                  <a:pt x="2171700" y="2436102"/>
                </a:cubicBezTo>
                <a:cubicBezTo>
                  <a:pt x="2158720" y="2462063"/>
                  <a:pt x="2159275" y="2467646"/>
                  <a:pt x="2133600" y="2486902"/>
                </a:cubicBezTo>
                <a:cubicBezTo>
                  <a:pt x="2126027" y="2492582"/>
                  <a:pt x="2115903" y="2494100"/>
                  <a:pt x="2108200" y="2499602"/>
                </a:cubicBezTo>
                <a:cubicBezTo>
                  <a:pt x="2093989" y="2509753"/>
                  <a:pt x="2085433" y="2523329"/>
                  <a:pt x="2076450" y="2537702"/>
                </a:cubicBezTo>
                <a:cubicBezTo>
                  <a:pt x="2069909" y="2548168"/>
                  <a:pt x="2066127" y="2560725"/>
                  <a:pt x="2057400" y="2569452"/>
                </a:cubicBezTo>
                <a:cubicBezTo>
                  <a:pt x="2050707" y="2576145"/>
                  <a:pt x="2040467" y="2577919"/>
                  <a:pt x="2032000" y="2582152"/>
                </a:cubicBezTo>
                <a:cubicBezTo>
                  <a:pt x="2027767" y="2590619"/>
                  <a:pt x="2025993" y="2600859"/>
                  <a:pt x="2019300" y="2607552"/>
                </a:cubicBezTo>
                <a:cubicBezTo>
                  <a:pt x="2002235" y="2624617"/>
                  <a:pt x="1981279" y="2637287"/>
                  <a:pt x="1962150" y="2652002"/>
                </a:cubicBezTo>
                <a:cubicBezTo>
                  <a:pt x="1953761" y="2658455"/>
                  <a:pt x="1945104" y="2664554"/>
                  <a:pt x="1936750" y="2671052"/>
                </a:cubicBezTo>
                <a:cubicBezTo>
                  <a:pt x="1926052" y="2679373"/>
                  <a:pt x="1915698" y="2688131"/>
                  <a:pt x="1905000" y="2696452"/>
                </a:cubicBezTo>
                <a:cubicBezTo>
                  <a:pt x="1896646" y="2702950"/>
                  <a:pt x="1888067" y="2709152"/>
                  <a:pt x="1879600" y="2715502"/>
                </a:cubicBezTo>
                <a:cubicBezTo>
                  <a:pt x="1871133" y="2721852"/>
                  <a:pt x="1863275" y="2729107"/>
                  <a:pt x="1854200" y="2734552"/>
                </a:cubicBezTo>
                <a:cubicBezTo>
                  <a:pt x="1833033" y="2747252"/>
                  <a:pt x="1810185" y="2757497"/>
                  <a:pt x="1790700" y="2772652"/>
                </a:cubicBezTo>
                <a:cubicBezTo>
                  <a:pt x="1682077" y="2857137"/>
                  <a:pt x="1778565" y="2784322"/>
                  <a:pt x="1695450" y="2842502"/>
                </a:cubicBezTo>
                <a:cubicBezTo>
                  <a:pt x="1686780" y="2848571"/>
                  <a:pt x="1679025" y="2855943"/>
                  <a:pt x="1670050" y="2861552"/>
                </a:cubicBezTo>
                <a:cubicBezTo>
                  <a:pt x="1662023" y="2866569"/>
                  <a:pt x="1652767" y="2869382"/>
                  <a:pt x="1644650" y="2874252"/>
                </a:cubicBezTo>
                <a:cubicBezTo>
                  <a:pt x="1631562" y="2882105"/>
                  <a:pt x="1618894" y="2890674"/>
                  <a:pt x="1606550" y="2899652"/>
                </a:cubicBezTo>
                <a:cubicBezTo>
                  <a:pt x="1595589" y="2907624"/>
                  <a:pt x="1586698" y="2918562"/>
                  <a:pt x="1574800" y="2925052"/>
                </a:cubicBezTo>
                <a:cubicBezTo>
                  <a:pt x="1563048" y="2931462"/>
                  <a:pt x="1548674" y="2931765"/>
                  <a:pt x="1536700" y="2937752"/>
                </a:cubicBezTo>
                <a:cubicBezTo>
                  <a:pt x="1523048" y="2944578"/>
                  <a:pt x="1511852" y="2955579"/>
                  <a:pt x="1498600" y="2963152"/>
                </a:cubicBezTo>
                <a:cubicBezTo>
                  <a:pt x="1482162" y="2972545"/>
                  <a:pt x="1464733" y="2980085"/>
                  <a:pt x="1447800" y="2988552"/>
                </a:cubicBezTo>
                <a:cubicBezTo>
                  <a:pt x="1435100" y="2994902"/>
                  <a:pt x="1421876" y="3000297"/>
                  <a:pt x="1409700" y="3007602"/>
                </a:cubicBezTo>
                <a:cubicBezTo>
                  <a:pt x="1386801" y="3021341"/>
                  <a:pt x="1375975" y="3028941"/>
                  <a:pt x="1352550" y="3039352"/>
                </a:cubicBezTo>
                <a:cubicBezTo>
                  <a:pt x="1342134" y="3043981"/>
                  <a:pt x="1330995" y="3046954"/>
                  <a:pt x="1320800" y="3052052"/>
                </a:cubicBezTo>
                <a:cubicBezTo>
                  <a:pt x="1309761" y="3057572"/>
                  <a:pt x="1300570" y="3066671"/>
                  <a:pt x="1289050" y="3071102"/>
                </a:cubicBezTo>
                <a:cubicBezTo>
                  <a:pt x="1272759" y="3077368"/>
                  <a:pt x="1238250" y="3083802"/>
                  <a:pt x="1238250" y="3083802"/>
                </a:cubicBezTo>
                <a:cubicBezTo>
                  <a:pt x="1140930" y="3142194"/>
                  <a:pt x="1283736" y="3060240"/>
                  <a:pt x="1162050" y="3115552"/>
                </a:cubicBezTo>
                <a:cubicBezTo>
                  <a:pt x="1152415" y="3119931"/>
                  <a:pt x="1146116" y="3129869"/>
                  <a:pt x="1136650" y="3134602"/>
                </a:cubicBezTo>
                <a:cubicBezTo>
                  <a:pt x="1128844" y="3138505"/>
                  <a:pt x="1119529" y="3138192"/>
                  <a:pt x="1111250" y="3140952"/>
                </a:cubicBezTo>
                <a:cubicBezTo>
                  <a:pt x="1100436" y="3144557"/>
                  <a:pt x="1089829" y="3148832"/>
                  <a:pt x="1079500" y="3153652"/>
                </a:cubicBezTo>
                <a:cubicBezTo>
                  <a:pt x="1058055" y="3163660"/>
                  <a:pt x="1038451" y="3177918"/>
                  <a:pt x="1016000" y="3185402"/>
                </a:cubicBezTo>
                <a:cubicBezTo>
                  <a:pt x="975686" y="3198840"/>
                  <a:pt x="1019469" y="3183248"/>
                  <a:pt x="958850" y="3210802"/>
                </a:cubicBezTo>
                <a:cubicBezTo>
                  <a:pt x="948473" y="3215519"/>
                  <a:pt x="937064" y="3217966"/>
                  <a:pt x="927100" y="3223502"/>
                </a:cubicBezTo>
                <a:cubicBezTo>
                  <a:pt x="901213" y="3237884"/>
                  <a:pt x="906454" y="3243350"/>
                  <a:pt x="882650" y="3255252"/>
                </a:cubicBezTo>
                <a:cubicBezTo>
                  <a:pt x="872455" y="3260350"/>
                  <a:pt x="860907" y="3262494"/>
                  <a:pt x="850900" y="3267952"/>
                </a:cubicBezTo>
                <a:cubicBezTo>
                  <a:pt x="837500" y="3275261"/>
                  <a:pt x="826452" y="3286526"/>
                  <a:pt x="812800" y="3293352"/>
                </a:cubicBezTo>
                <a:cubicBezTo>
                  <a:pt x="804333" y="3297585"/>
                  <a:pt x="795427" y="3301035"/>
                  <a:pt x="787400" y="3306052"/>
                </a:cubicBezTo>
                <a:cubicBezTo>
                  <a:pt x="778425" y="3311661"/>
                  <a:pt x="771189" y="3319851"/>
                  <a:pt x="762000" y="3325102"/>
                </a:cubicBezTo>
                <a:cubicBezTo>
                  <a:pt x="756188" y="3328423"/>
                  <a:pt x="748801" y="3328201"/>
                  <a:pt x="742950" y="3331452"/>
                </a:cubicBezTo>
                <a:cubicBezTo>
                  <a:pt x="729607" y="3338865"/>
                  <a:pt x="719022" y="3351183"/>
                  <a:pt x="704850" y="3356852"/>
                </a:cubicBezTo>
                <a:cubicBezTo>
                  <a:pt x="694267" y="3361085"/>
                  <a:pt x="682874" y="3363687"/>
                  <a:pt x="673100" y="3369552"/>
                </a:cubicBezTo>
                <a:cubicBezTo>
                  <a:pt x="661478" y="3376525"/>
                  <a:pt x="652843" y="3387769"/>
                  <a:pt x="641350" y="3394952"/>
                </a:cubicBezTo>
                <a:cubicBezTo>
                  <a:pt x="635674" y="3398500"/>
                  <a:pt x="628151" y="3398051"/>
                  <a:pt x="622300" y="3401302"/>
                </a:cubicBezTo>
                <a:cubicBezTo>
                  <a:pt x="608957" y="3408715"/>
                  <a:pt x="598680" y="3421875"/>
                  <a:pt x="584200" y="3426702"/>
                </a:cubicBezTo>
                <a:cubicBezTo>
                  <a:pt x="532008" y="3444099"/>
                  <a:pt x="613183" y="3415385"/>
                  <a:pt x="514350" y="3464802"/>
                </a:cubicBezTo>
                <a:cubicBezTo>
                  <a:pt x="501650" y="3471152"/>
                  <a:pt x="488662" y="3476956"/>
                  <a:pt x="476250" y="3483852"/>
                </a:cubicBezTo>
                <a:cubicBezTo>
                  <a:pt x="469579" y="3487558"/>
                  <a:pt x="464026" y="3493139"/>
                  <a:pt x="457200" y="3496552"/>
                </a:cubicBezTo>
                <a:cubicBezTo>
                  <a:pt x="447005" y="3501650"/>
                  <a:pt x="435414" y="3503716"/>
                  <a:pt x="425450" y="3509252"/>
                </a:cubicBezTo>
                <a:cubicBezTo>
                  <a:pt x="416199" y="3514392"/>
                  <a:pt x="409025" y="3522693"/>
                  <a:pt x="400050" y="3528302"/>
                </a:cubicBezTo>
                <a:cubicBezTo>
                  <a:pt x="392023" y="3533319"/>
                  <a:pt x="382869" y="3536306"/>
                  <a:pt x="374650" y="3541002"/>
                </a:cubicBezTo>
                <a:cubicBezTo>
                  <a:pt x="368024" y="3544788"/>
                  <a:pt x="362226" y="3549916"/>
                  <a:pt x="355600" y="3553702"/>
                </a:cubicBezTo>
                <a:cubicBezTo>
                  <a:pt x="347381" y="3558398"/>
                  <a:pt x="338227" y="3561385"/>
                  <a:pt x="330200" y="3566402"/>
                </a:cubicBezTo>
                <a:cubicBezTo>
                  <a:pt x="321225" y="3572011"/>
                  <a:pt x="314266" y="3580719"/>
                  <a:pt x="304800" y="3585452"/>
                </a:cubicBezTo>
                <a:cubicBezTo>
                  <a:pt x="292826" y="3591439"/>
                  <a:pt x="266700" y="3598152"/>
                  <a:pt x="266700" y="3598152"/>
                </a:cubicBezTo>
                <a:cubicBezTo>
                  <a:pt x="258233" y="3604502"/>
                  <a:pt x="249970" y="3611133"/>
                  <a:pt x="241300" y="3617202"/>
                </a:cubicBezTo>
                <a:cubicBezTo>
                  <a:pt x="228796" y="3625955"/>
                  <a:pt x="213993" y="3631809"/>
                  <a:pt x="203200" y="3642602"/>
                </a:cubicBezTo>
                <a:cubicBezTo>
                  <a:pt x="179417" y="3666385"/>
                  <a:pt x="192669" y="3658812"/>
                  <a:pt x="165100" y="3668002"/>
                </a:cubicBezTo>
                <a:cubicBezTo>
                  <a:pt x="93632" y="3725177"/>
                  <a:pt x="167716" y="3659866"/>
                  <a:pt x="114300" y="3725152"/>
                </a:cubicBezTo>
                <a:cubicBezTo>
                  <a:pt x="102927" y="3739053"/>
                  <a:pt x="86163" y="3748308"/>
                  <a:pt x="76200" y="3763252"/>
                </a:cubicBezTo>
                <a:cubicBezTo>
                  <a:pt x="71967" y="3769602"/>
                  <a:pt x="68386" y="3776439"/>
                  <a:pt x="63500" y="3782302"/>
                </a:cubicBezTo>
                <a:cubicBezTo>
                  <a:pt x="57751" y="3789201"/>
                  <a:pt x="49963" y="3794263"/>
                  <a:pt x="44450" y="3801352"/>
                </a:cubicBezTo>
                <a:cubicBezTo>
                  <a:pt x="35079" y="3813400"/>
                  <a:pt x="25876" y="3825800"/>
                  <a:pt x="19050" y="3839452"/>
                </a:cubicBezTo>
                <a:cubicBezTo>
                  <a:pt x="5011" y="3867529"/>
                  <a:pt x="13043" y="3858159"/>
                  <a:pt x="0" y="387120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5643578"/>
            <a:ext cx="171451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14282" y="214290"/>
            <a:ext cx="693895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*HTML Form Control</a:t>
            </a:r>
            <a:r>
              <a:rPr lang="ko-KR" altLang="en-US" dirty="0" smtClean="0"/>
              <a:t>의 값얻기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Form Control</a:t>
            </a:r>
            <a:r>
              <a:rPr lang="ko-KR" altLang="en-US" sz="1600" dirty="0" smtClean="0"/>
              <a:t>의 값은 </a:t>
            </a:r>
            <a:r>
              <a:rPr lang="en-US" altLang="ko-KR" sz="1600" dirty="0" smtClean="0"/>
              <a:t>web parameter</a:t>
            </a:r>
            <a:r>
              <a:rPr lang="ko-KR" altLang="en-US" sz="1600" dirty="0" smtClean="0"/>
              <a:t>로 전달된다</a:t>
            </a:r>
            <a:r>
              <a:rPr lang="en-US" altLang="ko-KR" sz="1600" dirty="0" smtClean="0"/>
              <a:t>. (parameter </a:t>
            </a:r>
            <a:r>
              <a:rPr lang="ko-KR" altLang="en-US" sz="1600" dirty="0" smtClean="0"/>
              <a:t>전송방식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-request </a:t>
            </a:r>
            <a:r>
              <a:rPr lang="ko-KR" altLang="en-US" sz="1600" dirty="0" smtClean="0"/>
              <a:t>내장객체를 사용하여 값을 받는다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이름이 유일 </a:t>
            </a:r>
            <a:r>
              <a:rPr lang="en-US" altLang="ko-KR" sz="1600" dirty="0" smtClean="0"/>
              <a:t>: String data=</a:t>
            </a:r>
            <a:r>
              <a:rPr lang="en-US" altLang="ko-KR" sz="1600" dirty="0" err="1" smtClean="0"/>
              <a:t>request.</a:t>
            </a:r>
            <a:r>
              <a:rPr lang="en-US" altLang="ko-KR" sz="1600" b="1" dirty="0" err="1" smtClean="0"/>
              <a:t>getParameter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이름이 중복 </a:t>
            </a:r>
            <a:r>
              <a:rPr lang="en-US" altLang="ko-KR" sz="1600" dirty="0" smtClean="0"/>
              <a:t>: String[] data=</a:t>
            </a:r>
            <a:r>
              <a:rPr lang="en-US" altLang="ko-KR" sz="1600" dirty="0" err="1" smtClean="0"/>
              <a:t>request.</a:t>
            </a:r>
            <a:r>
              <a:rPr lang="en-US" altLang="ko-KR" sz="1600" b="1" dirty="0" err="1" smtClean="0"/>
              <a:t>getParameterValues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-web parameter</a:t>
            </a:r>
            <a:r>
              <a:rPr lang="ko-KR" altLang="en-US" sz="1600" dirty="0" smtClean="0"/>
              <a:t>는 문자열로만 전달된다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428728" y="928670"/>
            <a:ext cx="3823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HTML</a:t>
            </a:r>
            <a:r>
              <a:rPr lang="ko-KR" altLang="en-US" sz="1200" dirty="0" smtClean="0"/>
              <a:t>에서 사용자가 입력하는 값을 받기위한 객체들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&lt;input&gt;, &lt;select&gt;, &lt;</a:t>
            </a:r>
            <a:r>
              <a:rPr lang="en-US" altLang="ko-KR" sz="1200" dirty="0" err="1" smtClean="0"/>
              <a:t>textarea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V="1">
            <a:off x="1785918" y="571480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71472" y="4429132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71472" y="5499114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5715016"/>
            <a:ext cx="1241113" cy="909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142844" y="428625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서</a:t>
            </a:r>
            <a:r>
              <a:rPr lang="ko-KR" altLang="en-US" sz="1200" dirty="0"/>
              <a:t>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844" y="536657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클라이언</a:t>
            </a:r>
            <a:r>
              <a:rPr lang="ko-KR" altLang="en-US" sz="1200" dirty="0"/>
              <a:t>트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3429000"/>
            <a:ext cx="371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1571604" y="3857628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input_frm.jsp</a:t>
            </a:r>
            <a:endParaRPr lang="ko-KR" altLang="en-US" sz="1000" dirty="0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1905" y="3397093"/>
            <a:ext cx="371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4497591" y="3825721"/>
            <a:ext cx="12282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use_parameter.jsp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214282" y="5786454"/>
            <a:ext cx="2297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http://localhost/jsp_prj/day1006/input_frm.jsp</a:t>
            </a:r>
            <a:endParaRPr lang="ko-KR" altLang="en-US" sz="800" dirty="0"/>
          </a:p>
        </p:txBody>
      </p:sp>
      <p:cxnSp>
        <p:nvCxnSpPr>
          <p:cNvPr id="21" name="직선 화살표 연결선 20"/>
          <p:cNvCxnSpPr>
            <a:stCxn id="19" idx="0"/>
          </p:cNvCxnSpPr>
          <p:nvPr/>
        </p:nvCxnSpPr>
        <p:spPr>
          <a:xfrm rot="5400000" flipH="1" flipV="1">
            <a:off x="788638" y="4646298"/>
            <a:ext cx="1714512" cy="56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14414" y="471488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>
            <a:stCxn id="16" idx="2"/>
          </p:cNvCxnSpPr>
          <p:nvPr/>
        </p:nvCxnSpPr>
        <p:spPr>
          <a:xfrm rot="16200000" flipH="1">
            <a:off x="1641879" y="4499406"/>
            <a:ext cx="1539729" cy="748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43174" y="5762805"/>
            <a:ext cx="1571636" cy="1023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폭발 1 26"/>
          <p:cNvSpPr/>
          <p:nvPr/>
        </p:nvSpPr>
        <p:spPr>
          <a:xfrm>
            <a:off x="2928926" y="6572272"/>
            <a:ext cx="142876" cy="14287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>
            <a:stCxn id="27" idx="3"/>
          </p:cNvCxnSpPr>
          <p:nvPr/>
        </p:nvCxnSpPr>
        <p:spPr>
          <a:xfrm flipV="1">
            <a:off x="3071802" y="4071942"/>
            <a:ext cx="1714512" cy="2588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29058" y="44378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요청</a:t>
            </a:r>
            <a:endParaRPr lang="en-US" altLang="ko-KR" sz="12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2631766" y="4786322"/>
            <a:ext cx="42594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http://localhost/jsp_prj/day1006/use_parameter.jsp</a:t>
            </a:r>
            <a:r>
              <a:rPr lang="en-US" altLang="ko-KR" sz="800" b="1" dirty="0" smtClean="0"/>
              <a:t>?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text</a:t>
            </a:r>
            <a:r>
              <a:rPr lang="en-US" altLang="ko-KR" sz="800" b="1" dirty="0" smtClean="0"/>
              <a:t>=</a:t>
            </a:r>
            <a:r>
              <a:rPr lang="ko-KR" altLang="en-US" sz="800" b="1" dirty="0" smtClean="0"/>
              <a:t>값</a:t>
            </a:r>
            <a:r>
              <a:rPr lang="en-US" altLang="ko-KR" sz="800" b="1" dirty="0" smtClean="0"/>
              <a:t>&amp;</a:t>
            </a:r>
            <a:r>
              <a:rPr lang="en-US" altLang="ko-KR" sz="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pass</a:t>
            </a:r>
            <a:r>
              <a:rPr lang="en-US" altLang="ko-KR" sz="800" b="1" dirty="0" smtClean="0"/>
              <a:t>=</a:t>
            </a:r>
            <a:r>
              <a:rPr lang="ko-KR" altLang="en-US" sz="800" b="1" dirty="0" smtClean="0"/>
              <a:t>값</a:t>
            </a:r>
            <a:r>
              <a:rPr lang="en-US" altLang="ko-KR" sz="800" b="1" dirty="0" smtClean="0"/>
              <a:t>&amp;hid=</a:t>
            </a:r>
            <a:r>
              <a:rPr lang="ko-KR" altLang="en-US" sz="800" b="1" dirty="0" smtClean="0"/>
              <a:t>값</a:t>
            </a:r>
            <a:r>
              <a:rPr lang="en-US" altLang="ko-KR" sz="800" b="1" dirty="0" smtClean="0"/>
              <a:t>&amp;rid=</a:t>
            </a:r>
            <a:r>
              <a:rPr lang="ko-KR" altLang="en-US" sz="800" b="1" dirty="0" smtClean="0"/>
              <a:t>값</a:t>
            </a:r>
            <a:endParaRPr lang="ko-KR" altLang="en-US" sz="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214942" y="3000372"/>
            <a:ext cx="26917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&lt;%</a:t>
            </a:r>
          </a:p>
          <a:p>
            <a:r>
              <a:rPr lang="en-US" altLang="ko-KR" sz="1000" dirty="0" smtClean="0"/>
              <a:t> </a:t>
            </a:r>
            <a:r>
              <a:rPr lang="ko-KR" altLang="en-US" sz="1000" dirty="0" smtClean="0"/>
              <a:t>입력된 값을 받는다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String text=</a:t>
            </a:r>
            <a:r>
              <a:rPr lang="en-US" altLang="ko-KR" sz="1000" dirty="0" err="1" smtClean="0"/>
              <a:t>request.getParameter</a:t>
            </a:r>
            <a:r>
              <a:rPr lang="en-US" altLang="ko-KR" sz="1000" dirty="0" smtClean="0"/>
              <a:t>(“</a:t>
            </a:r>
            <a:r>
              <a:rPr lang="en-US" altLang="ko-KR" sz="1000" dirty="0" smtClean="0">
                <a:solidFill>
                  <a:srgbClr val="FF0000"/>
                </a:solidFill>
              </a:rPr>
              <a:t>text</a:t>
            </a:r>
            <a:r>
              <a:rPr lang="en-US" altLang="ko-KR" sz="1000" dirty="0" smtClean="0"/>
              <a:t>”);</a:t>
            </a:r>
          </a:p>
          <a:p>
            <a:r>
              <a:rPr lang="en-US" altLang="ko-KR" sz="1000" dirty="0" smtClean="0"/>
              <a:t>String pass=</a:t>
            </a:r>
            <a:r>
              <a:rPr lang="en-US" altLang="ko-KR" sz="1000" dirty="0" err="1" smtClean="0"/>
              <a:t>requeset.getParameter</a:t>
            </a:r>
            <a:r>
              <a:rPr lang="en-US" altLang="ko-KR" sz="1000" dirty="0" smtClean="0"/>
              <a:t>(“</a:t>
            </a: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pass</a:t>
            </a:r>
            <a:r>
              <a:rPr lang="en-US" altLang="ko-KR" sz="1000" dirty="0" smtClean="0"/>
              <a:t>”);</a:t>
            </a:r>
            <a:endParaRPr lang="en-US" altLang="ko-KR" sz="1000" dirty="0"/>
          </a:p>
          <a:p>
            <a:r>
              <a:rPr lang="en-US" altLang="ko-KR" sz="1000" dirty="0" smtClean="0"/>
              <a:t>%&gt;</a:t>
            </a:r>
            <a:endParaRPr lang="ko-KR" altLang="en-US" sz="1000" dirty="0"/>
          </a:p>
        </p:txBody>
      </p:sp>
      <p:sp>
        <p:nvSpPr>
          <p:cNvPr id="35" name="자유형 34"/>
          <p:cNvSpPr/>
          <p:nvPr/>
        </p:nvSpPr>
        <p:spPr>
          <a:xfrm>
            <a:off x="5161907" y="3494553"/>
            <a:ext cx="2224731" cy="1488003"/>
          </a:xfrm>
          <a:custGeom>
            <a:avLst/>
            <a:gdLst>
              <a:gd name="connsiteX0" fmla="*/ 2224731 w 2224731"/>
              <a:gd name="connsiteY0" fmla="*/ 5885 h 1488003"/>
              <a:gd name="connsiteX1" fmla="*/ 2200918 w 2224731"/>
              <a:gd name="connsiteY1" fmla="*/ 10647 h 1488003"/>
              <a:gd name="connsiteX2" fmla="*/ 2186631 w 2224731"/>
              <a:gd name="connsiteY2" fmla="*/ 15410 h 1488003"/>
              <a:gd name="connsiteX3" fmla="*/ 2162818 w 2224731"/>
              <a:gd name="connsiteY3" fmla="*/ 20172 h 1488003"/>
              <a:gd name="connsiteX4" fmla="*/ 2139006 w 2224731"/>
              <a:gd name="connsiteY4" fmla="*/ 29697 h 1488003"/>
              <a:gd name="connsiteX5" fmla="*/ 2124718 w 2224731"/>
              <a:gd name="connsiteY5" fmla="*/ 34460 h 1488003"/>
              <a:gd name="connsiteX6" fmla="*/ 2105668 w 2224731"/>
              <a:gd name="connsiteY6" fmla="*/ 43985 h 1488003"/>
              <a:gd name="connsiteX7" fmla="*/ 2072331 w 2224731"/>
              <a:gd name="connsiteY7" fmla="*/ 48747 h 1488003"/>
              <a:gd name="connsiteX8" fmla="*/ 2015181 w 2224731"/>
              <a:gd name="connsiteY8" fmla="*/ 63035 h 1488003"/>
              <a:gd name="connsiteX9" fmla="*/ 1977081 w 2224731"/>
              <a:gd name="connsiteY9" fmla="*/ 77322 h 1488003"/>
              <a:gd name="connsiteX10" fmla="*/ 1938981 w 2224731"/>
              <a:gd name="connsiteY10" fmla="*/ 86847 h 1488003"/>
              <a:gd name="connsiteX11" fmla="*/ 1924693 w 2224731"/>
              <a:gd name="connsiteY11" fmla="*/ 96372 h 1488003"/>
              <a:gd name="connsiteX12" fmla="*/ 1886593 w 2224731"/>
              <a:gd name="connsiteY12" fmla="*/ 101135 h 1488003"/>
              <a:gd name="connsiteX13" fmla="*/ 1872306 w 2224731"/>
              <a:gd name="connsiteY13" fmla="*/ 105897 h 1488003"/>
              <a:gd name="connsiteX14" fmla="*/ 1853256 w 2224731"/>
              <a:gd name="connsiteY14" fmla="*/ 110660 h 1488003"/>
              <a:gd name="connsiteX15" fmla="*/ 1834206 w 2224731"/>
              <a:gd name="connsiteY15" fmla="*/ 120185 h 1488003"/>
              <a:gd name="connsiteX16" fmla="*/ 1791343 w 2224731"/>
              <a:gd name="connsiteY16" fmla="*/ 134472 h 1488003"/>
              <a:gd name="connsiteX17" fmla="*/ 1777056 w 2224731"/>
              <a:gd name="connsiteY17" fmla="*/ 139235 h 1488003"/>
              <a:gd name="connsiteX18" fmla="*/ 1734193 w 2224731"/>
              <a:gd name="connsiteY18" fmla="*/ 153522 h 1488003"/>
              <a:gd name="connsiteX19" fmla="*/ 1691331 w 2224731"/>
              <a:gd name="connsiteY19" fmla="*/ 167810 h 1488003"/>
              <a:gd name="connsiteX20" fmla="*/ 1662756 w 2224731"/>
              <a:gd name="connsiteY20" fmla="*/ 177335 h 1488003"/>
              <a:gd name="connsiteX21" fmla="*/ 1648468 w 2224731"/>
              <a:gd name="connsiteY21" fmla="*/ 182097 h 1488003"/>
              <a:gd name="connsiteX22" fmla="*/ 1629418 w 2224731"/>
              <a:gd name="connsiteY22" fmla="*/ 186860 h 1488003"/>
              <a:gd name="connsiteX23" fmla="*/ 1591318 w 2224731"/>
              <a:gd name="connsiteY23" fmla="*/ 201147 h 1488003"/>
              <a:gd name="connsiteX24" fmla="*/ 1577031 w 2224731"/>
              <a:gd name="connsiteY24" fmla="*/ 210672 h 1488003"/>
              <a:gd name="connsiteX25" fmla="*/ 1543693 w 2224731"/>
              <a:gd name="connsiteY25" fmla="*/ 220197 h 1488003"/>
              <a:gd name="connsiteX26" fmla="*/ 1505593 w 2224731"/>
              <a:gd name="connsiteY26" fmla="*/ 229722 h 1488003"/>
              <a:gd name="connsiteX27" fmla="*/ 1491306 w 2224731"/>
              <a:gd name="connsiteY27" fmla="*/ 244010 h 1488003"/>
              <a:gd name="connsiteX28" fmla="*/ 1443681 w 2224731"/>
              <a:gd name="connsiteY28" fmla="*/ 253535 h 1488003"/>
              <a:gd name="connsiteX29" fmla="*/ 1424631 w 2224731"/>
              <a:gd name="connsiteY29" fmla="*/ 263060 h 1488003"/>
              <a:gd name="connsiteX30" fmla="*/ 1410343 w 2224731"/>
              <a:gd name="connsiteY30" fmla="*/ 267822 h 1488003"/>
              <a:gd name="connsiteX31" fmla="*/ 1396056 w 2224731"/>
              <a:gd name="connsiteY31" fmla="*/ 277347 h 1488003"/>
              <a:gd name="connsiteX32" fmla="*/ 1343668 w 2224731"/>
              <a:gd name="connsiteY32" fmla="*/ 291635 h 1488003"/>
              <a:gd name="connsiteX33" fmla="*/ 1319856 w 2224731"/>
              <a:gd name="connsiteY33" fmla="*/ 301160 h 1488003"/>
              <a:gd name="connsiteX34" fmla="*/ 1281756 w 2224731"/>
              <a:gd name="connsiteY34" fmla="*/ 310685 h 1488003"/>
              <a:gd name="connsiteX35" fmla="*/ 1248418 w 2224731"/>
              <a:gd name="connsiteY35" fmla="*/ 329735 h 1488003"/>
              <a:gd name="connsiteX36" fmla="*/ 1234131 w 2224731"/>
              <a:gd name="connsiteY36" fmla="*/ 334497 h 1488003"/>
              <a:gd name="connsiteX37" fmla="*/ 1172218 w 2224731"/>
              <a:gd name="connsiteY37" fmla="*/ 363072 h 1488003"/>
              <a:gd name="connsiteX38" fmla="*/ 1153168 w 2224731"/>
              <a:gd name="connsiteY38" fmla="*/ 367835 h 1488003"/>
              <a:gd name="connsiteX39" fmla="*/ 1124593 w 2224731"/>
              <a:gd name="connsiteY39" fmla="*/ 386885 h 1488003"/>
              <a:gd name="connsiteX40" fmla="*/ 1110306 w 2224731"/>
              <a:gd name="connsiteY40" fmla="*/ 396410 h 1488003"/>
              <a:gd name="connsiteX41" fmla="*/ 1091256 w 2224731"/>
              <a:gd name="connsiteY41" fmla="*/ 401172 h 1488003"/>
              <a:gd name="connsiteX42" fmla="*/ 1048393 w 2224731"/>
              <a:gd name="connsiteY42" fmla="*/ 424985 h 1488003"/>
              <a:gd name="connsiteX43" fmla="*/ 1024581 w 2224731"/>
              <a:gd name="connsiteY43" fmla="*/ 439272 h 1488003"/>
              <a:gd name="connsiteX44" fmla="*/ 1010293 w 2224731"/>
              <a:gd name="connsiteY44" fmla="*/ 448797 h 1488003"/>
              <a:gd name="connsiteX45" fmla="*/ 996006 w 2224731"/>
              <a:gd name="connsiteY45" fmla="*/ 453560 h 1488003"/>
              <a:gd name="connsiteX46" fmla="*/ 953143 w 2224731"/>
              <a:gd name="connsiteY46" fmla="*/ 477372 h 1488003"/>
              <a:gd name="connsiteX47" fmla="*/ 915043 w 2224731"/>
              <a:gd name="connsiteY47" fmla="*/ 501185 h 1488003"/>
              <a:gd name="connsiteX48" fmla="*/ 895993 w 2224731"/>
              <a:gd name="connsiteY48" fmla="*/ 505947 h 1488003"/>
              <a:gd name="connsiteX49" fmla="*/ 857893 w 2224731"/>
              <a:gd name="connsiteY49" fmla="*/ 524997 h 1488003"/>
              <a:gd name="connsiteX50" fmla="*/ 810268 w 2224731"/>
              <a:gd name="connsiteY50" fmla="*/ 553572 h 1488003"/>
              <a:gd name="connsiteX51" fmla="*/ 776931 w 2224731"/>
              <a:gd name="connsiteY51" fmla="*/ 567860 h 1488003"/>
              <a:gd name="connsiteX52" fmla="*/ 762643 w 2224731"/>
              <a:gd name="connsiteY52" fmla="*/ 582147 h 1488003"/>
              <a:gd name="connsiteX53" fmla="*/ 748356 w 2224731"/>
              <a:gd name="connsiteY53" fmla="*/ 591672 h 1488003"/>
              <a:gd name="connsiteX54" fmla="*/ 729306 w 2224731"/>
              <a:gd name="connsiteY54" fmla="*/ 605960 h 1488003"/>
              <a:gd name="connsiteX55" fmla="*/ 700731 w 2224731"/>
              <a:gd name="connsiteY55" fmla="*/ 625010 h 1488003"/>
              <a:gd name="connsiteX56" fmla="*/ 657868 w 2224731"/>
              <a:gd name="connsiteY56" fmla="*/ 658347 h 1488003"/>
              <a:gd name="connsiteX57" fmla="*/ 624531 w 2224731"/>
              <a:gd name="connsiteY57" fmla="*/ 672635 h 1488003"/>
              <a:gd name="connsiteX58" fmla="*/ 615006 w 2224731"/>
              <a:gd name="connsiteY58" fmla="*/ 686922 h 1488003"/>
              <a:gd name="connsiteX59" fmla="*/ 600718 w 2224731"/>
              <a:gd name="connsiteY59" fmla="*/ 691685 h 1488003"/>
              <a:gd name="connsiteX60" fmla="*/ 572143 w 2224731"/>
              <a:gd name="connsiteY60" fmla="*/ 705972 h 1488003"/>
              <a:gd name="connsiteX61" fmla="*/ 543568 w 2224731"/>
              <a:gd name="connsiteY61" fmla="*/ 725022 h 1488003"/>
              <a:gd name="connsiteX62" fmla="*/ 534043 w 2224731"/>
              <a:gd name="connsiteY62" fmla="*/ 739310 h 1488003"/>
              <a:gd name="connsiteX63" fmla="*/ 514993 w 2224731"/>
              <a:gd name="connsiteY63" fmla="*/ 748835 h 1488003"/>
              <a:gd name="connsiteX64" fmla="*/ 495943 w 2224731"/>
              <a:gd name="connsiteY64" fmla="*/ 763122 h 1488003"/>
              <a:gd name="connsiteX65" fmla="*/ 467368 w 2224731"/>
              <a:gd name="connsiteY65" fmla="*/ 777410 h 1488003"/>
              <a:gd name="connsiteX66" fmla="*/ 419743 w 2224731"/>
              <a:gd name="connsiteY66" fmla="*/ 810747 h 1488003"/>
              <a:gd name="connsiteX67" fmla="*/ 405456 w 2224731"/>
              <a:gd name="connsiteY67" fmla="*/ 815510 h 1488003"/>
              <a:gd name="connsiteX68" fmla="*/ 376881 w 2224731"/>
              <a:gd name="connsiteY68" fmla="*/ 834560 h 1488003"/>
              <a:gd name="connsiteX69" fmla="*/ 362593 w 2224731"/>
              <a:gd name="connsiteY69" fmla="*/ 848847 h 1488003"/>
              <a:gd name="connsiteX70" fmla="*/ 348306 w 2224731"/>
              <a:gd name="connsiteY70" fmla="*/ 858372 h 1488003"/>
              <a:gd name="connsiteX71" fmla="*/ 334018 w 2224731"/>
              <a:gd name="connsiteY71" fmla="*/ 872660 h 1488003"/>
              <a:gd name="connsiteX72" fmla="*/ 314968 w 2224731"/>
              <a:gd name="connsiteY72" fmla="*/ 882185 h 1488003"/>
              <a:gd name="connsiteX73" fmla="*/ 248293 w 2224731"/>
              <a:gd name="connsiteY73" fmla="*/ 934572 h 1488003"/>
              <a:gd name="connsiteX74" fmla="*/ 219718 w 2224731"/>
              <a:gd name="connsiteY74" fmla="*/ 963147 h 1488003"/>
              <a:gd name="connsiteX75" fmla="*/ 186381 w 2224731"/>
              <a:gd name="connsiteY75" fmla="*/ 1001247 h 1488003"/>
              <a:gd name="connsiteX76" fmla="*/ 172093 w 2224731"/>
              <a:gd name="connsiteY76" fmla="*/ 1025060 h 1488003"/>
              <a:gd name="connsiteX77" fmla="*/ 138756 w 2224731"/>
              <a:gd name="connsiteY77" fmla="*/ 1058397 h 1488003"/>
              <a:gd name="connsiteX78" fmla="*/ 119706 w 2224731"/>
              <a:gd name="connsiteY78" fmla="*/ 1086972 h 1488003"/>
              <a:gd name="connsiteX79" fmla="*/ 114943 w 2224731"/>
              <a:gd name="connsiteY79" fmla="*/ 1101260 h 1488003"/>
              <a:gd name="connsiteX80" fmla="*/ 76843 w 2224731"/>
              <a:gd name="connsiteY80" fmla="*/ 1144122 h 1488003"/>
              <a:gd name="connsiteX81" fmla="*/ 62556 w 2224731"/>
              <a:gd name="connsiteY81" fmla="*/ 1172697 h 1488003"/>
              <a:gd name="connsiteX82" fmla="*/ 48268 w 2224731"/>
              <a:gd name="connsiteY82" fmla="*/ 1201272 h 1488003"/>
              <a:gd name="connsiteX83" fmla="*/ 33981 w 2224731"/>
              <a:gd name="connsiteY83" fmla="*/ 1229847 h 1488003"/>
              <a:gd name="connsiteX84" fmla="*/ 29218 w 2224731"/>
              <a:gd name="connsiteY84" fmla="*/ 1244135 h 1488003"/>
              <a:gd name="connsiteX85" fmla="*/ 19693 w 2224731"/>
              <a:gd name="connsiteY85" fmla="*/ 1263185 h 1488003"/>
              <a:gd name="connsiteX86" fmla="*/ 14931 w 2224731"/>
              <a:gd name="connsiteY86" fmla="*/ 1282235 h 1488003"/>
              <a:gd name="connsiteX87" fmla="*/ 5406 w 2224731"/>
              <a:gd name="connsiteY87" fmla="*/ 1339385 h 1488003"/>
              <a:gd name="connsiteX88" fmla="*/ 19693 w 2224731"/>
              <a:gd name="connsiteY88" fmla="*/ 1429872 h 1488003"/>
              <a:gd name="connsiteX89" fmla="*/ 38743 w 2224731"/>
              <a:gd name="connsiteY89" fmla="*/ 1458447 h 1488003"/>
              <a:gd name="connsiteX90" fmla="*/ 67318 w 2224731"/>
              <a:gd name="connsiteY90" fmla="*/ 1477497 h 1488003"/>
              <a:gd name="connsiteX91" fmla="*/ 95893 w 2224731"/>
              <a:gd name="connsiteY91" fmla="*/ 1487022 h 1488003"/>
              <a:gd name="connsiteX92" fmla="*/ 176856 w 2224731"/>
              <a:gd name="connsiteY92" fmla="*/ 1482260 h 1488003"/>
              <a:gd name="connsiteX93" fmla="*/ 205431 w 2224731"/>
              <a:gd name="connsiteY93" fmla="*/ 1463210 h 1488003"/>
              <a:gd name="connsiteX94" fmla="*/ 229243 w 2224731"/>
              <a:gd name="connsiteY94" fmla="*/ 1444160 h 1488003"/>
              <a:gd name="connsiteX95" fmla="*/ 243531 w 2224731"/>
              <a:gd name="connsiteY95" fmla="*/ 1429872 h 1488003"/>
              <a:gd name="connsiteX96" fmla="*/ 257818 w 2224731"/>
              <a:gd name="connsiteY96" fmla="*/ 1420347 h 1488003"/>
              <a:gd name="connsiteX97" fmla="*/ 295918 w 2224731"/>
              <a:gd name="connsiteY97" fmla="*/ 1387010 h 1488003"/>
              <a:gd name="connsiteX98" fmla="*/ 324493 w 2224731"/>
              <a:gd name="connsiteY98" fmla="*/ 1363197 h 1488003"/>
              <a:gd name="connsiteX99" fmla="*/ 338781 w 2224731"/>
              <a:gd name="connsiteY99" fmla="*/ 1348910 h 1488003"/>
              <a:gd name="connsiteX100" fmla="*/ 357831 w 2224731"/>
              <a:gd name="connsiteY100" fmla="*/ 1334622 h 1488003"/>
              <a:gd name="connsiteX101" fmla="*/ 372118 w 2224731"/>
              <a:gd name="connsiteY101" fmla="*/ 1320335 h 1488003"/>
              <a:gd name="connsiteX102" fmla="*/ 424506 w 2224731"/>
              <a:gd name="connsiteY102" fmla="*/ 1282235 h 1488003"/>
              <a:gd name="connsiteX103" fmla="*/ 434031 w 2224731"/>
              <a:gd name="connsiteY103" fmla="*/ 1267947 h 1488003"/>
              <a:gd name="connsiteX104" fmla="*/ 448318 w 2224731"/>
              <a:gd name="connsiteY104" fmla="*/ 1258422 h 1488003"/>
              <a:gd name="connsiteX105" fmla="*/ 472131 w 2224731"/>
              <a:gd name="connsiteY105" fmla="*/ 1239372 h 1488003"/>
              <a:gd name="connsiteX106" fmla="*/ 486418 w 2224731"/>
              <a:gd name="connsiteY106" fmla="*/ 1229847 h 1488003"/>
              <a:gd name="connsiteX107" fmla="*/ 534043 w 2224731"/>
              <a:gd name="connsiteY107" fmla="*/ 1182222 h 1488003"/>
              <a:gd name="connsiteX108" fmla="*/ 548331 w 2224731"/>
              <a:gd name="connsiteY108" fmla="*/ 1167935 h 1488003"/>
              <a:gd name="connsiteX109" fmla="*/ 581668 w 2224731"/>
              <a:gd name="connsiteY109" fmla="*/ 1125072 h 1488003"/>
              <a:gd name="connsiteX110" fmla="*/ 595956 w 2224731"/>
              <a:gd name="connsiteY110" fmla="*/ 1120310 h 1488003"/>
              <a:gd name="connsiteX111" fmla="*/ 615006 w 2224731"/>
              <a:gd name="connsiteY111" fmla="*/ 1101260 h 1488003"/>
              <a:gd name="connsiteX112" fmla="*/ 634056 w 2224731"/>
              <a:gd name="connsiteY112" fmla="*/ 1072685 h 1488003"/>
              <a:gd name="connsiteX113" fmla="*/ 643581 w 2224731"/>
              <a:gd name="connsiteY113" fmla="*/ 1058397 h 1488003"/>
              <a:gd name="connsiteX114" fmla="*/ 657868 w 2224731"/>
              <a:gd name="connsiteY114" fmla="*/ 1053635 h 1488003"/>
              <a:gd name="connsiteX115" fmla="*/ 662631 w 2224731"/>
              <a:gd name="connsiteY115" fmla="*/ 1039347 h 1488003"/>
              <a:gd name="connsiteX116" fmla="*/ 676918 w 2224731"/>
              <a:gd name="connsiteY116" fmla="*/ 1025060 h 1488003"/>
              <a:gd name="connsiteX117" fmla="*/ 691206 w 2224731"/>
              <a:gd name="connsiteY117" fmla="*/ 1006010 h 1488003"/>
              <a:gd name="connsiteX118" fmla="*/ 710256 w 2224731"/>
              <a:gd name="connsiteY118" fmla="*/ 986960 h 1488003"/>
              <a:gd name="connsiteX119" fmla="*/ 748356 w 2224731"/>
              <a:gd name="connsiteY119" fmla="*/ 944097 h 1488003"/>
              <a:gd name="connsiteX120" fmla="*/ 762643 w 2224731"/>
              <a:gd name="connsiteY120" fmla="*/ 915522 h 1488003"/>
              <a:gd name="connsiteX121" fmla="*/ 776931 w 2224731"/>
              <a:gd name="connsiteY121" fmla="*/ 901235 h 1488003"/>
              <a:gd name="connsiteX122" fmla="*/ 786456 w 2224731"/>
              <a:gd name="connsiteY122" fmla="*/ 886947 h 1488003"/>
              <a:gd name="connsiteX123" fmla="*/ 824556 w 2224731"/>
              <a:gd name="connsiteY123" fmla="*/ 844085 h 1488003"/>
              <a:gd name="connsiteX124" fmla="*/ 853131 w 2224731"/>
              <a:gd name="connsiteY124" fmla="*/ 801222 h 1488003"/>
              <a:gd name="connsiteX125" fmla="*/ 862656 w 2224731"/>
              <a:gd name="connsiteY125" fmla="*/ 786935 h 1488003"/>
              <a:gd name="connsiteX126" fmla="*/ 867418 w 2224731"/>
              <a:gd name="connsiteY126" fmla="*/ 772647 h 1488003"/>
              <a:gd name="connsiteX127" fmla="*/ 876943 w 2224731"/>
              <a:gd name="connsiteY127" fmla="*/ 758360 h 1488003"/>
              <a:gd name="connsiteX128" fmla="*/ 895993 w 2224731"/>
              <a:gd name="connsiteY128" fmla="*/ 715497 h 1488003"/>
              <a:gd name="connsiteX129" fmla="*/ 915043 w 2224731"/>
              <a:gd name="connsiteY129" fmla="*/ 653585 h 1488003"/>
              <a:gd name="connsiteX130" fmla="*/ 919806 w 2224731"/>
              <a:gd name="connsiteY130" fmla="*/ 601197 h 1488003"/>
              <a:gd name="connsiteX131" fmla="*/ 924568 w 2224731"/>
              <a:gd name="connsiteY131" fmla="*/ 582147 h 1488003"/>
              <a:gd name="connsiteX132" fmla="*/ 919806 w 2224731"/>
              <a:gd name="connsiteY132" fmla="*/ 386885 h 1488003"/>
              <a:gd name="connsiteX133" fmla="*/ 915043 w 2224731"/>
              <a:gd name="connsiteY133" fmla="*/ 367835 h 1488003"/>
              <a:gd name="connsiteX134" fmla="*/ 905518 w 2224731"/>
              <a:gd name="connsiteY134" fmla="*/ 348785 h 1488003"/>
              <a:gd name="connsiteX135" fmla="*/ 900756 w 2224731"/>
              <a:gd name="connsiteY135" fmla="*/ 324972 h 1488003"/>
              <a:gd name="connsiteX136" fmla="*/ 886468 w 2224731"/>
              <a:gd name="connsiteY136" fmla="*/ 291635 h 1488003"/>
              <a:gd name="connsiteX137" fmla="*/ 872181 w 2224731"/>
              <a:gd name="connsiteY137" fmla="*/ 272585 h 1488003"/>
              <a:gd name="connsiteX138" fmla="*/ 862656 w 2224731"/>
              <a:gd name="connsiteY138" fmla="*/ 234485 h 1488003"/>
              <a:gd name="connsiteX139" fmla="*/ 829318 w 2224731"/>
              <a:gd name="connsiteY139" fmla="*/ 186860 h 1488003"/>
              <a:gd name="connsiteX140" fmla="*/ 805506 w 2224731"/>
              <a:gd name="connsiteY140" fmla="*/ 153522 h 1488003"/>
              <a:gd name="connsiteX141" fmla="*/ 762643 w 2224731"/>
              <a:gd name="connsiteY141" fmla="*/ 115422 h 1488003"/>
              <a:gd name="connsiteX142" fmla="*/ 748356 w 2224731"/>
              <a:gd name="connsiteY142" fmla="*/ 96372 h 1488003"/>
              <a:gd name="connsiteX143" fmla="*/ 734068 w 2224731"/>
              <a:gd name="connsiteY143" fmla="*/ 86847 h 1488003"/>
              <a:gd name="connsiteX144" fmla="*/ 724543 w 2224731"/>
              <a:gd name="connsiteY144" fmla="*/ 72560 h 1488003"/>
              <a:gd name="connsiteX145" fmla="*/ 705493 w 2224731"/>
              <a:gd name="connsiteY145" fmla="*/ 63035 h 1488003"/>
              <a:gd name="connsiteX146" fmla="*/ 676918 w 2224731"/>
              <a:gd name="connsiteY146" fmla="*/ 39222 h 1488003"/>
              <a:gd name="connsiteX147" fmla="*/ 657868 w 2224731"/>
              <a:gd name="connsiteY147" fmla="*/ 29697 h 1488003"/>
              <a:gd name="connsiteX148" fmla="*/ 624531 w 2224731"/>
              <a:gd name="connsiteY148" fmla="*/ 1122 h 148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2224731" h="1488003">
                <a:moveTo>
                  <a:pt x="2224731" y="5885"/>
                </a:moveTo>
                <a:cubicBezTo>
                  <a:pt x="2216793" y="7472"/>
                  <a:pt x="2208771" y="8684"/>
                  <a:pt x="2200918" y="10647"/>
                </a:cubicBezTo>
                <a:cubicBezTo>
                  <a:pt x="2196048" y="11865"/>
                  <a:pt x="2191501" y="14192"/>
                  <a:pt x="2186631" y="15410"/>
                </a:cubicBezTo>
                <a:cubicBezTo>
                  <a:pt x="2178778" y="17373"/>
                  <a:pt x="2170756" y="18585"/>
                  <a:pt x="2162818" y="20172"/>
                </a:cubicBezTo>
                <a:cubicBezTo>
                  <a:pt x="2154881" y="23347"/>
                  <a:pt x="2147010" y="26695"/>
                  <a:pt x="2139006" y="29697"/>
                </a:cubicBezTo>
                <a:cubicBezTo>
                  <a:pt x="2134305" y="31460"/>
                  <a:pt x="2129332" y="32482"/>
                  <a:pt x="2124718" y="34460"/>
                </a:cubicBezTo>
                <a:cubicBezTo>
                  <a:pt x="2118193" y="37257"/>
                  <a:pt x="2112517" y="42117"/>
                  <a:pt x="2105668" y="43985"/>
                </a:cubicBezTo>
                <a:cubicBezTo>
                  <a:pt x="2094838" y="46938"/>
                  <a:pt x="2083443" y="47160"/>
                  <a:pt x="2072331" y="48747"/>
                </a:cubicBezTo>
                <a:cubicBezTo>
                  <a:pt x="2029002" y="66078"/>
                  <a:pt x="2068921" y="52287"/>
                  <a:pt x="2015181" y="63035"/>
                </a:cubicBezTo>
                <a:cubicBezTo>
                  <a:pt x="2006171" y="64837"/>
                  <a:pt x="1982756" y="75576"/>
                  <a:pt x="1977081" y="77322"/>
                </a:cubicBezTo>
                <a:cubicBezTo>
                  <a:pt x="1964569" y="81172"/>
                  <a:pt x="1938981" y="86847"/>
                  <a:pt x="1938981" y="86847"/>
                </a:cubicBezTo>
                <a:cubicBezTo>
                  <a:pt x="1934218" y="90022"/>
                  <a:pt x="1930215" y="94866"/>
                  <a:pt x="1924693" y="96372"/>
                </a:cubicBezTo>
                <a:cubicBezTo>
                  <a:pt x="1912345" y="99740"/>
                  <a:pt x="1899185" y="98845"/>
                  <a:pt x="1886593" y="101135"/>
                </a:cubicBezTo>
                <a:cubicBezTo>
                  <a:pt x="1881654" y="102033"/>
                  <a:pt x="1877133" y="104518"/>
                  <a:pt x="1872306" y="105897"/>
                </a:cubicBezTo>
                <a:cubicBezTo>
                  <a:pt x="1866012" y="107695"/>
                  <a:pt x="1859385" y="108362"/>
                  <a:pt x="1853256" y="110660"/>
                </a:cubicBezTo>
                <a:cubicBezTo>
                  <a:pt x="1846609" y="113153"/>
                  <a:pt x="1840798" y="117548"/>
                  <a:pt x="1834206" y="120185"/>
                </a:cubicBezTo>
                <a:cubicBezTo>
                  <a:pt x="1834173" y="120198"/>
                  <a:pt x="1798504" y="132085"/>
                  <a:pt x="1791343" y="134472"/>
                </a:cubicBezTo>
                <a:cubicBezTo>
                  <a:pt x="1786581" y="136059"/>
                  <a:pt x="1781717" y="137371"/>
                  <a:pt x="1777056" y="139235"/>
                </a:cubicBezTo>
                <a:cubicBezTo>
                  <a:pt x="1747166" y="151191"/>
                  <a:pt x="1761537" y="146687"/>
                  <a:pt x="1734193" y="153522"/>
                </a:cubicBezTo>
                <a:cubicBezTo>
                  <a:pt x="1699267" y="170985"/>
                  <a:pt x="1731951" y="156731"/>
                  <a:pt x="1691331" y="167810"/>
                </a:cubicBezTo>
                <a:cubicBezTo>
                  <a:pt x="1681645" y="170452"/>
                  <a:pt x="1672281" y="174160"/>
                  <a:pt x="1662756" y="177335"/>
                </a:cubicBezTo>
                <a:cubicBezTo>
                  <a:pt x="1657993" y="178922"/>
                  <a:pt x="1653338" y="180879"/>
                  <a:pt x="1648468" y="182097"/>
                </a:cubicBezTo>
                <a:cubicBezTo>
                  <a:pt x="1642118" y="183685"/>
                  <a:pt x="1635547" y="184562"/>
                  <a:pt x="1629418" y="186860"/>
                </a:cubicBezTo>
                <a:cubicBezTo>
                  <a:pt x="1579620" y="205535"/>
                  <a:pt x="1640207" y="188926"/>
                  <a:pt x="1591318" y="201147"/>
                </a:cubicBezTo>
                <a:cubicBezTo>
                  <a:pt x="1586556" y="204322"/>
                  <a:pt x="1582150" y="208112"/>
                  <a:pt x="1577031" y="210672"/>
                </a:cubicBezTo>
                <a:cubicBezTo>
                  <a:pt x="1569414" y="214481"/>
                  <a:pt x="1550820" y="218161"/>
                  <a:pt x="1543693" y="220197"/>
                </a:cubicBezTo>
                <a:cubicBezTo>
                  <a:pt x="1509517" y="229962"/>
                  <a:pt x="1554018" y="220038"/>
                  <a:pt x="1505593" y="229722"/>
                </a:cubicBezTo>
                <a:cubicBezTo>
                  <a:pt x="1500831" y="234485"/>
                  <a:pt x="1497592" y="241592"/>
                  <a:pt x="1491306" y="244010"/>
                </a:cubicBezTo>
                <a:cubicBezTo>
                  <a:pt x="1476196" y="249822"/>
                  <a:pt x="1443681" y="253535"/>
                  <a:pt x="1443681" y="253535"/>
                </a:cubicBezTo>
                <a:cubicBezTo>
                  <a:pt x="1437331" y="256710"/>
                  <a:pt x="1431157" y="260263"/>
                  <a:pt x="1424631" y="263060"/>
                </a:cubicBezTo>
                <a:cubicBezTo>
                  <a:pt x="1420017" y="265037"/>
                  <a:pt x="1414833" y="265577"/>
                  <a:pt x="1410343" y="267822"/>
                </a:cubicBezTo>
                <a:cubicBezTo>
                  <a:pt x="1405224" y="270382"/>
                  <a:pt x="1401286" y="275022"/>
                  <a:pt x="1396056" y="277347"/>
                </a:cubicBezTo>
                <a:cubicBezTo>
                  <a:pt x="1358791" y="293909"/>
                  <a:pt x="1378141" y="281293"/>
                  <a:pt x="1343668" y="291635"/>
                </a:cubicBezTo>
                <a:cubicBezTo>
                  <a:pt x="1335480" y="294092"/>
                  <a:pt x="1328027" y="298646"/>
                  <a:pt x="1319856" y="301160"/>
                </a:cubicBezTo>
                <a:cubicBezTo>
                  <a:pt x="1307344" y="305010"/>
                  <a:pt x="1281756" y="310685"/>
                  <a:pt x="1281756" y="310685"/>
                </a:cubicBezTo>
                <a:cubicBezTo>
                  <a:pt x="1267408" y="320250"/>
                  <a:pt x="1265335" y="322485"/>
                  <a:pt x="1248418" y="329735"/>
                </a:cubicBezTo>
                <a:cubicBezTo>
                  <a:pt x="1243804" y="331712"/>
                  <a:pt x="1238701" y="332420"/>
                  <a:pt x="1234131" y="334497"/>
                </a:cubicBezTo>
                <a:cubicBezTo>
                  <a:pt x="1205017" y="347731"/>
                  <a:pt x="1199200" y="354078"/>
                  <a:pt x="1172218" y="363072"/>
                </a:cubicBezTo>
                <a:cubicBezTo>
                  <a:pt x="1166008" y="365142"/>
                  <a:pt x="1159518" y="366247"/>
                  <a:pt x="1153168" y="367835"/>
                </a:cubicBezTo>
                <a:lnTo>
                  <a:pt x="1124593" y="386885"/>
                </a:lnTo>
                <a:cubicBezTo>
                  <a:pt x="1119831" y="390060"/>
                  <a:pt x="1115859" y="395022"/>
                  <a:pt x="1110306" y="396410"/>
                </a:cubicBezTo>
                <a:lnTo>
                  <a:pt x="1091256" y="401172"/>
                </a:lnTo>
                <a:cubicBezTo>
                  <a:pt x="1016830" y="445828"/>
                  <a:pt x="1109871" y="390831"/>
                  <a:pt x="1048393" y="424985"/>
                </a:cubicBezTo>
                <a:cubicBezTo>
                  <a:pt x="1040301" y="429480"/>
                  <a:pt x="1032430" y="434366"/>
                  <a:pt x="1024581" y="439272"/>
                </a:cubicBezTo>
                <a:cubicBezTo>
                  <a:pt x="1019727" y="442306"/>
                  <a:pt x="1015413" y="446237"/>
                  <a:pt x="1010293" y="448797"/>
                </a:cubicBezTo>
                <a:cubicBezTo>
                  <a:pt x="1005803" y="451042"/>
                  <a:pt x="1000394" y="451122"/>
                  <a:pt x="996006" y="453560"/>
                </a:cubicBezTo>
                <a:cubicBezTo>
                  <a:pt x="946885" y="480850"/>
                  <a:pt x="985470" y="466598"/>
                  <a:pt x="953143" y="477372"/>
                </a:cubicBezTo>
                <a:cubicBezTo>
                  <a:pt x="943584" y="483745"/>
                  <a:pt x="923660" y="497355"/>
                  <a:pt x="915043" y="501185"/>
                </a:cubicBezTo>
                <a:cubicBezTo>
                  <a:pt x="909062" y="503843"/>
                  <a:pt x="902343" y="504360"/>
                  <a:pt x="895993" y="505947"/>
                </a:cubicBezTo>
                <a:cubicBezTo>
                  <a:pt x="883293" y="512297"/>
                  <a:pt x="870069" y="517692"/>
                  <a:pt x="857893" y="524997"/>
                </a:cubicBezTo>
                <a:cubicBezTo>
                  <a:pt x="842018" y="534522"/>
                  <a:pt x="827831" y="547717"/>
                  <a:pt x="810268" y="553572"/>
                </a:cubicBezTo>
                <a:cubicBezTo>
                  <a:pt x="798609" y="557459"/>
                  <a:pt x="787229" y="560505"/>
                  <a:pt x="776931" y="567860"/>
                </a:cubicBezTo>
                <a:cubicBezTo>
                  <a:pt x="771450" y="571775"/>
                  <a:pt x="767817" y="577835"/>
                  <a:pt x="762643" y="582147"/>
                </a:cubicBezTo>
                <a:cubicBezTo>
                  <a:pt x="758246" y="585811"/>
                  <a:pt x="753013" y="588345"/>
                  <a:pt x="748356" y="591672"/>
                </a:cubicBezTo>
                <a:cubicBezTo>
                  <a:pt x="741897" y="596286"/>
                  <a:pt x="735809" y="601408"/>
                  <a:pt x="729306" y="605960"/>
                </a:cubicBezTo>
                <a:cubicBezTo>
                  <a:pt x="719928" y="612525"/>
                  <a:pt x="709767" y="617982"/>
                  <a:pt x="700731" y="625010"/>
                </a:cubicBezTo>
                <a:cubicBezTo>
                  <a:pt x="686443" y="636122"/>
                  <a:pt x="675039" y="652622"/>
                  <a:pt x="657868" y="658347"/>
                </a:cubicBezTo>
                <a:cubicBezTo>
                  <a:pt x="636846" y="665355"/>
                  <a:pt x="648071" y="660865"/>
                  <a:pt x="624531" y="672635"/>
                </a:cubicBezTo>
                <a:cubicBezTo>
                  <a:pt x="621356" y="677397"/>
                  <a:pt x="619475" y="683346"/>
                  <a:pt x="615006" y="686922"/>
                </a:cubicBezTo>
                <a:cubicBezTo>
                  <a:pt x="611086" y="690058"/>
                  <a:pt x="605208" y="689440"/>
                  <a:pt x="600718" y="691685"/>
                </a:cubicBezTo>
                <a:cubicBezTo>
                  <a:pt x="563796" y="710146"/>
                  <a:pt x="608050" y="694005"/>
                  <a:pt x="572143" y="705972"/>
                </a:cubicBezTo>
                <a:cubicBezTo>
                  <a:pt x="562618" y="712322"/>
                  <a:pt x="549918" y="715497"/>
                  <a:pt x="543568" y="725022"/>
                </a:cubicBezTo>
                <a:cubicBezTo>
                  <a:pt x="540393" y="729785"/>
                  <a:pt x="538440" y="735646"/>
                  <a:pt x="534043" y="739310"/>
                </a:cubicBezTo>
                <a:cubicBezTo>
                  <a:pt x="528589" y="743855"/>
                  <a:pt x="521013" y="745072"/>
                  <a:pt x="514993" y="748835"/>
                </a:cubicBezTo>
                <a:cubicBezTo>
                  <a:pt x="508262" y="753042"/>
                  <a:pt x="502835" y="759184"/>
                  <a:pt x="495943" y="763122"/>
                </a:cubicBezTo>
                <a:cubicBezTo>
                  <a:pt x="448760" y="790084"/>
                  <a:pt x="517150" y="741853"/>
                  <a:pt x="467368" y="777410"/>
                </a:cubicBezTo>
                <a:cubicBezTo>
                  <a:pt x="457859" y="784202"/>
                  <a:pt x="427954" y="808010"/>
                  <a:pt x="419743" y="810747"/>
                </a:cubicBezTo>
                <a:lnTo>
                  <a:pt x="405456" y="815510"/>
                </a:lnTo>
                <a:cubicBezTo>
                  <a:pt x="359875" y="861088"/>
                  <a:pt x="418235" y="806990"/>
                  <a:pt x="376881" y="834560"/>
                </a:cubicBezTo>
                <a:cubicBezTo>
                  <a:pt x="371277" y="838296"/>
                  <a:pt x="367767" y="844535"/>
                  <a:pt x="362593" y="848847"/>
                </a:cubicBezTo>
                <a:cubicBezTo>
                  <a:pt x="358196" y="852511"/>
                  <a:pt x="352703" y="854708"/>
                  <a:pt x="348306" y="858372"/>
                </a:cubicBezTo>
                <a:cubicBezTo>
                  <a:pt x="343132" y="862684"/>
                  <a:pt x="339499" y="868745"/>
                  <a:pt x="334018" y="872660"/>
                </a:cubicBezTo>
                <a:cubicBezTo>
                  <a:pt x="328241" y="876787"/>
                  <a:pt x="320422" y="877640"/>
                  <a:pt x="314968" y="882185"/>
                </a:cubicBezTo>
                <a:cubicBezTo>
                  <a:pt x="246524" y="939222"/>
                  <a:pt x="306459" y="905490"/>
                  <a:pt x="248293" y="934572"/>
                </a:cubicBezTo>
                <a:cubicBezTo>
                  <a:pt x="238768" y="944097"/>
                  <a:pt x="227190" y="951939"/>
                  <a:pt x="219718" y="963147"/>
                </a:cubicBezTo>
                <a:cubicBezTo>
                  <a:pt x="197493" y="996484"/>
                  <a:pt x="210193" y="985372"/>
                  <a:pt x="186381" y="1001247"/>
                </a:cubicBezTo>
                <a:cubicBezTo>
                  <a:pt x="181618" y="1009185"/>
                  <a:pt x="178019" y="1017949"/>
                  <a:pt x="172093" y="1025060"/>
                </a:cubicBezTo>
                <a:cubicBezTo>
                  <a:pt x="162032" y="1037133"/>
                  <a:pt x="138756" y="1058397"/>
                  <a:pt x="138756" y="1058397"/>
                </a:cubicBezTo>
                <a:cubicBezTo>
                  <a:pt x="127431" y="1092371"/>
                  <a:pt x="143489" y="1051297"/>
                  <a:pt x="119706" y="1086972"/>
                </a:cubicBezTo>
                <a:cubicBezTo>
                  <a:pt x="116921" y="1091149"/>
                  <a:pt x="117381" y="1096871"/>
                  <a:pt x="114943" y="1101260"/>
                </a:cubicBezTo>
                <a:cubicBezTo>
                  <a:pt x="98191" y="1131414"/>
                  <a:pt x="100405" y="1126451"/>
                  <a:pt x="76843" y="1144122"/>
                </a:cubicBezTo>
                <a:cubicBezTo>
                  <a:pt x="64876" y="1180029"/>
                  <a:pt x="81017" y="1135775"/>
                  <a:pt x="62556" y="1172697"/>
                </a:cubicBezTo>
                <a:cubicBezTo>
                  <a:pt x="42838" y="1212131"/>
                  <a:pt x="75564" y="1160329"/>
                  <a:pt x="48268" y="1201272"/>
                </a:cubicBezTo>
                <a:cubicBezTo>
                  <a:pt x="36301" y="1237179"/>
                  <a:pt x="52442" y="1192925"/>
                  <a:pt x="33981" y="1229847"/>
                </a:cubicBezTo>
                <a:cubicBezTo>
                  <a:pt x="31736" y="1234337"/>
                  <a:pt x="31196" y="1239521"/>
                  <a:pt x="29218" y="1244135"/>
                </a:cubicBezTo>
                <a:cubicBezTo>
                  <a:pt x="26421" y="1250660"/>
                  <a:pt x="22868" y="1256835"/>
                  <a:pt x="19693" y="1263185"/>
                </a:cubicBezTo>
                <a:cubicBezTo>
                  <a:pt x="18106" y="1269535"/>
                  <a:pt x="15926" y="1275766"/>
                  <a:pt x="14931" y="1282235"/>
                </a:cubicBezTo>
                <a:cubicBezTo>
                  <a:pt x="5816" y="1341480"/>
                  <a:pt x="16039" y="1307480"/>
                  <a:pt x="5406" y="1339385"/>
                </a:cubicBezTo>
                <a:cubicBezTo>
                  <a:pt x="8943" y="1392445"/>
                  <a:pt x="0" y="1397050"/>
                  <a:pt x="19693" y="1429872"/>
                </a:cubicBezTo>
                <a:cubicBezTo>
                  <a:pt x="25583" y="1439688"/>
                  <a:pt x="29218" y="1452097"/>
                  <a:pt x="38743" y="1458447"/>
                </a:cubicBezTo>
                <a:cubicBezTo>
                  <a:pt x="48268" y="1464797"/>
                  <a:pt x="56458" y="1473877"/>
                  <a:pt x="67318" y="1477497"/>
                </a:cubicBezTo>
                <a:lnTo>
                  <a:pt x="95893" y="1487022"/>
                </a:lnTo>
                <a:cubicBezTo>
                  <a:pt x="122881" y="1485435"/>
                  <a:pt x="150439" y="1488003"/>
                  <a:pt x="176856" y="1482260"/>
                </a:cubicBezTo>
                <a:cubicBezTo>
                  <a:pt x="188042" y="1479828"/>
                  <a:pt x="205431" y="1463210"/>
                  <a:pt x="205431" y="1463210"/>
                </a:cubicBezTo>
                <a:cubicBezTo>
                  <a:pt x="226734" y="1431255"/>
                  <a:pt x="201639" y="1462563"/>
                  <a:pt x="229243" y="1444160"/>
                </a:cubicBezTo>
                <a:cubicBezTo>
                  <a:pt x="234847" y="1440424"/>
                  <a:pt x="238357" y="1434184"/>
                  <a:pt x="243531" y="1429872"/>
                </a:cubicBezTo>
                <a:cubicBezTo>
                  <a:pt x="247928" y="1426208"/>
                  <a:pt x="253056" y="1423522"/>
                  <a:pt x="257818" y="1420347"/>
                </a:cubicBezTo>
                <a:cubicBezTo>
                  <a:pt x="284807" y="1379866"/>
                  <a:pt x="240353" y="1442575"/>
                  <a:pt x="295918" y="1387010"/>
                </a:cubicBezTo>
                <a:cubicBezTo>
                  <a:pt x="337652" y="1345276"/>
                  <a:pt x="284718" y="1396342"/>
                  <a:pt x="324493" y="1363197"/>
                </a:cubicBezTo>
                <a:cubicBezTo>
                  <a:pt x="329667" y="1358885"/>
                  <a:pt x="333667" y="1353293"/>
                  <a:pt x="338781" y="1348910"/>
                </a:cubicBezTo>
                <a:cubicBezTo>
                  <a:pt x="344808" y="1343744"/>
                  <a:pt x="351804" y="1339788"/>
                  <a:pt x="357831" y="1334622"/>
                </a:cubicBezTo>
                <a:cubicBezTo>
                  <a:pt x="362945" y="1330239"/>
                  <a:pt x="366905" y="1324600"/>
                  <a:pt x="372118" y="1320335"/>
                </a:cubicBezTo>
                <a:cubicBezTo>
                  <a:pt x="395595" y="1301127"/>
                  <a:pt x="403933" y="1295950"/>
                  <a:pt x="424506" y="1282235"/>
                </a:cubicBezTo>
                <a:cubicBezTo>
                  <a:pt x="427681" y="1277472"/>
                  <a:pt x="429984" y="1271995"/>
                  <a:pt x="434031" y="1267947"/>
                </a:cubicBezTo>
                <a:cubicBezTo>
                  <a:pt x="438078" y="1263900"/>
                  <a:pt x="443739" y="1261856"/>
                  <a:pt x="448318" y="1258422"/>
                </a:cubicBezTo>
                <a:cubicBezTo>
                  <a:pt x="456450" y="1252323"/>
                  <a:pt x="463999" y="1245471"/>
                  <a:pt x="472131" y="1239372"/>
                </a:cubicBezTo>
                <a:cubicBezTo>
                  <a:pt x="476710" y="1235938"/>
                  <a:pt x="482164" y="1233676"/>
                  <a:pt x="486418" y="1229847"/>
                </a:cubicBezTo>
                <a:cubicBezTo>
                  <a:pt x="486471" y="1229799"/>
                  <a:pt x="524950" y="1191315"/>
                  <a:pt x="534043" y="1182222"/>
                </a:cubicBezTo>
                <a:cubicBezTo>
                  <a:pt x="538806" y="1177459"/>
                  <a:pt x="544595" y="1173539"/>
                  <a:pt x="548331" y="1167935"/>
                </a:cubicBezTo>
                <a:cubicBezTo>
                  <a:pt x="555897" y="1156585"/>
                  <a:pt x="568241" y="1134023"/>
                  <a:pt x="581668" y="1125072"/>
                </a:cubicBezTo>
                <a:cubicBezTo>
                  <a:pt x="585845" y="1122287"/>
                  <a:pt x="591193" y="1121897"/>
                  <a:pt x="595956" y="1120310"/>
                </a:cubicBezTo>
                <a:cubicBezTo>
                  <a:pt x="602306" y="1113960"/>
                  <a:pt x="609396" y="1108272"/>
                  <a:pt x="615006" y="1101260"/>
                </a:cubicBezTo>
                <a:cubicBezTo>
                  <a:pt x="622157" y="1092321"/>
                  <a:pt x="627706" y="1082210"/>
                  <a:pt x="634056" y="1072685"/>
                </a:cubicBezTo>
                <a:cubicBezTo>
                  <a:pt x="637231" y="1067922"/>
                  <a:pt x="638151" y="1060207"/>
                  <a:pt x="643581" y="1058397"/>
                </a:cubicBezTo>
                <a:lnTo>
                  <a:pt x="657868" y="1053635"/>
                </a:lnTo>
                <a:cubicBezTo>
                  <a:pt x="659456" y="1048872"/>
                  <a:pt x="659846" y="1043524"/>
                  <a:pt x="662631" y="1039347"/>
                </a:cubicBezTo>
                <a:cubicBezTo>
                  <a:pt x="666367" y="1033743"/>
                  <a:pt x="672535" y="1030174"/>
                  <a:pt x="676918" y="1025060"/>
                </a:cubicBezTo>
                <a:cubicBezTo>
                  <a:pt x="682084" y="1019033"/>
                  <a:pt x="685979" y="1011984"/>
                  <a:pt x="691206" y="1006010"/>
                </a:cubicBezTo>
                <a:cubicBezTo>
                  <a:pt x="697120" y="999252"/>
                  <a:pt x="704646" y="993972"/>
                  <a:pt x="710256" y="986960"/>
                </a:cubicBezTo>
                <a:cubicBezTo>
                  <a:pt x="745436" y="942985"/>
                  <a:pt x="712017" y="971352"/>
                  <a:pt x="748356" y="944097"/>
                </a:cubicBezTo>
                <a:cubicBezTo>
                  <a:pt x="753128" y="929779"/>
                  <a:pt x="752385" y="927831"/>
                  <a:pt x="762643" y="915522"/>
                </a:cubicBezTo>
                <a:cubicBezTo>
                  <a:pt x="766955" y="910348"/>
                  <a:pt x="772619" y="906409"/>
                  <a:pt x="776931" y="901235"/>
                </a:cubicBezTo>
                <a:cubicBezTo>
                  <a:pt x="780595" y="896838"/>
                  <a:pt x="782687" y="891255"/>
                  <a:pt x="786456" y="886947"/>
                </a:cubicBezTo>
                <a:cubicBezTo>
                  <a:pt x="820683" y="847830"/>
                  <a:pt x="800137" y="878969"/>
                  <a:pt x="824556" y="844085"/>
                </a:cubicBezTo>
                <a:cubicBezTo>
                  <a:pt x="824579" y="844052"/>
                  <a:pt x="848357" y="808383"/>
                  <a:pt x="853131" y="801222"/>
                </a:cubicBezTo>
                <a:lnTo>
                  <a:pt x="862656" y="786935"/>
                </a:lnTo>
                <a:cubicBezTo>
                  <a:pt x="864243" y="782172"/>
                  <a:pt x="865173" y="777137"/>
                  <a:pt x="867418" y="772647"/>
                </a:cubicBezTo>
                <a:cubicBezTo>
                  <a:pt x="869978" y="767528"/>
                  <a:pt x="874933" y="763719"/>
                  <a:pt x="876943" y="758360"/>
                </a:cubicBezTo>
                <a:cubicBezTo>
                  <a:pt x="894322" y="712018"/>
                  <a:pt x="866005" y="755482"/>
                  <a:pt x="895993" y="715497"/>
                </a:cubicBezTo>
                <a:cubicBezTo>
                  <a:pt x="912351" y="666426"/>
                  <a:pt x="906629" y="687246"/>
                  <a:pt x="915043" y="653585"/>
                </a:cubicBezTo>
                <a:cubicBezTo>
                  <a:pt x="916631" y="636122"/>
                  <a:pt x="917489" y="618578"/>
                  <a:pt x="919806" y="601197"/>
                </a:cubicBezTo>
                <a:cubicBezTo>
                  <a:pt x="920671" y="594709"/>
                  <a:pt x="924568" y="588692"/>
                  <a:pt x="924568" y="582147"/>
                </a:cubicBezTo>
                <a:cubicBezTo>
                  <a:pt x="924568" y="517040"/>
                  <a:pt x="922697" y="451927"/>
                  <a:pt x="919806" y="386885"/>
                </a:cubicBezTo>
                <a:cubicBezTo>
                  <a:pt x="919515" y="380346"/>
                  <a:pt x="917341" y="373964"/>
                  <a:pt x="915043" y="367835"/>
                </a:cubicBezTo>
                <a:cubicBezTo>
                  <a:pt x="912550" y="361188"/>
                  <a:pt x="908693" y="355135"/>
                  <a:pt x="905518" y="348785"/>
                </a:cubicBezTo>
                <a:cubicBezTo>
                  <a:pt x="903931" y="340847"/>
                  <a:pt x="902719" y="332825"/>
                  <a:pt x="900756" y="324972"/>
                </a:cubicBezTo>
                <a:cubicBezTo>
                  <a:pt x="898056" y="314172"/>
                  <a:pt x="892145" y="300718"/>
                  <a:pt x="886468" y="291635"/>
                </a:cubicBezTo>
                <a:cubicBezTo>
                  <a:pt x="882261" y="284904"/>
                  <a:pt x="876943" y="278935"/>
                  <a:pt x="872181" y="272585"/>
                </a:cubicBezTo>
                <a:cubicBezTo>
                  <a:pt x="870862" y="265992"/>
                  <a:pt x="867231" y="242720"/>
                  <a:pt x="862656" y="234485"/>
                </a:cubicBezTo>
                <a:cubicBezTo>
                  <a:pt x="851705" y="214772"/>
                  <a:pt x="841806" y="204344"/>
                  <a:pt x="829318" y="186860"/>
                </a:cubicBezTo>
                <a:cubicBezTo>
                  <a:pt x="820398" y="174373"/>
                  <a:pt x="816283" y="165496"/>
                  <a:pt x="805506" y="153522"/>
                </a:cubicBezTo>
                <a:cubicBezTo>
                  <a:pt x="781039" y="126337"/>
                  <a:pt x="784673" y="130108"/>
                  <a:pt x="762643" y="115422"/>
                </a:cubicBezTo>
                <a:cubicBezTo>
                  <a:pt x="757881" y="109072"/>
                  <a:pt x="753969" y="101985"/>
                  <a:pt x="748356" y="96372"/>
                </a:cubicBezTo>
                <a:cubicBezTo>
                  <a:pt x="744309" y="92325"/>
                  <a:pt x="738116" y="90894"/>
                  <a:pt x="734068" y="86847"/>
                </a:cubicBezTo>
                <a:cubicBezTo>
                  <a:pt x="730021" y="82800"/>
                  <a:pt x="728940" y="76224"/>
                  <a:pt x="724543" y="72560"/>
                </a:cubicBezTo>
                <a:cubicBezTo>
                  <a:pt x="719089" y="68015"/>
                  <a:pt x="711657" y="66557"/>
                  <a:pt x="705493" y="63035"/>
                </a:cubicBezTo>
                <a:cubicBezTo>
                  <a:pt x="667703" y="41440"/>
                  <a:pt x="716317" y="67364"/>
                  <a:pt x="676918" y="39222"/>
                </a:cubicBezTo>
                <a:cubicBezTo>
                  <a:pt x="671141" y="35095"/>
                  <a:pt x="663412" y="34132"/>
                  <a:pt x="657868" y="29697"/>
                </a:cubicBezTo>
                <a:cubicBezTo>
                  <a:pt x="620746" y="0"/>
                  <a:pt x="643638" y="1122"/>
                  <a:pt x="624531" y="112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5609269" y="3657600"/>
            <a:ext cx="1872619" cy="1362075"/>
          </a:xfrm>
          <a:custGeom>
            <a:avLst/>
            <a:gdLst>
              <a:gd name="connsiteX0" fmla="*/ 1872619 w 1872619"/>
              <a:gd name="connsiteY0" fmla="*/ 33338 h 1362075"/>
              <a:gd name="connsiteX1" fmla="*/ 1820231 w 1872619"/>
              <a:gd name="connsiteY1" fmla="*/ 38100 h 1362075"/>
              <a:gd name="connsiteX2" fmla="*/ 1767844 w 1872619"/>
              <a:gd name="connsiteY2" fmla="*/ 61913 h 1362075"/>
              <a:gd name="connsiteX3" fmla="*/ 1753556 w 1872619"/>
              <a:gd name="connsiteY3" fmla="*/ 71438 h 1362075"/>
              <a:gd name="connsiteX4" fmla="*/ 1734506 w 1872619"/>
              <a:gd name="connsiteY4" fmla="*/ 76200 h 1362075"/>
              <a:gd name="connsiteX5" fmla="*/ 1710694 w 1872619"/>
              <a:gd name="connsiteY5" fmla="*/ 90488 h 1362075"/>
              <a:gd name="connsiteX6" fmla="*/ 1691644 w 1872619"/>
              <a:gd name="connsiteY6" fmla="*/ 100013 h 1362075"/>
              <a:gd name="connsiteX7" fmla="*/ 1677356 w 1872619"/>
              <a:gd name="connsiteY7" fmla="*/ 109538 h 1362075"/>
              <a:gd name="connsiteX8" fmla="*/ 1639256 w 1872619"/>
              <a:gd name="connsiteY8" fmla="*/ 123825 h 1362075"/>
              <a:gd name="connsiteX9" fmla="*/ 1586869 w 1872619"/>
              <a:gd name="connsiteY9" fmla="*/ 157163 h 1362075"/>
              <a:gd name="connsiteX10" fmla="*/ 1524956 w 1872619"/>
              <a:gd name="connsiteY10" fmla="*/ 185738 h 1362075"/>
              <a:gd name="connsiteX11" fmla="*/ 1472569 w 1872619"/>
              <a:gd name="connsiteY11" fmla="*/ 204788 h 1362075"/>
              <a:gd name="connsiteX12" fmla="*/ 1429706 w 1872619"/>
              <a:gd name="connsiteY12" fmla="*/ 228600 h 1362075"/>
              <a:gd name="connsiteX13" fmla="*/ 1410656 w 1872619"/>
              <a:gd name="connsiteY13" fmla="*/ 238125 h 1362075"/>
              <a:gd name="connsiteX14" fmla="*/ 1382081 w 1872619"/>
              <a:gd name="connsiteY14" fmla="*/ 252413 h 1362075"/>
              <a:gd name="connsiteX15" fmla="*/ 1358269 w 1872619"/>
              <a:gd name="connsiteY15" fmla="*/ 271463 h 1362075"/>
              <a:gd name="connsiteX16" fmla="*/ 1301119 w 1872619"/>
              <a:gd name="connsiteY16" fmla="*/ 300038 h 1362075"/>
              <a:gd name="connsiteX17" fmla="*/ 1263019 w 1872619"/>
              <a:gd name="connsiteY17" fmla="*/ 328613 h 1362075"/>
              <a:gd name="connsiteX18" fmla="*/ 1248731 w 1872619"/>
              <a:gd name="connsiteY18" fmla="*/ 342900 h 1362075"/>
              <a:gd name="connsiteX19" fmla="*/ 1210631 w 1872619"/>
              <a:gd name="connsiteY19" fmla="*/ 357188 h 1362075"/>
              <a:gd name="connsiteX20" fmla="*/ 1191581 w 1872619"/>
              <a:gd name="connsiteY20" fmla="*/ 371475 h 1362075"/>
              <a:gd name="connsiteX21" fmla="*/ 1163006 w 1872619"/>
              <a:gd name="connsiteY21" fmla="*/ 390525 h 1362075"/>
              <a:gd name="connsiteX22" fmla="*/ 1120144 w 1872619"/>
              <a:gd name="connsiteY22" fmla="*/ 423863 h 1362075"/>
              <a:gd name="connsiteX23" fmla="*/ 1077281 w 1872619"/>
              <a:gd name="connsiteY23" fmla="*/ 447675 h 1362075"/>
              <a:gd name="connsiteX24" fmla="*/ 1062994 w 1872619"/>
              <a:gd name="connsiteY24" fmla="*/ 457200 h 1362075"/>
              <a:gd name="connsiteX25" fmla="*/ 1039181 w 1872619"/>
              <a:gd name="connsiteY25" fmla="*/ 471488 h 1362075"/>
              <a:gd name="connsiteX26" fmla="*/ 1020131 w 1872619"/>
              <a:gd name="connsiteY26" fmla="*/ 485775 h 1362075"/>
              <a:gd name="connsiteX27" fmla="*/ 977269 w 1872619"/>
              <a:gd name="connsiteY27" fmla="*/ 504825 h 1362075"/>
              <a:gd name="connsiteX28" fmla="*/ 953456 w 1872619"/>
              <a:gd name="connsiteY28" fmla="*/ 523875 h 1362075"/>
              <a:gd name="connsiteX29" fmla="*/ 929644 w 1872619"/>
              <a:gd name="connsiteY29" fmla="*/ 528638 h 1362075"/>
              <a:gd name="connsiteX30" fmla="*/ 920119 w 1872619"/>
              <a:gd name="connsiteY30" fmla="*/ 542925 h 1362075"/>
              <a:gd name="connsiteX31" fmla="*/ 886781 w 1872619"/>
              <a:gd name="connsiteY31" fmla="*/ 557213 h 1362075"/>
              <a:gd name="connsiteX32" fmla="*/ 853444 w 1872619"/>
              <a:gd name="connsiteY32" fmla="*/ 576263 h 1362075"/>
              <a:gd name="connsiteX33" fmla="*/ 824869 w 1872619"/>
              <a:gd name="connsiteY33" fmla="*/ 595313 h 1362075"/>
              <a:gd name="connsiteX34" fmla="*/ 791531 w 1872619"/>
              <a:gd name="connsiteY34" fmla="*/ 609600 h 1362075"/>
              <a:gd name="connsiteX35" fmla="*/ 782006 w 1872619"/>
              <a:gd name="connsiteY35" fmla="*/ 623888 h 1362075"/>
              <a:gd name="connsiteX36" fmla="*/ 762956 w 1872619"/>
              <a:gd name="connsiteY36" fmla="*/ 633413 h 1362075"/>
              <a:gd name="connsiteX37" fmla="*/ 734381 w 1872619"/>
              <a:gd name="connsiteY37" fmla="*/ 647700 h 1362075"/>
              <a:gd name="connsiteX38" fmla="*/ 710569 w 1872619"/>
              <a:gd name="connsiteY38" fmla="*/ 666750 h 1362075"/>
              <a:gd name="connsiteX39" fmla="*/ 691519 w 1872619"/>
              <a:gd name="connsiteY39" fmla="*/ 681038 h 1362075"/>
              <a:gd name="connsiteX40" fmla="*/ 662944 w 1872619"/>
              <a:gd name="connsiteY40" fmla="*/ 700088 h 1362075"/>
              <a:gd name="connsiteX41" fmla="*/ 610556 w 1872619"/>
              <a:gd name="connsiteY41" fmla="*/ 738188 h 1362075"/>
              <a:gd name="connsiteX42" fmla="*/ 591506 w 1872619"/>
              <a:gd name="connsiteY42" fmla="*/ 747713 h 1362075"/>
              <a:gd name="connsiteX43" fmla="*/ 572456 w 1872619"/>
              <a:gd name="connsiteY43" fmla="*/ 762000 h 1362075"/>
              <a:gd name="connsiteX44" fmla="*/ 558169 w 1872619"/>
              <a:gd name="connsiteY44" fmla="*/ 776288 h 1362075"/>
              <a:gd name="connsiteX45" fmla="*/ 543881 w 1872619"/>
              <a:gd name="connsiteY45" fmla="*/ 781050 h 1362075"/>
              <a:gd name="connsiteX46" fmla="*/ 505781 w 1872619"/>
              <a:gd name="connsiteY46" fmla="*/ 800100 h 1362075"/>
              <a:gd name="connsiteX47" fmla="*/ 462919 w 1872619"/>
              <a:gd name="connsiteY47" fmla="*/ 828675 h 1362075"/>
              <a:gd name="connsiteX48" fmla="*/ 429581 w 1872619"/>
              <a:gd name="connsiteY48" fmla="*/ 847725 h 1362075"/>
              <a:gd name="connsiteX49" fmla="*/ 401006 w 1872619"/>
              <a:gd name="connsiteY49" fmla="*/ 866775 h 1362075"/>
              <a:gd name="connsiteX50" fmla="*/ 381956 w 1872619"/>
              <a:gd name="connsiteY50" fmla="*/ 885825 h 1362075"/>
              <a:gd name="connsiteX51" fmla="*/ 362906 w 1872619"/>
              <a:gd name="connsiteY51" fmla="*/ 895350 h 1362075"/>
              <a:gd name="connsiteX52" fmla="*/ 343856 w 1872619"/>
              <a:gd name="connsiteY52" fmla="*/ 909638 h 1362075"/>
              <a:gd name="connsiteX53" fmla="*/ 329569 w 1872619"/>
              <a:gd name="connsiteY53" fmla="*/ 919163 h 1362075"/>
              <a:gd name="connsiteX54" fmla="*/ 310519 w 1872619"/>
              <a:gd name="connsiteY54" fmla="*/ 933450 h 1362075"/>
              <a:gd name="connsiteX55" fmla="*/ 296231 w 1872619"/>
              <a:gd name="connsiteY55" fmla="*/ 942975 h 1362075"/>
              <a:gd name="connsiteX56" fmla="*/ 277181 w 1872619"/>
              <a:gd name="connsiteY56" fmla="*/ 957263 h 1362075"/>
              <a:gd name="connsiteX57" fmla="*/ 253369 w 1872619"/>
              <a:gd name="connsiteY57" fmla="*/ 971550 h 1362075"/>
              <a:gd name="connsiteX58" fmla="*/ 224794 w 1872619"/>
              <a:gd name="connsiteY58" fmla="*/ 1000125 h 1362075"/>
              <a:gd name="connsiteX59" fmla="*/ 196219 w 1872619"/>
              <a:gd name="connsiteY59" fmla="*/ 1019175 h 1362075"/>
              <a:gd name="connsiteX60" fmla="*/ 172406 w 1872619"/>
              <a:gd name="connsiteY60" fmla="*/ 1042988 h 1362075"/>
              <a:gd name="connsiteX61" fmla="*/ 143831 w 1872619"/>
              <a:gd name="connsiteY61" fmla="*/ 1071563 h 1362075"/>
              <a:gd name="connsiteX62" fmla="*/ 124781 w 1872619"/>
              <a:gd name="connsiteY62" fmla="*/ 1081088 h 1362075"/>
              <a:gd name="connsiteX63" fmla="*/ 96206 w 1872619"/>
              <a:gd name="connsiteY63" fmla="*/ 1109663 h 1362075"/>
              <a:gd name="connsiteX64" fmla="*/ 81919 w 1872619"/>
              <a:gd name="connsiteY64" fmla="*/ 1123950 h 1362075"/>
              <a:gd name="connsiteX65" fmla="*/ 72394 w 1872619"/>
              <a:gd name="connsiteY65" fmla="*/ 1138238 h 1362075"/>
              <a:gd name="connsiteX66" fmla="*/ 39056 w 1872619"/>
              <a:gd name="connsiteY66" fmla="*/ 1181100 h 1362075"/>
              <a:gd name="connsiteX67" fmla="*/ 24769 w 1872619"/>
              <a:gd name="connsiteY67" fmla="*/ 1214438 h 1362075"/>
              <a:gd name="connsiteX68" fmla="*/ 15244 w 1872619"/>
              <a:gd name="connsiteY68" fmla="*/ 1233488 h 1362075"/>
              <a:gd name="connsiteX69" fmla="*/ 10481 w 1872619"/>
              <a:gd name="connsiteY69" fmla="*/ 1262063 h 1362075"/>
              <a:gd name="connsiteX70" fmla="*/ 956 w 1872619"/>
              <a:gd name="connsiteY70" fmla="*/ 1290638 h 1362075"/>
              <a:gd name="connsiteX71" fmla="*/ 5719 w 1872619"/>
              <a:gd name="connsiteY71" fmla="*/ 1333500 h 1362075"/>
              <a:gd name="connsiteX72" fmla="*/ 10481 w 1872619"/>
              <a:gd name="connsiteY72" fmla="*/ 1347788 h 1362075"/>
              <a:gd name="connsiteX73" fmla="*/ 39056 w 1872619"/>
              <a:gd name="connsiteY73" fmla="*/ 1357313 h 1362075"/>
              <a:gd name="connsiteX74" fmla="*/ 53344 w 1872619"/>
              <a:gd name="connsiteY74" fmla="*/ 1362075 h 1362075"/>
              <a:gd name="connsiteX75" fmla="*/ 139069 w 1872619"/>
              <a:gd name="connsiteY75" fmla="*/ 1357313 h 1362075"/>
              <a:gd name="connsiteX76" fmla="*/ 172406 w 1872619"/>
              <a:gd name="connsiteY76" fmla="*/ 1343025 h 1362075"/>
              <a:gd name="connsiteX77" fmla="*/ 186694 w 1872619"/>
              <a:gd name="connsiteY77" fmla="*/ 1333500 h 1362075"/>
              <a:gd name="connsiteX78" fmla="*/ 200981 w 1872619"/>
              <a:gd name="connsiteY78" fmla="*/ 1328738 h 1362075"/>
              <a:gd name="connsiteX79" fmla="*/ 243844 w 1872619"/>
              <a:gd name="connsiteY79" fmla="*/ 1290638 h 1362075"/>
              <a:gd name="connsiteX80" fmla="*/ 267656 w 1872619"/>
              <a:gd name="connsiteY80" fmla="*/ 1262063 h 1362075"/>
              <a:gd name="connsiteX81" fmla="*/ 286706 w 1872619"/>
              <a:gd name="connsiteY81" fmla="*/ 1228725 h 1362075"/>
              <a:gd name="connsiteX82" fmla="*/ 310519 w 1872619"/>
              <a:gd name="connsiteY82" fmla="*/ 1200150 h 1362075"/>
              <a:gd name="connsiteX83" fmla="*/ 324806 w 1872619"/>
              <a:gd name="connsiteY83" fmla="*/ 1162050 h 1362075"/>
              <a:gd name="connsiteX84" fmla="*/ 358144 w 1872619"/>
              <a:gd name="connsiteY84" fmla="*/ 1114425 h 1362075"/>
              <a:gd name="connsiteX85" fmla="*/ 377194 w 1872619"/>
              <a:gd name="connsiteY85" fmla="*/ 1081088 h 1362075"/>
              <a:gd name="connsiteX86" fmla="*/ 386719 w 1872619"/>
              <a:gd name="connsiteY86" fmla="*/ 1062038 h 1362075"/>
              <a:gd name="connsiteX87" fmla="*/ 391481 w 1872619"/>
              <a:gd name="connsiteY87" fmla="*/ 1047750 h 1362075"/>
              <a:gd name="connsiteX88" fmla="*/ 405769 w 1872619"/>
              <a:gd name="connsiteY88" fmla="*/ 1033463 h 1362075"/>
              <a:gd name="connsiteX89" fmla="*/ 424819 w 1872619"/>
              <a:gd name="connsiteY89" fmla="*/ 1004888 h 1362075"/>
              <a:gd name="connsiteX90" fmla="*/ 439106 w 1872619"/>
              <a:gd name="connsiteY90" fmla="*/ 990600 h 1362075"/>
              <a:gd name="connsiteX91" fmla="*/ 448631 w 1872619"/>
              <a:gd name="connsiteY91" fmla="*/ 971550 h 1362075"/>
              <a:gd name="connsiteX92" fmla="*/ 472444 w 1872619"/>
              <a:gd name="connsiteY92" fmla="*/ 938213 h 1362075"/>
              <a:gd name="connsiteX93" fmla="*/ 486731 w 1872619"/>
              <a:gd name="connsiteY93" fmla="*/ 914400 h 1362075"/>
              <a:gd name="connsiteX94" fmla="*/ 510544 w 1872619"/>
              <a:gd name="connsiteY94" fmla="*/ 881063 h 1362075"/>
              <a:gd name="connsiteX95" fmla="*/ 534356 w 1872619"/>
              <a:gd name="connsiteY95" fmla="*/ 847725 h 1362075"/>
              <a:gd name="connsiteX96" fmla="*/ 553406 w 1872619"/>
              <a:gd name="connsiteY96" fmla="*/ 828675 h 1362075"/>
              <a:gd name="connsiteX97" fmla="*/ 562931 w 1872619"/>
              <a:gd name="connsiteY97" fmla="*/ 795338 h 1362075"/>
              <a:gd name="connsiteX98" fmla="*/ 572456 w 1872619"/>
              <a:gd name="connsiteY98" fmla="*/ 781050 h 1362075"/>
              <a:gd name="connsiteX99" fmla="*/ 577219 w 1872619"/>
              <a:gd name="connsiteY99" fmla="*/ 738188 h 1362075"/>
              <a:gd name="connsiteX100" fmla="*/ 581981 w 1872619"/>
              <a:gd name="connsiteY100" fmla="*/ 723900 h 1362075"/>
              <a:gd name="connsiteX101" fmla="*/ 586744 w 1872619"/>
              <a:gd name="connsiteY101" fmla="*/ 700088 h 1362075"/>
              <a:gd name="connsiteX102" fmla="*/ 581981 w 1872619"/>
              <a:gd name="connsiteY102" fmla="*/ 509588 h 1362075"/>
              <a:gd name="connsiteX103" fmla="*/ 577219 w 1872619"/>
              <a:gd name="connsiteY103" fmla="*/ 457200 h 1362075"/>
              <a:gd name="connsiteX104" fmla="*/ 567694 w 1872619"/>
              <a:gd name="connsiteY104" fmla="*/ 442913 h 1362075"/>
              <a:gd name="connsiteX105" fmla="*/ 553406 w 1872619"/>
              <a:gd name="connsiteY105" fmla="*/ 414338 h 1362075"/>
              <a:gd name="connsiteX106" fmla="*/ 548644 w 1872619"/>
              <a:gd name="connsiteY106" fmla="*/ 395288 h 1362075"/>
              <a:gd name="connsiteX107" fmla="*/ 539119 w 1872619"/>
              <a:gd name="connsiteY107" fmla="*/ 381000 h 1362075"/>
              <a:gd name="connsiteX108" fmla="*/ 529594 w 1872619"/>
              <a:gd name="connsiteY108" fmla="*/ 361950 h 1362075"/>
              <a:gd name="connsiteX109" fmla="*/ 515306 w 1872619"/>
              <a:gd name="connsiteY109" fmla="*/ 328613 h 1362075"/>
              <a:gd name="connsiteX110" fmla="*/ 486731 w 1872619"/>
              <a:gd name="connsiteY110" fmla="*/ 300038 h 1362075"/>
              <a:gd name="connsiteX111" fmla="*/ 472444 w 1872619"/>
              <a:gd name="connsiteY111" fmla="*/ 285750 h 1362075"/>
              <a:gd name="connsiteX112" fmla="*/ 462919 w 1872619"/>
              <a:gd name="connsiteY112" fmla="*/ 261938 h 1362075"/>
              <a:gd name="connsiteX113" fmla="*/ 439106 w 1872619"/>
              <a:gd name="connsiteY113" fmla="*/ 228600 h 1362075"/>
              <a:gd name="connsiteX114" fmla="*/ 424819 w 1872619"/>
              <a:gd name="connsiteY114" fmla="*/ 219075 h 1362075"/>
              <a:gd name="connsiteX115" fmla="*/ 405769 w 1872619"/>
              <a:gd name="connsiteY115" fmla="*/ 195263 h 1362075"/>
              <a:gd name="connsiteX116" fmla="*/ 391481 w 1872619"/>
              <a:gd name="connsiteY116" fmla="*/ 190500 h 1362075"/>
              <a:gd name="connsiteX117" fmla="*/ 377194 w 1872619"/>
              <a:gd name="connsiteY117" fmla="*/ 180975 h 1362075"/>
              <a:gd name="connsiteX118" fmla="*/ 362906 w 1872619"/>
              <a:gd name="connsiteY118" fmla="*/ 166688 h 1362075"/>
              <a:gd name="connsiteX119" fmla="*/ 343856 w 1872619"/>
              <a:gd name="connsiteY119" fmla="*/ 152400 h 1362075"/>
              <a:gd name="connsiteX120" fmla="*/ 329569 w 1872619"/>
              <a:gd name="connsiteY120" fmla="*/ 138113 h 1362075"/>
              <a:gd name="connsiteX121" fmla="*/ 296231 w 1872619"/>
              <a:gd name="connsiteY121" fmla="*/ 114300 h 1362075"/>
              <a:gd name="connsiteX122" fmla="*/ 281944 w 1872619"/>
              <a:gd name="connsiteY122" fmla="*/ 95250 h 1362075"/>
              <a:gd name="connsiteX123" fmla="*/ 253369 w 1872619"/>
              <a:gd name="connsiteY123" fmla="*/ 71438 h 1362075"/>
              <a:gd name="connsiteX124" fmla="*/ 243844 w 1872619"/>
              <a:gd name="connsiteY124" fmla="*/ 57150 h 1362075"/>
              <a:gd name="connsiteX125" fmla="*/ 191456 w 1872619"/>
              <a:gd name="connsiteY125" fmla="*/ 23813 h 1362075"/>
              <a:gd name="connsiteX126" fmla="*/ 172406 w 1872619"/>
              <a:gd name="connsiteY126" fmla="*/ 0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1872619" h="1362075">
                <a:moveTo>
                  <a:pt x="1872619" y="33338"/>
                </a:moveTo>
                <a:cubicBezTo>
                  <a:pt x="1855156" y="34925"/>
                  <a:pt x="1837465" y="34869"/>
                  <a:pt x="1820231" y="38100"/>
                </a:cubicBezTo>
                <a:cubicBezTo>
                  <a:pt x="1810377" y="39948"/>
                  <a:pt x="1774361" y="58293"/>
                  <a:pt x="1767844" y="61913"/>
                </a:cubicBezTo>
                <a:cubicBezTo>
                  <a:pt x="1762840" y="64693"/>
                  <a:pt x="1758817" y="69183"/>
                  <a:pt x="1753556" y="71438"/>
                </a:cubicBezTo>
                <a:cubicBezTo>
                  <a:pt x="1747540" y="74016"/>
                  <a:pt x="1740856" y="74613"/>
                  <a:pt x="1734506" y="76200"/>
                </a:cubicBezTo>
                <a:cubicBezTo>
                  <a:pt x="1726569" y="80963"/>
                  <a:pt x="1718786" y="85992"/>
                  <a:pt x="1710694" y="90488"/>
                </a:cubicBezTo>
                <a:cubicBezTo>
                  <a:pt x="1704488" y="93936"/>
                  <a:pt x="1697808" y="96491"/>
                  <a:pt x="1691644" y="100013"/>
                </a:cubicBezTo>
                <a:cubicBezTo>
                  <a:pt x="1686674" y="102853"/>
                  <a:pt x="1682476" y="106978"/>
                  <a:pt x="1677356" y="109538"/>
                </a:cubicBezTo>
                <a:cubicBezTo>
                  <a:pt x="1665961" y="115236"/>
                  <a:pt x="1651625" y="119702"/>
                  <a:pt x="1639256" y="123825"/>
                </a:cubicBezTo>
                <a:cubicBezTo>
                  <a:pt x="1614720" y="142228"/>
                  <a:pt x="1619434" y="139923"/>
                  <a:pt x="1586869" y="157163"/>
                </a:cubicBezTo>
                <a:cubicBezTo>
                  <a:pt x="1542574" y="180613"/>
                  <a:pt x="1553870" y="176099"/>
                  <a:pt x="1524956" y="185738"/>
                </a:cubicBezTo>
                <a:cubicBezTo>
                  <a:pt x="1488999" y="212705"/>
                  <a:pt x="1524973" y="190495"/>
                  <a:pt x="1472569" y="204788"/>
                </a:cubicBezTo>
                <a:cubicBezTo>
                  <a:pt x="1463599" y="207234"/>
                  <a:pt x="1435669" y="225287"/>
                  <a:pt x="1429706" y="228600"/>
                </a:cubicBezTo>
                <a:cubicBezTo>
                  <a:pt x="1423500" y="232048"/>
                  <a:pt x="1416820" y="234603"/>
                  <a:pt x="1410656" y="238125"/>
                </a:cubicBezTo>
                <a:cubicBezTo>
                  <a:pt x="1384805" y="252897"/>
                  <a:pt x="1408278" y="243680"/>
                  <a:pt x="1382081" y="252413"/>
                </a:cubicBezTo>
                <a:cubicBezTo>
                  <a:pt x="1374144" y="258763"/>
                  <a:pt x="1367193" y="266596"/>
                  <a:pt x="1358269" y="271463"/>
                </a:cubicBezTo>
                <a:cubicBezTo>
                  <a:pt x="1324178" y="290058"/>
                  <a:pt x="1331955" y="269204"/>
                  <a:pt x="1301119" y="300038"/>
                </a:cubicBezTo>
                <a:cubicBezTo>
                  <a:pt x="1267368" y="333787"/>
                  <a:pt x="1310360" y="293108"/>
                  <a:pt x="1263019" y="328613"/>
                </a:cubicBezTo>
                <a:cubicBezTo>
                  <a:pt x="1257631" y="332654"/>
                  <a:pt x="1254212" y="338985"/>
                  <a:pt x="1248731" y="342900"/>
                </a:cubicBezTo>
                <a:cubicBezTo>
                  <a:pt x="1235321" y="352478"/>
                  <a:pt x="1225971" y="353353"/>
                  <a:pt x="1210631" y="357188"/>
                </a:cubicBezTo>
                <a:cubicBezTo>
                  <a:pt x="1204281" y="361950"/>
                  <a:pt x="1198084" y="366923"/>
                  <a:pt x="1191581" y="371475"/>
                </a:cubicBezTo>
                <a:cubicBezTo>
                  <a:pt x="1182203" y="378040"/>
                  <a:pt x="1172237" y="383755"/>
                  <a:pt x="1163006" y="390525"/>
                </a:cubicBezTo>
                <a:cubicBezTo>
                  <a:pt x="1148410" y="401229"/>
                  <a:pt x="1136333" y="415768"/>
                  <a:pt x="1120144" y="423863"/>
                </a:cubicBezTo>
                <a:cubicBezTo>
                  <a:pt x="1097405" y="435232"/>
                  <a:pt x="1101196" y="432728"/>
                  <a:pt x="1077281" y="447675"/>
                </a:cubicBezTo>
                <a:cubicBezTo>
                  <a:pt x="1072427" y="450708"/>
                  <a:pt x="1067848" y="454166"/>
                  <a:pt x="1062994" y="457200"/>
                </a:cubicBezTo>
                <a:cubicBezTo>
                  <a:pt x="1055144" y="462106"/>
                  <a:pt x="1046883" y="466353"/>
                  <a:pt x="1039181" y="471488"/>
                </a:cubicBezTo>
                <a:cubicBezTo>
                  <a:pt x="1032577" y="475891"/>
                  <a:pt x="1026937" y="481691"/>
                  <a:pt x="1020131" y="485775"/>
                </a:cubicBezTo>
                <a:cubicBezTo>
                  <a:pt x="999462" y="498176"/>
                  <a:pt x="995816" y="498643"/>
                  <a:pt x="977269" y="504825"/>
                </a:cubicBezTo>
                <a:cubicBezTo>
                  <a:pt x="969331" y="511175"/>
                  <a:pt x="962548" y="519329"/>
                  <a:pt x="953456" y="523875"/>
                </a:cubicBezTo>
                <a:cubicBezTo>
                  <a:pt x="946216" y="527495"/>
                  <a:pt x="936672" y="524622"/>
                  <a:pt x="929644" y="528638"/>
                </a:cubicBezTo>
                <a:cubicBezTo>
                  <a:pt x="924674" y="531478"/>
                  <a:pt x="924516" y="539261"/>
                  <a:pt x="920119" y="542925"/>
                </a:cubicBezTo>
                <a:cubicBezTo>
                  <a:pt x="912273" y="549463"/>
                  <a:pt x="896706" y="553904"/>
                  <a:pt x="886781" y="557213"/>
                </a:cubicBezTo>
                <a:cubicBezTo>
                  <a:pt x="824287" y="604082"/>
                  <a:pt x="900197" y="550288"/>
                  <a:pt x="853444" y="576263"/>
                </a:cubicBezTo>
                <a:cubicBezTo>
                  <a:pt x="843437" y="581823"/>
                  <a:pt x="835108" y="590193"/>
                  <a:pt x="824869" y="595313"/>
                </a:cubicBezTo>
                <a:cubicBezTo>
                  <a:pt x="801329" y="607083"/>
                  <a:pt x="812554" y="602593"/>
                  <a:pt x="791531" y="609600"/>
                </a:cubicBezTo>
                <a:cubicBezTo>
                  <a:pt x="788356" y="614363"/>
                  <a:pt x="786403" y="620224"/>
                  <a:pt x="782006" y="623888"/>
                </a:cubicBezTo>
                <a:cubicBezTo>
                  <a:pt x="776552" y="628433"/>
                  <a:pt x="769120" y="629891"/>
                  <a:pt x="762956" y="633413"/>
                </a:cubicBezTo>
                <a:cubicBezTo>
                  <a:pt x="737107" y="648184"/>
                  <a:pt x="760576" y="638969"/>
                  <a:pt x="734381" y="647700"/>
                </a:cubicBezTo>
                <a:cubicBezTo>
                  <a:pt x="716306" y="674813"/>
                  <a:pt x="735342" y="652594"/>
                  <a:pt x="710569" y="666750"/>
                </a:cubicBezTo>
                <a:cubicBezTo>
                  <a:pt x="703677" y="670688"/>
                  <a:pt x="698022" y="676486"/>
                  <a:pt x="691519" y="681038"/>
                </a:cubicBezTo>
                <a:cubicBezTo>
                  <a:pt x="682141" y="687603"/>
                  <a:pt x="672102" y="693219"/>
                  <a:pt x="662944" y="700088"/>
                </a:cubicBezTo>
                <a:cubicBezTo>
                  <a:pt x="660929" y="701599"/>
                  <a:pt x="623391" y="730854"/>
                  <a:pt x="610556" y="738188"/>
                </a:cubicBezTo>
                <a:cubicBezTo>
                  <a:pt x="604392" y="741710"/>
                  <a:pt x="597526" y="743950"/>
                  <a:pt x="591506" y="747713"/>
                </a:cubicBezTo>
                <a:cubicBezTo>
                  <a:pt x="584775" y="751920"/>
                  <a:pt x="578482" y="756834"/>
                  <a:pt x="572456" y="762000"/>
                </a:cubicBezTo>
                <a:cubicBezTo>
                  <a:pt x="567342" y="766383"/>
                  <a:pt x="563773" y="772552"/>
                  <a:pt x="558169" y="776288"/>
                </a:cubicBezTo>
                <a:cubicBezTo>
                  <a:pt x="553992" y="779073"/>
                  <a:pt x="548371" y="778805"/>
                  <a:pt x="543881" y="781050"/>
                </a:cubicBezTo>
                <a:cubicBezTo>
                  <a:pt x="498893" y="803544"/>
                  <a:pt x="538001" y="789362"/>
                  <a:pt x="505781" y="800100"/>
                </a:cubicBezTo>
                <a:cubicBezTo>
                  <a:pt x="458321" y="835697"/>
                  <a:pt x="518033" y="791932"/>
                  <a:pt x="462919" y="828675"/>
                </a:cubicBezTo>
                <a:cubicBezTo>
                  <a:pt x="434086" y="847897"/>
                  <a:pt x="455047" y="839238"/>
                  <a:pt x="429581" y="847725"/>
                </a:cubicBezTo>
                <a:cubicBezTo>
                  <a:pt x="420056" y="854075"/>
                  <a:pt x="409101" y="858680"/>
                  <a:pt x="401006" y="866775"/>
                </a:cubicBezTo>
                <a:cubicBezTo>
                  <a:pt x="394656" y="873125"/>
                  <a:pt x="389140" y="880437"/>
                  <a:pt x="381956" y="885825"/>
                </a:cubicBezTo>
                <a:cubicBezTo>
                  <a:pt x="376276" y="890085"/>
                  <a:pt x="368926" y="891587"/>
                  <a:pt x="362906" y="895350"/>
                </a:cubicBezTo>
                <a:cubicBezTo>
                  <a:pt x="356175" y="899557"/>
                  <a:pt x="350315" y="905024"/>
                  <a:pt x="343856" y="909638"/>
                </a:cubicBezTo>
                <a:cubicBezTo>
                  <a:pt x="339199" y="912965"/>
                  <a:pt x="334227" y="915836"/>
                  <a:pt x="329569" y="919163"/>
                </a:cubicBezTo>
                <a:cubicBezTo>
                  <a:pt x="323110" y="923777"/>
                  <a:pt x="316978" y="928837"/>
                  <a:pt x="310519" y="933450"/>
                </a:cubicBezTo>
                <a:cubicBezTo>
                  <a:pt x="305861" y="936777"/>
                  <a:pt x="300889" y="939648"/>
                  <a:pt x="296231" y="942975"/>
                </a:cubicBezTo>
                <a:cubicBezTo>
                  <a:pt x="289772" y="947589"/>
                  <a:pt x="283785" y="952860"/>
                  <a:pt x="277181" y="957263"/>
                </a:cubicBezTo>
                <a:cubicBezTo>
                  <a:pt x="269479" y="962398"/>
                  <a:pt x="260533" y="965689"/>
                  <a:pt x="253369" y="971550"/>
                </a:cubicBezTo>
                <a:cubicBezTo>
                  <a:pt x="242943" y="980080"/>
                  <a:pt x="236002" y="992653"/>
                  <a:pt x="224794" y="1000125"/>
                </a:cubicBezTo>
                <a:lnTo>
                  <a:pt x="196219" y="1019175"/>
                </a:lnTo>
                <a:cubicBezTo>
                  <a:pt x="176592" y="1048617"/>
                  <a:pt x="198384" y="1019897"/>
                  <a:pt x="172406" y="1042988"/>
                </a:cubicBezTo>
                <a:cubicBezTo>
                  <a:pt x="162338" y="1051937"/>
                  <a:pt x="155879" y="1065539"/>
                  <a:pt x="143831" y="1071563"/>
                </a:cubicBezTo>
                <a:cubicBezTo>
                  <a:pt x="137481" y="1074738"/>
                  <a:pt x="130325" y="1076653"/>
                  <a:pt x="124781" y="1081088"/>
                </a:cubicBezTo>
                <a:cubicBezTo>
                  <a:pt x="114262" y="1089503"/>
                  <a:pt x="105731" y="1100138"/>
                  <a:pt x="96206" y="1109663"/>
                </a:cubicBezTo>
                <a:cubicBezTo>
                  <a:pt x="91444" y="1114425"/>
                  <a:pt x="85655" y="1118346"/>
                  <a:pt x="81919" y="1123950"/>
                </a:cubicBezTo>
                <a:cubicBezTo>
                  <a:pt x="78744" y="1128713"/>
                  <a:pt x="76058" y="1133841"/>
                  <a:pt x="72394" y="1138238"/>
                </a:cubicBezTo>
                <a:cubicBezTo>
                  <a:pt x="52793" y="1161759"/>
                  <a:pt x="57114" y="1144984"/>
                  <a:pt x="39056" y="1181100"/>
                </a:cubicBezTo>
                <a:cubicBezTo>
                  <a:pt x="7466" y="1244280"/>
                  <a:pt x="45791" y="1165385"/>
                  <a:pt x="24769" y="1214438"/>
                </a:cubicBezTo>
                <a:cubicBezTo>
                  <a:pt x="21972" y="1220964"/>
                  <a:pt x="18419" y="1227138"/>
                  <a:pt x="15244" y="1233488"/>
                </a:cubicBezTo>
                <a:cubicBezTo>
                  <a:pt x="13656" y="1243013"/>
                  <a:pt x="12823" y="1252695"/>
                  <a:pt x="10481" y="1262063"/>
                </a:cubicBezTo>
                <a:cubicBezTo>
                  <a:pt x="8046" y="1271803"/>
                  <a:pt x="1624" y="1280620"/>
                  <a:pt x="956" y="1290638"/>
                </a:cubicBezTo>
                <a:cubicBezTo>
                  <a:pt x="0" y="1304981"/>
                  <a:pt x="3356" y="1319320"/>
                  <a:pt x="5719" y="1333500"/>
                </a:cubicBezTo>
                <a:cubicBezTo>
                  <a:pt x="6544" y="1338452"/>
                  <a:pt x="6396" y="1344870"/>
                  <a:pt x="10481" y="1347788"/>
                </a:cubicBezTo>
                <a:cubicBezTo>
                  <a:pt x="18651" y="1353624"/>
                  <a:pt x="29531" y="1354138"/>
                  <a:pt x="39056" y="1357313"/>
                </a:cubicBezTo>
                <a:lnTo>
                  <a:pt x="53344" y="1362075"/>
                </a:lnTo>
                <a:cubicBezTo>
                  <a:pt x="81919" y="1360488"/>
                  <a:pt x="110579" y="1360026"/>
                  <a:pt x="139069" y="1357313"/>
                </a:cubicBezTo>
                <a:cubicBezTo>
                  <a:pt x="147081" y="1356550"/>
                  <a:pt x="167265" y="1345963"/>
                  <a:pt x="172406" y="1343025"/>
                </a:cubicBezTo>
                <a:cubicBezTo>
                  <a:pt x="177376" y="1340185"/>
                  <a:pt x="181574" y="1336060"/>
                  <a:pt x="186694" y="1333500"/>
                </a:cubicBezTo>
                <a:cubicBezTo>
                  <a:pt x="191184" y="1331255"/>
                  <a:pt x="196219" y="1330325"/>
                  <a:pt x="200981" y="1328738"/>
                </a:cubicBezTo>
                <a:cubicBezTo>
                  <a:pt x="233603" y="1296116"/>
                  <a:pt x="218348" y="1307635"/>
                  <a:pt x="243844" y="1290638"/>
                </a:cubicBezTo>
                <a:cubicBezTo>
                  <a:pt x="267493" y="1255163"/>
                  <a:pt x="237098" y="1298733"/>
                  <a:pt x="267656" y="1262063"/>
                </a:cubicBezTo>
                <a:cubicBezTo>
                  <a:pt x="278204" y="1249405"/>
                  <a:pt x="278237" y="1243546"/>
                  <a:pt x="286706" y="1228725"/>
                </a:cubicBezTo>
                <a:cubicBezTo>
                  <a:pt x="295546" y="1213255"/>
                  <a:pt x="297386" y="1213283"/>
                  <a:pt x="310519" y="1200150"/>
                </a:cubicBezTo>
                <a:cubicBezTo>
                  <a:pt x="314163" y="1189217"/>
                  <a:pt x="319924" y="1171000"/>
                  <a:pt x="324806" y="1162050"/>
                </a:cubicBezTo>
                <a:cubicBezTo>
                  <a:pt x="332625" y="1147715"/>
                  <a:pt x="347828" y="1128180"/>
                  <a:pt x="358144" y="1114425"/>
                </a:cubicBezTo>
                <a:cubicBezTo>
                  <a:pt x="367500" y="1086356"/>
                  <a:pt x="356599" y="1114039"/>
                  <a:pt x="377194" y="1081088"/>
                </a:cubicBezTo>
                <a:cubicBezTo>
                  <a:pt x="380957" y="1075068"/>
                  <a:pt x="383922" y="1068564"/>
                  <a:pt x="386719" y="1062038"/>
                </a:cubicBezTo>
                <a:cubicBezTo>
                  <a:pt x="388696" y="1057424"/>
                  <a:pt x="388696" y="1051927"/>
                  <a:pt x="391481" y="1047750"/>
                </a:cubicBezTo>
                <a:cubicBezTo>
                  <a:pt x="395217" y="1042146"/>
                  <a:pt x="401634" y="1038779"/>
                  <a:pt x="405769" y="1033463"/>
                </a:cubicBezTo>
                <a:cubicBezTo>
                  <a:pt x="412797" y="1024427"/>
                  <a:pt x="416725" y="1012983"/>
                  <a:pt x="424819" y="1004888"/>
                </a:cubicBezTo>
                <a:cubicBezTo>
                  <a:pt x="429581" y="1000125"/>
                  <a:pt x="435191" y="996081"/>
                  <a:pt x="439106" y="990600"/>
                </a:cubicBezTo>
                <a:cubicBezTo>
                  <a:pt x="443232" y="984823"/>
                  <a:pt x="445109" y="977714"/>
                  <a:pt x="448631" y="971550"/>
                </a:cubicBezTo>
                <a:cubicBezTo>
                  <a:pt x="457151" y="956640"/>
                  <a:pt x="462221" y="953547"/>
                  <a:pt x="472444" y="938213"/>
                </a:cubicBezTo>
                <a:cubicBezTo>
                  <a:pt x="477579" y="930511"/>
                  <a:pt x="481825" y="922250"/>
                  <a:pt x="486731" y="914400"/>
                </a:cubicBezTo>
                <a:cubicBezTo>
                  <a:pt x="497952" y="896446"/>
                  <a:pt x="496576" y="900618"/>
                  <a:pt x="510544" y="881063"/>
                </a:cubicBezTo>
                <a:cubicBezTo>
                  <a:pt x="520423" y="867232"/>
                  <a:pt x="522249" y="861562"/>
                  <a:pt x="534356" y="847725"/>
                </a:cubicBezTo>
                <a:cubicBezTo>
                  <a:pt x="540269" y="840967"/>
                  <a:pt x="547056" y="835025"/>
                  <a:pt x="553406" y="828675"/>
                </a:cubicBezTo>
                <a:cubicBezTo>
                  <a:pt x="554931" y="822576"/>
                  <a:pt x="559516" y="802167"/>
                  <a:pt x="562931" y="795338"/>
                </a:cubicBezTo>
                <a:cubicBezTo>
                  <a:pt x="565491" y="790218"/>
                  <a:pt x="569281" y="785813"/>
                  <a:pt x="572456" y="781050"/>
                </a:cubicBezTo>
                <a:cubicBezTo>
                  <a:pt x="574044" y="766763"/>
                  <a:pt x="574856" y="752368"/>
                  <a:pt x="577219" y="738188"/>
                </a:cubicBezTo>
                <a:cubicBezTo>
                  <a:pt x="578044" y="733236"/>
                  <a:pt x="580763" y="728770"/>
                  <a:pt x="581981" y="723900"/>
                </a:cubicBezTo>
                <a:cubicBezTo>
                  <a:pt x="583944" y="716047"/>
                  <a:pt x="585156" y="708025"/>
                  <a:pt x="586744" y="700088"/>
                </a:cubicBezTo>
                <a:cubicBezTo>
                  <a:pt x="585156" y="636588"/>
                  <a:pt x="584470" y="573059"/>
                  <a:pt x="581981" y="509588"/>
                </a:cubicBezTo>
                <a:cubicBezTo>
                  <a:pt x="581294" y="492067"/>
                  <a:pt x="580893" y="474345"/>
                  <a:pt x="577219" y="457200"/>
                </a:cubicBezTo>
                <a:cubicBezTo>
                  <a:pt x="576020" y="451603"/>
                  <a:pt x="570254" y="448032"/>
                  <a:pt x="567694" y="442913"/>
                </a:cubicBezTo>
                <a:cubicBezTo>
                  <a:pt x="547976" y="403479"/>
                  <a:pt x="580702" y="455281"/>
                  <a:pt x="553406" y="414338"/>
                </a:cubicBezTo>
                <a:cubicBezTo>
                  <a:pt x="551819" y="407988"/>
                  <a:pt x="551222" y="401304"/>
                  <a:pt x="548644" y="395288"/>
                </a:cubicBezTo>
                <a:cubicBezTo>
                  <a:pt x="546389" y="390027"/>
                  <a:pt x="541959" y="385970"/>
                  <a:pt x="539119" y="381000"/>
                </a:cubicBezTo>
                <a:cubicBezTo>
                  <a:pt x="535597" y="374836"/>
                  <a:pt x="532391" y="368475"/>
                  <a:pt x="529594" y="361950"/>
                </a:cubicBezTo>
                <a:cubicBezTo>
                  <a:pt x="524037" y="348984"/>
                  <a:pt x="525024" y="340760"/>
                  <a:pt x="515306" y="328613"/>
                </a:cubicBezTo>
                <a:cubicBezTo>
                  <a:pt x="506891" y="318094"/>
                  <a:pt x="496256" y="309563"/>
                  <a:pt x="486731" y="300038"/>
                </a:cubicBezTo>
                <a:lnTo>
                  <a:pt x="472444" y="285750"/>
                </a:lnTo>
                <a:cubicBezTo>
                  <a:pt x="469269" y="277813"/>
                  <a:pt x="466742" y="269584"/>
                  <a:pt x="462919" y="261938"/>
                </a:cubicBezTo>
                <a:cubicBezTo>
                  <a:pt x="460214" y="256527"/>
                  <a:pt x="441266" y="230760"/>
                  <a:pt x="439106" y="228600"/>
                </a:cubicBezTo>
                <a:cubicBezTo>
                  <a:pt x="435059" y="224553"/>
                  <a:pt x="428866" y="223122"/>
                  <a:pt x="424819" y="219075"/>
                </a:cubicBezTo>
                <a:cubicBezTo>
                  <a:pt x="417631" y="211887"/>
                  <a:pt x="413487" y="201878"/>
                  <a:pt x="405769" y="195263"/>
                </a:cubicBezTo>
                <a:cubicBezTo>
                  <a:pt x="401957" y="191996"/>
                  <a:pt x="395971" y="192745"/>
                  <a:pt x="391481" y="190500"/>
                </a:cubicBezTo>
                <a:cubicBezTo>
                  <a:pt x="386362" y="187940"/>
                  <a:pt x="381591" y="184639"/>
                  <a:pt x="377194" y="180975"/>
                </a:cubicBezTo>
                <a:cubicBezTo>
                  <a:pt x="372020" y="176663"/>
                  <a:pt x="368020" y="171071"/>
                  <a:pt x="362906" y="166688"/>
                </a:cubicBezTo>
                <a:cubicBezTo>
                  <a:pt x="356879" y="161522"/>
                  <a:pt x="349883" y="157566"/>
                  <a:pt x="343856" y="152400"/>
                </a:cubicBezTo>
                <a:cubicBezTo>
                  <a:pt x="338742" y="148017"/>
                  <a:pt x="334743" y="142425"/>
                  <a:pt x="329569" y="138113"/>
                </a:cubicBezTo>
                <a:cubicBezTo>
                  <a:pt x="313341" y="124590"/>
                  <a:pt x="313391" y="131461"/>
                  <a:pt x="296231" y="114300"/>
                </a:cubicBezTo>
                <a:cubicBezTo>
                  <a:pt x="290618" y="108687"/>
                  <a:pt x="287110" y="101276"/>
                  <a:pt x="281944" y="95250"/>
                </a:cubicBezTo>
                <a:cubicBezTo>
                  <a:pt x="269723" y="80992"/>
                  <a:pt x="268064" y="81235"/>
                  <a:pt x="253369" y="71438"/>
                </a:cubicBezTo>
                <a:cubicBezTo>
                  <a:pt x="250194" y="66675"/>
                  <a:pt x="248099" y="60979"/>
                  <a:pt x="243844" y="57150"/>
                </a:cubicBezTo>
                <a:cubicBezTo>
                  <a:pt x="212876" y="29278"/>
                  <a:pt x="217279" y="32420"/>
                  <a:pt x="191456" y="23813"/>
                </a:cubicBezTo>
                <a:cubicBezTo>
                  <a:pt x="174659" y="7015"/>
                  <a:pt x="180181" y="15549"/>
                  <a:pt x="172406" y="0"/>
                </a:cubicBezTo>
              </a:path>
            </a:pathLst>
          </a:cu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/>
          <p:nvPr/>
        </p:nvCxnSpPr>
        <p:spPr>
          <a:xfrm rot="10800000" flipV="1">
            <a:off x="3390900" y="5857892"/>
            <a:ext cx="1181100" cy="119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00562" y="5723769"/>
            <a:ext cx="23310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&lt;input type=“text” name=“</a:t>
            </a:r>
            <a:r>
              <a:rPr lang="en-US" altLang="ko-KR" sz="1100" dirty="0" smtClean="0">
                <a:solidFill>
                  <a:srgbClr val="FF0000"/>
                </a:solidFill>
              </a:rPr>
              <a:t>text</a:t>
            </a:r>
            <a:r>
              <a:rPr lang="en-US" altLang="ko-KR" sz="1100" dirty="0" smtClean="0"/>
              <a:t>”&gt;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 rot="10800000">
            <a:off x="5148264" y="4962526"/>
            <a:ext cx="1281125" cy="823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rot="16200000" flipV="1">
            <a:off x="5500694" y="857232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143504" y="937423"/>
            <a:ext cx="4141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&lt;form </a:t>
            </a:r>
            <a:r>
              <a:rPr lang="en-US" altLang="ko-KR" sz="1200" dirty="0" err="1" smtClean="0"/>
              <a:t>enctype</a:t>
            </a:r>
            <a:r>
              <a:rPr lang="en-US" altLang="ko-KR" sz="1200" dirty="0" smtClean="0"/>
              <a:t>=“application/x-www-form-</a:t>
            </a:r>
            <a:r>
              <a:rPr lang="en-US" altLang="ko-KR" sz="1200" dirty="0" err="1" smtClean="0"/>
              <a:t>urlencoded</a:t>
            </a:r>
            <a:r>
              <a:rPr lang="en-US" altLang="ko-KR" sz="1200" dirty="0" smtClean="0"/>
              <a:t>”</a:t>
            </a:r>
          </a:p>
          <a:p>
            <a:r>
              <a:rPr lang="ko-KR" altLang="en-US" sz="1200" dirty="0" smtClean="0"/>
              <a:t> 파일이 전송되지 않는다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</a:t>
            </a:r>
            <a:r>
              <a:rPr lang="ko-KR" altLang="en-US" sz="1200" dirty="0" smtClean="0"/>
              <a:t>파일전송은 </a:t>
            </a:r>
            <a:r>
              <a:rPr lang="en-US" altLang="ko-KR" sz="1200" dirty="0" err="1" smtClean="0"/>
              <a:t>enctype</a:t>
            </a:r>
            <a:r>
              <a:rPr lang="en-US" altLang="ko-KR" sz="1200" dirty="0" smtClean="0"/>
              <a:t>=“multipart/form-data” </a:t>
            </a:r>
            <a:r>
              <a:rPr lang="ko-KR" altLang="en-US" sz="1200" dirty="0" smtClean="0"/>
              <a:t>이어야 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285728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*Model1 </a:t>
            </a:r>
            <a:r>
              <a:rPr lang="ko-KR" altLang="en-US" dirty="0" smtClean="0"/>
              <a:t>방식의 개발</a:t>
            </a:r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071546"/>
            <a:ext cx="371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85786" y="1500174"/>
            <a:ext cx="12282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use_parameter.jsp</a:t>
            </a:r>
            <a:endParaRPr lang="ko-KR" altLang="en-US" sz="1000" dirty="0"/>
          </a:p>
        </p:txBody>
      </p:sp>
      <p:cxnSp>
        <p:nvCxnSpPr>
          <p:cNvPr id="8" name="직선 화살표 연결선 7"/>
          <p:cNvCxnSpPr/>
          <p:nvPr/>
        </p:nvCxnSpPr>
        <p:spPr>
          <a:xfrm rot="10800000">
            <a:off x="1571604" y="128586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43108" y="1000108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ko-KR" altLang="en-US" sz="1200" dirty="0" smtClean="0"/>
              <a:t>디자인</a:t>
            </a:r>
            <a:endParaRPr lang="en-US" altLang="ko-KR" sz="1200" dirty="0" smtClean="0"/>
          </a:p>
          <a:p>
            <a:r>
              <a:rPr lang="en-US" altLang="ko-KR" sz="1200" dirty="0" smtClean="0"/>
              <a:t>2.</a:t>
            </a:r>
            <a:r>
              <a:rPr lang="ko-KR" altLang="en-US" sz="1200" dirty="0" err="1" smtClean="0"/>
              <a:t>업무로직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연산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3.DB</a:t>
            </a:r>
            <a:r>
              <a:rPr lang="ko-KR" altLang="en-US" sz="1200" dirty="0" smtClean="0"/>
              <a:t>작업</a:t>
            </a:r>
            <a:endParaRPr lang="ko-KR" altLang="en-US" sz="12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111209"/>
            <a:ext cx="371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85786" y="2539837"/>
            <a:ext cx="12282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use_parameter.jsp</a:t>
            </a:r>
            <a:endParaRPr lang="ko-KR" altLang="en-US" sz="1000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095626"/>
            <a:ext cx="371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071810"/>
            <a:ext cx="371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924576" y="3500438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DAO.java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1710394" y="3500438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VO.java</a:t>
            </a:r>
            <a:endParaRPr lang="ko-KR" altLang="en-US" sz="1000" dirty="0"/>
          </a:p>
        </p:txBody>
      </p:sp>
      <p:cxnSp>
        <p:nvCxnSpPr>
          <p:cNvPr id="19" name="직선 연결선 18"/>
          <p:cNvCxnSpPr>
            <a:endCxn id="15" idx="1"/>
          </p:cNvCxnSpPr>
          <p:nvPr/>
        </p:nvCxnSpPr>
        <p:spPr>
          <a:xfrm flipV="1">
            <a:off x="1500166" y="3309935"/>
            <a:ext cx="285752" cy="47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rot="10800000" flipV="1">
            <a:off x="2214546" y="3214686"/>
            <a:ext cx="42862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43174" y="3071810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1.DB</a:t>
            </a:r>
            <a:r>
              <a:rPr lang="ko-KR" altLang="en-US" sz="1200" dirty="0" smtClean="0"/>
              <a:t>작업</a:t>
            </a:r>
            <a:endParaRPr lang="ko-KR" altLang="en-US" sz="1200" dirty="0"/>
          </a:p>
        </p:txBody>
      </p:sp>
      <p:cxnSp>
        <p:nvCxnSpPr>
          <p:cNvPr id="25" name="직선 화살표 연결선 24"/>
          <p:cNvCxnSpPr/>
          <p:nvPr/>
        </p:nvCxnSpPr>
        <p:spPr>
          <a:xfrm rot="10800000" flipV="1">
            <a:off x="1571604" y="2214554"/>
            <a:ext cx="42862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71670" y="1925413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ko-KR" altLang="en-US" sz="1200" dirty="0" smtClean="0"/>
              <a:t>디자인</a:t>
            </a:r>
            <a:endParaRPr lang="en-US" altLang="ko-KR" sz="1200" dirty="0" smtClean="0"/>
          </a:p>
          <a:p>
            <a:r>
              <a:rPr lang="en-US" altLang="ko-KR" sz="1200" dirty="0" smtClean="0"/>
              <a:t>2.</a:t>
            </a:r>
            <a:r>
              <a:rPr lang="ko-KR" altLang="en-US" sz="1200" dirty="0" err="1" smtClean="0"/>
              <a:t>업무로직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연산</a:t>
            </a:r>
            <a:r>
              <a:rPr lang="en-US" altLang="ko-KR" sz="1200" dirty="0" smtClean="0"/>
              <a:t>)</a:t>
            </a:r>
          </a:p>
        </p:txBody>
      </p:sp>
      <p:cxnSp>
        <p:nvCxnSpPr>
          <p:cNvPr id="28" name="직선 연결선 27"/>
          <p:cNvCxnSpPr>
            <a:stCxn id="13" idx="0"/>
            <a:endCxn id="14" idx="0"/>
          </p:cNvCxnSpPr>
          <p:nvPr/>
        </p:nvCxnSpPr>
        <p:spPr>
          <a:xfrm rot="16200000" flipH="1" flipV="1">
            <a:off x="1050692" y="2746420"/>
            <a:ext cx="555789" cy="142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857224" y="1857364"/>
            <a:ext cx="3143272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347</Words>
  <Application>Microsoft Office PowerPoint</Application>
  <PresentationFormat>화면 슬라이드 쇼(4:3)</PresentationFormat>
  <Paragraphs>74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43</cp:revision>
  <dcterms:created xsi:type="dcterms:W3CDTF">2023-10-06T00:23:30Z</dcterms:created>
  <dcterms:modified xsi:type="dcterms:W3CDTF">2023-10-10T00:24:47Z</dcterms:modified>
</cp:coreProperties>
</file>