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4660"/>
  </p:normalViewPr>
  <p:slideViewPr>
    <p:cSldViewPr>
      <p:cViewPr>
        <p:scale>
          <a:sx n="150" d="100"/>
          <a:sy n="150" d="100"/>
        </p:scale>
        <p:origin x="-73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13A9-9A27-4B62-8B2E-758D4E935AD1}" type="datetimeFigureOut">
              <a:rPr lang="ko-KR" altLang="en-US" smtClean="0"/>
              <a:pPr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F96A-18CE-4BEB-87AF-19ED468104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857224" y="1938744"/>
            <a:ext cx="621510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928662" y="3010314"/>
            <a:ext cx="621510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44" y="1867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서</a:t>
            </a:r>
            <a:r>
              <a:rPr lang="ko-KR" altLang="en-US" sz="1400"/>
              <a:t>버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84541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95736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000232" y="115292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152926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357686" y="151011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2500298" y="1867306"/>
            <a:ext cx="57150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00364" y="172443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80</a:t>
            </a:r>
            <a:endParaRPr lang="ko-KR" altLang="en-US" sz="11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581818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2571736" y="2938876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 16"/>
          <p:cNvSpPr/>
          <p:nvPr/>
        </p:nvSpPr>
        <p:spPr>
          <a:xfrm rot="11617753">
            <a:off x="2548564" y="3165853"/>
            <a:ext cx="158704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통 17"/>
          <p:cNvSpPr/>
          <p:nvPr/>
        </p:nvSpPr>
        <p:spPr>
          <a:xfrm rot="20224460">
            <a:off x="2934703" y="3167172"/>
            <a:ext cx="158704" cy="4286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14546" y="365325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2250265" y="254596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2536017" y="2545967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2928926" y="243881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2764" y="2320076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</a:t>
            </a:r>
          </a:p>
          <a:p>
            <a:r>
              <a:rPr lang="en-US" altLang="ko-KR" sz="1100" dirty="0" smtClean="0"/>
              <a:t>(TCP/IP) : packet</a:t>
            </a:r>
            <a:r>
              <a:rPr lang="ko-KR" altLang="en-US" sz="1100" dirty="0" smtClean="0"/>
              <a:t>통신</a:t>
            </a:r>
            <a:r>
              <a:rPr lang="en-US" altLang="ko-KR" sz="1100" dirty="0" smtClean="0"/>
              <a:t> ( 1byte )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714612" y="272456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14612" y="2510248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14612" y="229593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 29"/>
          <p:cNvSpPr/>
          <p:nvPr/>
        </p:nvSpPr>
        <p:spPr>
          <a:xfrm rot="9599223">
            <a:off x="2620001" y="1451341"/>
            <a:ext cx="158704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통 30"/>
          <p:cNvSpPr/>
          <p:nvPr/>
        </p:nvSpPr>
        <p:spPr>
          <a:xfrm rot="2079225">
            <a:off x="2965273" y="1445780"/>
            <a:ext cx="158704" cy="4286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253782" y="989027"/>
            <a:ext cx="998863" cy="2899307"/>
          </a:xfrm>
          <a:custGeom>
            <a:avLst/>
            <a:gdLst>
              <a:gd name="connsiteX0" fmla="*/ 284631 w 998863"/>
              <a:gd name="connsiteY0" fmla="*/ 2778522 h 2899307"/>
              <a:gd name="connsiteX1" fmla="*/ 270343 w 998863"/>
              <a:gd name="connsiteY1" fmla="*/ 2768997 h 2899307"/>
              <a:gd name="connsiteX2" fmla="*/ 251293 w 998863"/>
              <a:gd name="connsiteY2" fmla="*/ 2740422 h 2899307"/>
              <a:gd name="connsiteX3" fmla="*/ 251293 w 998863"/>
              <a:gd name="connsiteY3" fmla="*/ 2626122 h 2899307"/>
              <a:gd name="connsiteX4" fmla="*/ 256056 w 998863"/>
              <a:gd name="connsiteY4" fmla="*/ 2611835 h 2899307"/>
              <a:gd name="connsiteX5" fmla="*/ 270343 w 998863"/>
              <a:gd name="connsiteY5" fmla="*/ 2592785 h 2899307"/>
              <a:gd name="connsiteX6" fmla="*/ 289393 w 998863"/>
              <a:gd name="connsiteY6" fmla="*/ 2554685 h 2899307"/>
              <a:gd name="connsiteX7" fmla="*/ 298918 w 998863"/>
              <a:gd name="connsiteY7" fmla="*/ 2535635 h 2899307"/>
              <a:gd name="connsiteX8" fmla="*/ 303681 w 998863"/>
              <a:gd name="connsiteY8" fmla="*/ 2521347 h 2899307"/>
              <a:gd name="connsiteX9" fmla="*/ 317968 w 998863"/>
              <a:gd name="connsiteY9" fmla="*/ 2507060 h 2899307"/>
              <a:gd name="connsiteX10" fmla="*/ 332256 w 998863"/>
              <a:gd name="connsiteY10" fmla="*/ 2473722 h 2899307"/>
              <a:gd name="connsiteX11" fmla="*/ 337018 w 998863"/>
              <a:gd name="connsiteY11" fmla="*/ 2459435 h 2899307"/>
              <a:gd name="connsiteX12" fmla="*/ 346543 w 998863"/>
              <a:gd name="connsiteY12" fmla="*/ 2445147 h 2899307"/>
              <a:gd name="connsiteX13" fmla="*/ 356068 w 998863"/>
              <a:gd name="connsiteY13" fmla="*/ 2416572 h 2899307"/>
              <a:gd name="connsiteX14" fmla="*/ 370356 w 998863"/>
              <a:gd name="connsiteY14" fmla="*/ 2378472 h 2899307"/>
              <a:gd name="connsiteX15" fmla="*/ 379881 w 998863"/>
              <a:gd name="connsiteY15" fmla="*/ 2364185 h 2899307"/>
              <a:gd name="connsiteX16" fmla="*/ 389406 w 998863"/>
              <a:gd name="connsiteY16" fmla="*/ 2326085 h 2899307"/>
              <a:gd name="connsiteX17" fmla="*/ 398931 w 998863"/>
              <a:gd name="connsiteY17" fmla="*/ 2311797 h 2899307"/>
              <a:gd name="connsiteX18" fmla="*/ 413218 w 998863"/>
              <a:gd name="connsiteY18" fmla="*/ 2264172 h 2899307"/>
              <a:gd name="connsiteX19" fmla="*/ 417981 w 998863"/>
              <a:gd name="connsiteY19" fmla="*/ 2249885 h 2899307"/>
              <a:gd name="connsiteX20" fmla="*/ 427506 w 998863"/>
              <a:gd name="connsiteY20" fmla="*/ 2230835 h 2899307"/>
              <a:gd name="connsiteX21" fmla="*/ 446556 w 998863"/>
              <a:gd name="connsiteY21" fmla="*/ 2197497 h 2899307"/>
              <a:gd name="connsiteX22" fmla="*/ 451318 w 998863"/>
              <a:gd name="connsiteY22" fmla="*/ 2178447 h 2899307"/>
              <a:gd name="connsiteX23" fmla="*/ 460843 w 998863"/>
              <a:gd name="connsiteY23" fmla="*/ 2154635 h 2899307"/>
              <a:gd name="connsiteX24" fmla="*/ 465606 w 998863"/>
              <a:gd name="connsiteY24" fmla="*/ 2140347 h 2899307"/>
              <a:gd name="connsiteX25" fmla="*/ 475131 w 998863"/>
              <a:gd name="connsiteY25" fmla="*/ 2126060 h 2899307"/>
              <a:gd name="connsiteX26" fmla="*/ 489418 w 998863"/>
              <a:gd name="connsiteY26" fmla="*/ 2087960 h 2899307"/>
              <a:gd name="connsiteX27" fmla="*/ 503706 w 998863"/>
              <a:gd name="connsiteY27" fmla="*/ 2049860 h 2899307"/>
              <a:gd name="connsiteX28" fmla="*/ 508468 w 998863"/>
              <a:gd name="connsiteY28" fmla="*/ 2030810 h 2899307"/>
              <a:gd name="connsiteX29" fmla="*/ 517993 w 998863"/>
              <a:gd name="connsiteY29" fmla="*/ 2016522 h 2899307"/>
              <a:gd name="connsiteX30" fmla="*/ 522756 w 998863"/>
              <a:gd name="connsiteY30" fmla="*/ 1987947 h 2899307"/>
              <a:gd name="connsiteX31" fmla="*/ 532281 w 998863"/>
              <a:gd name="connsiteY31" fmla="*/ 1959372 h 2899307"/>
              <a:gd name="connsiteX32" fmla="*/ 537043 w 998863"/>
              <a:gd name="connsiteY32" fmla="*/ 1930797 h 2899307"/>
              <a:gd name="connsiteX33" fmla="*/ 541806 w 998863"/>
              <a:gd name="connsiteY33" fmla="*/ 1906985 h 2899307"/>
              <a:gd name="connsiteX34" fmla="*/ 556093 w 998863"/>
              <a:gd name="connsiteY34" fmla="*/ 1811735 h 2899307"/>
              <a:gd name="connsiteX35" fmla="*/ 560856 w 998863"/>
              <a:gd name="connsiteY35" fmla="*/ 1745060 h 2899307"/>
              <a:gd name="connsiteX36" fmla="*/ 570381 w 998863"/>
              <a:gd name="connsiteY36" fmla="*/ 1687910 h 2899307"/>
              <a:gd name="connsiteX37" fmla="*/ 579906 w 998863"/>
              <a:gd name="connsiteY37" fmla="*/ 1630760 h 2899307"/>
              <a:gd name="connsiteX38" fmla="*/ 584668 w 998863"/>
              <a:gd name="connsiteY38" fmla="*/ 1592660 h 2899307"/>
              <a:gd name="connsiteX39" fmla="*/ 589431 w 998863"/>
              <a:gd name="connsiteY39" fmla="*/ 1564085 h 2899307"/>
              <a:gd name="connsiteX40" fmla="*/ 594193 w 998863"/>
              <a:gd name="connsiteY40" fmla="*/ 1516460 h 2899307"/>
              <a:gd name="connsiteX41" fmla="*/ 589431 w 998863"/>
              <a:gd name="connsiteY41" fmla="*/ 1235472 h 2899307"/>
              <a:gd name="connsiteX42" fmla="*/ 584668 w 998863"/>
              <a:gd name="connsiteY42" fmla="*/ 1202135 h 2899307"/>
              <a:gd name="connsiteX43" fmla="*/ 570381 w 998863"/>
              <a:gd name="connsiteY43" fmla="*/ 1111647 h 2899307"/>
              <a:gd name="connsiteX44" fmla="*/ 560856 w 998863"/>
              <a:gd name="connsiteY44" fmla="*/ 1035447 h 2899307"/>
              <a:gd name="connsiteX45" fmla="*/ 546568 w 998863"/>
              <a:gd name="connsiteY45" fmla="*/ 1002110 h 2899307"/>
              <a:gd name="connsiteX46" fmla="*/ 532281 w 998863"/>
              <a:gd name="connsiteY46" fmla="*/ 949722 h 2899307"/>
              <a:gd name="connsiteX47" fmla="*/ 527518 w 998863"/>
              <a:gd name="connsiteY47" fmla="*/ 935435 h 2899307"/>
              <a:gd name="connsiteX48" fmla="*/ 513231 w 998863"/>
              <a:gd name="connsiteY48" fmla="*/ 906860 h 2899307"/>
              <a:gd name="connsiteX49" fmla="*/ 494181 w 998863"/>
              <a:gd name="connsiteY49" fmla="*/ 859235 h 2899307"/>
              <a:gd name="connsiteX50" fmla="*/ 479893 w 998863"/>
              <a:gd name="connsiteY50" fmla="*/ 821135 h 2899307"/>
              <a:gd name="connsiteX51" fmla="*/ 460843 w 998863"/>
              <a:gd name="connsiteY51" fmla="*/ 783035 h 2899307"/>
              <a:gd name="connsiteX52" fmla="*/ 441793 w 998863"/>
              <a:gd name="connsiteY52" fmla="*/ 754460 h 2899307"/>
              <a:gd name="connsiteX53" fmla="*/ 437031 w 998863"/>
              <a:gd name="connsiteY53" fmla="*/ 740172 h 2899307"/>
              <a:gd name="connsiteX54" fmla="*/ 422743 w 998863"/>
              <a:gd name="connsiteY54" fmla="*/ 721122 h 2899307"/>
              <a:gd name="connsiteX55" fmla="*/ 403693 w 998863"/>
              <a:gd name="connsiteY55" fmla="*/ 692547 h 2899307"/>
              <a:gd name="connsiteX56" fmla="*/ 389406 w 998863"/>
              <a:gd name="connsiteY56" fmla="*/ 668735 h 2899307"/>
              <a:gd name="connsiteX57" fmla="*/ 337018 w 998863"/>
              <a:gd name="connsiteY57" fmla="*/ 611585 h 2899307"/>
              <a:gd name="connsiteX58" fmla="*/ 313206 w 998863"/>
              <a:gd name="connsiteY58" fmla="*/ 583010 h 2899307"/>
              <a:gd name="connsiteX59" fmla="*/ 303681 w 998863"/>
              <a:gd name="connsiteY59" fmla="*/ 568722 h 2899307"/>
              <a:gd name="connsiteX60" fmla="*/ 289393 w 998863"/>
              <a:gd name="connsiteY60" fmla="*/ 554435 h 2899307"/>
              <a:gd name="connsiteX61" fmla="*/ 256056 w 998863"/>
              <a:gd name="connsiteY61" fmla="*/ 516335 h 2899307"/>
              <a:gd name="connsiteX62" fmla="*/ 222718 w 998863"/>
              <a:gd name="connsiteY62" fmla="*/ 482997 h 2899307"/>
              <a:gd name="connsiteX63" fmla="*/ 198906 w 998863"/>
              <a:gd name="connsiteY63" fmla="*/ 459185 h 2899307"/>
              <a:gd name="connsiteX64" fmla="*/ 184618 w 998863"/>
              <a:gd name="connsiteY64" fmla="*/ 449660 h 2899307"/>
              <a:gd name="connsiteX65" fmla="*/ 175093 w 998863"/>
              <a:gd name="connsiteY65" fmla="*/ 435372 h 2899307"/>
              <a:gd name="connsiteX66" fmla="*/ 117943 w 998863"/>
              <a:gd name="connsiteY66" fmla="*/ 392510 h 2899307"/>
              <a:gd name="connsiteX67" fmla="*/ 103656 w 998863"/>
              <a:gd name="connsiteY67" fmla="*/ 373460 h 2899307"/>
              <a:gd name="connsiteX68" fmla="*/ 60793 w 998863"/>
              <a:gd name="connsiteY68" fmla="*/ 335360 h 2899307"/>
              <a:gd name="connsiteX69" fmla="*/ 46506 w 998863"/>
              <a:gd name="connsiteY69" fmla="*/ 321072 h 2899307"/>
              <a:gd name="connsiteX70" fmla="*/ 13168 w 998863"/>
              <a:gd name="connsiteY70" fmla="*/ 278210 h 2899307"/>
              <a:gd name="connsiteX71" fmla="*/ 8406 w 998863"/>
              <a:gd name="connsiteY71" fmla="*/ 263922 h 2899307"/>
              <a:gd name="connsiteX72" fmla="*/ 8406 w 998863"/>
              <a:gd name="connsiteY72" fmla="*/ 173435 h 2899307"/>
              <a:gd name="connsiteX73" fmla="*/ 17931 w 998863"/>
              <a:gd name="connsiteY73" fmla="*/ 159147 h 2899307"/>
              <a:gd name="connsiteX74" fmla="*/ 51268 w 998863"/>
              <a:gd name="connsiteY74" fmla="*/ 116285 h 2899307"/>
              <a:gd name="connsiteX75" fmla="*/ 70318 w 998863"/>
              <a:gd name="connsiteY75" fmla="*/ 106760 h 2899307"/>
              <a:gd name="connsiteX76" fmla="*/ 89368 w 998863"/>
              <a:gd name="connsiteY76" fmla="*/ 92472 h 2899307"/>
              <a:gd name="connsiteX77" fmla="*/ 117943 w 998863"/>
              <a:gd name="connsiteY77" fmla="*/ 78185 h 2899307"/>
              <a:gd name="connsiteX78" fmla="*/ 141756 w 998863"/>
              <a:gd name="connsiteY78" fmla="*/ 63897 h 2899307"/>
              <a:gd name="connsiteX79" fmla="*/ 170331 w 998863"/>
              <a:gd name="connsiteY79" fmla="*/ 54372 h 2899307"/>
              <a:gd name="connsiteX80" fmla="*/ 232243 w 998863"/>
              <a:gd name="connsiteY80" fmla="*/ 30560 h 2899307"/>
              <a:gd name="connsiteX81" fmla="*/ 308443 w 998863"/>
              <a:gd name="connsiteY81" fmla="*/ 21035 h 2899307"/>
              <a:gd name="connsiteX82" fmla="*/ 722781 w 998863"/>
              <a:gd name="connsiteY82" fmla="*/ 35322 h 2899307"/>
              <a:gd name="connsiteX83" fmla="*/ 770406 w 998863"/>
              <a:gd name="connsiteY83" fmla="*/ 54372 h 2899307"/>
              <a:gd name="connsiteX84" fmla="*/ 784693 w 998863"/>
              <a:gd name="connsiteY84" fmla="*/ 59135 h 2899307"/>
              <a:gd name="connsiteX85" fmla="*/ 798981 w 998863"/>
              <a:gd name="connsiteY85" fmla="*/ 63897 h 2899307"/>
              <a:gd name="connsiteX86" fmla="*/ 813268 w 998863"/>
              <a:gd name="connsiteY86" fmla="*/ 73422 h 2899307"/>
              <a:gd name="connsiteX87" fmla="*/ 832318 w 998863"/>
              <a:gd name="connsiteY87" fmla="*/ 87710 h 2899307"/>
              <a:gd name="connsiteX88" fmla="*/ 851368 w 998863"/>
              <a:gd name="connsiteY88" fmla="*/ 97235 h 2899307"/>
              <a:gd name="connsiteX89" fmla="*/ 879943 w 998863"/>
              <a:gd name="connsiteY89" fmla="*/ 130572 h 2899307"/>
              <a:gd name="connsiteX90" fmla="*/ 894231 w 998863"/>
              <a:gd name="connsiteY90" fmla="*/ 144860 h 2899307"/>
              <a:gd name="connsiteX91" fmla="*/ 913281 w 998863"/>
              <a:gd name="connsiteY91" fmla="*/ 178197 h 2899307"/>
              <a:gd name="connsiteX92" fmla="*/ 927568 w 998863"/>
              <a:gd name="connsiteY92" fmla="*/ 216297 h 2899307"/>
              <a:gd name="connsiteX93" fmla="*/ 941856 w 998863"/>
              <a:gd name="connsiteY93" fmla="*/ 254397 h 2899307"/>
              <a:gd name="connsiteX94" fmla="*/ 941856 w 998863"/>
              <a:gd name="connsiteY94" fmla="*/ 478235 h 2899307"/>
              <a:gd name="connsiteX95" fmla="*/ 932331 w 998863"/>
              <a:gd name="connsiteY95" fmla="*/ 497285 h 2899307"/>
              <a:gd name="connsiteX96" fmla="*/ 918043 w 998863"/>
              <a:gd name="connsiteY96" fmla="*/ 530622 h 2899307"/>
              <a:gd name="connsiteX97" fmla="*/ 903756 w 998863"/>
              <a:gd name="connsiteY97" fmla="*/ 563960 h 2899307"/>
              <a:gd name="connsiteX98" fmla="*/ 879943 w 998863"/>
              <a:gd name="connsiteY98" fmla="*/ 606822 h 2899307"/>
              <a:gd name="connsiteX99" fmla="*/ 851368 w 998863"/>
              <a:gd name="connsiteY99" fmla="*/ 640160 h 2899307"/>
              <a:gd name="connsiteX100" fmla="*/ 846606 w 998863"/>
              <a:gd name="connsiteY100" fmla="*/ 659210 h 2899307"/>
              <a:gd name="connsiteX101" fmla="*/ 832318 w 998863"/>
              <a:gd name="connsiteY101" fmla="*/ 678260 h 2899307"/>
              <a:gd name="connsiteX102" fmla="*/ 808506 w 998863"/>
              <a:gd name="connsiteY102" fmla="*/ 706835 h 2899307"/>
              <a:gd name="connsiteX103" fmla="*/ 794218 w 998863"/>
              <a:gd name="connsiteY103" fmla="*/ 735410 h 2899307"/>
              <a:gd name="connsiteX104" fmla="*/ 779931 w 998863"/>
              <a:gd name="connsiteY104" fmla="*/ 754460 h 2899307"/>
              <a:gd name="connsiteX105" fmla="*/ 775168 w 998863"/>
              <a:gd name="connsiteY105" fmla="*/ 768747 h 2899307"/>
              <a:gd name="connsiteX106" fmla="*/ 746593 w 998863"/>
              <a:gd name="connsiteY106" fmla="*/ 802085 h 2899307"/>
              <a:gd name="connsiteX107" fmla="*/ 741831 w 998863"/>
              <a:gd name="connsiteY107" fmla="*/ 816372 h 2899307"/>
              <a:gd name="connsiteX108" fmla="*/ 708493 w 998863"/>
              <a:gd name="connsiteY108" fmla="*/ 863997 h 2899307"/>
              <a:gd name="connsiteX109" fmla="*/ 698968 w 998863"/>
              <a:gd name="connsiteY109" fmla="*/ 883047 h 2899307"/>
              <a:gd name="connsiteX110" fmla="*/ 679918 w 998863"/>
              <a:gd name="connsiteY110" fmla="*/ 916385 h 2899307"/>
              <a:gd name="connsiteX111" fmla="*/ 660868 w 998863"/>
              <a:gd name="connsiteY111" fmla="*/ 944960 h 2899307"/>
              <a:gd name="connsiteX112" fmla="*/ 656106 w 998863"/>
              <a:gd name="connsiteY112" fmla="*/ 959247 h 2899307"/>
              <a:gd name="connsiteX113" fmla="*/ 646581 w 998863"/>
              <a:gd name="connsiteY113" fmla="*/ 978297 h 2899307"/>
              <a:gd name="connsiteX114" fmla="*/ 632293 w 998863"/>
              <a:gd name="connsiteY114" fmla="*/ 1016397 h 2899307"/>
              <a:gd name="connsiteX115" fmla="*/ 618006 w 998863"/>
              <a:gd name="connsiteY115" fmla="*/ 1068785 h 2899307"/>
              <a:gd name="connsiteX116" fmla="*/ 598956 w 998863"/>
              <a:gd name="connsiteY116" fmla="*/ 1116410 h 2899307"/>
              <a:gd name="connsiteX117" fmla="*/ 589431 w 998863"/>
              <a:gd name="connsiteY117" fmla="*/ 1159272 h 2899307"/>
              <a:gd name="connsiteX118" fmla="*/ 579906 w 998863"/>
              <a:gd name="connsiteY118" fmla="*/ 1173560 h 2899307"/>
              <a:gd name="connsiteX119" fmla="*/ 565618 w 998863"/>
              <a:gd name="connsiteY119" fmla="*/ 1206897 h 2899307"/>
              <a:gd name="connsiteX120" fmla="*/ 556093 w 998863"/>
              <a:gd name="connsiteY120" fmla="*/ 1221185 h 2899307"/>
              <a:gd name="connsiteX121" fmla="*/ 546568 w 998863"/>
              <a:gd name="connsiteY121" fmla="*/ 1240235 h 2899307"/>
              <a:gd name="connsiteX122" fmla="*/ 532281 w 998863"/>
              <a:gd name="connsiteY122" fmla="*/ 1278335 h 2899307"/>
              <a:gd name="connsiteX123" fmla="*/ 517993 w 998863"/>
              <a:gd name="connsiteY123" fmla="*/ 1325960 h 2899307"/>
              <a:gd name="connsiteX124" fmla="*/ 503706 w 998863"/>
              <a:gd name="connsiteY124" fmla="*/ 1364060 h 2899307"/>
              <a:gd name="connsiteX125" fmla="*/ 498943 w 998863"/>
              <a:gd name="connsiteY125" fmla="*/ 1392635 h 2899307"/>
              <a:gd name="connsiteX126" fmla="*/ 484656 w 998863"/>
              <a:gd name="connsiteY126" fmla="*/ 1449785 h 2899307"/>
              <a:gd name="connsiteX127" fmla="*/ 479893 w 998863"/>
              <a:gd name="connsiteY127" fmla="*/ 1506935 h 2899307"/>
              <a:gd name="connsiteX128" fmla="*/ 475131 w 998863"/>
              <a:gd name="connsiteY128" fmla="*/ 1554560 h 2899307"/>
              <a:gd name="connsiteX129" fmla="*/ 484656 w 998863"/>
              <a:gd name="connsiteY129" fmla="*/ 1916510 h 2899307"/>
              <a:gd name="connsiteX130" fmla="*/ 494181 w 998863"/>
              <a:gd name="connsiteY130" fmla="*/ 1954610 h 2899307"/>
              <a:gd name="connsiteX131" fmla="*/ 503706 w 998863"/>
              <a:gd name="connsiteY131" fmla="*/ 2026047 h 2899307"/>
              <a:gd name="connsiteX132" fmla="*/ 513231 w 998863"/>
              <a:gd name="connsiteY132" fmla="*/ 2040335 h 2899307"/>
              <a:gd name="connsiteX133" fmla="*/ 522756 w 998863"/>
              <a:gd name="connsiteY133" fmla="*/ 2083197 h 2899307"/>
              <a:gd name="connsiteX134" fmla="*/ 532281 w 998863"/>
              <a:gd name="connsiteY134" fmla="*/ 2097485 h 2899307"/>
              <a:gd name="connsiteX135" fmla="*/ 537043 w 998863"/>
              <a:gd name="connsiteY135" fmla="*/ 2111772 h 2899307"/>
              <a:gd name="connsiteX136" fmla="*/ 551331 w 998863"/>
              <a:gd name="connsiteY136" fmla="*/ 2140347 h 2899307"/>
              <a:gd name="connsiteX137" fmla="*/ 556093 w 998863"/>
              <a:gd name="connsiteY137" fmla="*/ 2164160 h 2899307"/>
              <a:gd name="connsiteX138" fmla="*/ 584668 w 998863"/>
              <a:gd name="connsiteY138" fmla="*/ 2192735 h 2899307"/>
              <a:gd name="connsiteX139" fmla="*/ 598956 w 998863"/>
              <a:gd name="connsiteY139" fmla="*/ 2221310 h 2899307"/>
              <a:gd name="connsiteX140" fmla="*/ 622768 w 998863"/>
              <a:gd name="connsiteY140" fmla="*/ 2283222 h 2899307"/>
              <a:gd name="connsiteX141" fmla="*/ 651343 w 998863"/>
              <a:gd name="connsiteY141" fmla="*/ 2321322 h 2899307"/>
              <a:gd name="connsiteX142" fmla="*/ 660868 w 998863"/>
              <a:gd name="connsiteY142" fmla="*/ 2340372 h 2899307"/>
              <a:gd name="connsiteX143" fmla="*/ 675156 w 998863"/>
              <a:gd name="connsiteY143" fmla="*/ 2373710 h 2899307"/>
              <a:gd name="connsiteX144" fmla="*/ 694206 w 998863"/>
              <a:gd name="connsiteY144" fmla="*/ 2402285 h 2899307"/>
              <a:gd name="connsiteX145" fmla="*/ 703731 w 998863"/>
              <a:gd name="connsiteY145" fmla="*/ 2421335 h 2899307"/>
              <a:gd name="connsiteX146" fmla="*/ 713256 w 998863"/>
              <a:gd name="connsiteY146" fmla="*/ 2435622 h 2899307"/>
              <a:gd name="connsiteX147" fmla="*/ 727543 w 998863"/>
              <a:gd name="connsiteY147" fmla="*/ 2459435 h 2899307"/>
              <a:gd name="connsiteX148" fmla="*/ 737068 w 998863"/>
              <a:gd name="connsiteY148" fmla="*/ 2478485 h 2899307"/>
              <a:gd name="connsiteX149" fmla="*/ 741831 w 998863"/>
              <a:gd name="connsiteY149" fmla="*/ 2492772 h 2899307"/>
              <a:gd name="connsiteX150" fmla="*/ 760881 w 998863"/>
              <a:gd name="connsiteY150" fmla="*/ 2526110 h 2899307"/>
              <a:gd name="connsiteX151" fmla="*/ 765643 w 998863"/>
              <a:gd name="connsiteY151" fmla="*/ 2540397 h 2899307"/>
              <a:gd name="connsiteX152" fmla="*/ 775168 w 998863"/>
              <a:gd name="connsiteY152" fmla="*/ 2559447 h 2899307"/>
              <a:gd name="connsiteX153" fmla="*/ 784693 w 998863"/>
              <a:gd name="connsiteY153" fmla="*/ 2583260 h 2899307"/>
              <a:gd name="connsiteX154" fmla="*/ 798981 w 998863"/>
              <a:gd name="connsiteY154" fmla="*/ 2597547 h 2899307"/>
              <a:gd name="connsiteX155" fmla="*/ 822793 w 998863"/>
              <a:gd name="connsiteY155" fmla="*/ 2635647 h 2899307"/>
              <a:gd name="connsiteX156" fmla="*/ 846606 w 998863"/>
              <a:gd name="connsiteY156" fmla="*/ 2688035 h 2899307"/>
              <a:gd name="connsiteX157" fmla="*/ 856131 w 998863"/>
              <a:gd name="connsiteY157" fmla="*/ 2702322 h 2899307"/>
              <a:gd name="connsiteX158" fmla="*/ 884706 w 998863"/>
              <a:gd name="connsiteY158" fmla="*/ 2740422 h 2899307"/>
              <a:gd name="connsiteX159" fmla="*/ 894231 w 998863"/>
              <a:gd name="connsiteY159" fmla="*/ 2754710 h 2899307"/>
              <a:gd name="connsiteX160" fmla="*/ 903756 w 998863"/>
              <a:gd name="connsiteY160" fmla="*/ 2778522 h 2899307"/>
              <a:gd name="connsiteX161" fmla="*/ 937093 w 998863"/>
              <a:gd name="connsiteY161" fmla="*/ 2826147 h 2899307"/>
              <a:gd name="connsiteX162" fmla="*/ 960906 w 998863"/>
              <a:gd name="connsiteY162" fmla="*/ 2859485 h 2899307"/>
              <a:gd name="connsiteX163" fmla="*/ 975193 w 998863"/>
              <a:gd name="connsiteY163" fmla="*/ 2888060 h 2899307"/>
              <a:gd name="connsiteX164" fmla="*/ 994243 w 998863"/>
              <a:gd name="connsiteY164" fmla="*/ 2897585 h 2899307"/>
              <a:gd name="connsiteX165" fmla="*/ 994243 w 998863"/>
              <a:gd name="connsiteY165" fmla="*/ 2883297 h 289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998863" h="2899307">
                <a:moveTo>
                  <a:pt x="284631" y="2778522"/>
                </a:moveTo>
                <a:cubicBezTo>
                  <a:pt x="279868" y="2775347"/>
                  <a:pt x="274112" y="2773305"/>
                  <a:pt x="270343" y="2768997"/>
                </a:cubicBezTo>
                <a:cubicBezTo>
                  <a:pt x="262805" y="2760382"/>
                  <a:pt x="251293" y="2740422"/>
                  <a:pt x="251293" y="2740422"/>
                </a:cubicBezTo>
                <a:cubicBezTo>
                  <a:pt x="241303" y="2690469"/>
                  <a:pt x="243511" y="2711721"/>
                  <a:pt x="251293" y="2626122"/>
                </a:cubicBezTo>
                <a:cubicBezTo>
                  <a:pt x="251747" y="2621123"/>
                  <a:pt x="253565" y="2616194"/>
                  <a:pt x="256056" y="2611835"/>
                </a:cubicBezTo>
                <a:cubicBezTo>
                  <a:pt x="259994" y="2604943"/>
                  <a:pt x="265581" y="2599135"/>
                  <a:pt x="270343" y="2592785"/>
                </a:cubicBezTo>
                <a:cubicBezTo>
                  <a:pt x="278700" y="2559359"/>
                  <a:pt x="269155" y="2587067"/>
                  <a:pt x="289393" y="2554685"/>
                </a:cubicBezTo>
                <a:cubicBezTo>
                  <a:pt x="293156" y="2548665"/>
                  <a:pt x="296121" y="2542160"/>
                  <a:pt x="298918" y="2535635"/>
                </a:cubicBezTo>
                <a:cubicBezTo>
                  <a:pt x="300896" y="2531021"/>
                  <a:pt x="300896" y="2525524"/>
                  <a:pt x="303681" y="2521347"/>
                </a:cubicBezTo>
                <a:cubicBezTo>
                  <a:pt x="307417" y="2515743"/>
                  <a:pt x="313206" y="2511822"/>
                  <a:pt x="317968" y="2507060"/>
                </a:cubicBezTo>
                <a:cubicBezTo>
                  <a:pt x="327881" y="2467411"/>
                  <a:pt x="315810" y="2506614"/>
                  <a:pt x="332256" y="2473722"/>
                </a:cubicBezTo>
                <a:cubicBezTo>
                  <a:pt x="334501" y="2469232"/>
                  <a:pt x="334773" y="2463925"/>
                  <a:pt x="337018" y="2459435"/>
                </a:cubicBezTo>
                <a:cubicBezTo>
                  <a:pt x="339578" y="2454315"/>
                  <a:pt x="344218" y="2450378"/>
                  <a:pt x="346543" y="2445147"/>
                </a:cubicBezTo>
                <a:cubicBezTo>
                  <a:pt x="350621" y="2435972"/>
                  <a:pt x="352893" y="2426097"/>
                  <a:pt x="356068" y="2416572"/>
                </a:cubicBezTo>
                <a:cubicBezTo>
                  <a:pt x="360188" y="2404213"/>
                  <a:pt x="364666" y="2389851"/>
                  <a:pt x="370356" y="2378472"/>
                </a:cubicBezTo>
                <a:cubicBezTo>
                  <a:pt x="372916" y="2373353"/>
                  <a:pt x="376706" y="2368947"/>
                  <a:pt x="379881" y="2364185"/>
                </a:cubicBezTo>
                <a:cubicBezTo>
                  <a:pt x="381693" y="2355122"/>
                  <a:pt x="384522" y="2335852"/>
                  <a:pt x="389406" y="2326085"/>
                </a:cubicBezTo>
                <a:cubicBezTo>
                  <a:pt x="391966" y="2320965"/>
                  <a:pt x="395756" y="2316560"/>
                  <a:pt x="398931" y="2311797"/>
                </a:cubicBezTo>
                <a:cubicBezTo>
                  <a:pt x="406127" y="2283011"/>
                  <a:pt x="401625" y="2298950"/>
                  <a:pt x="413218" y="2264172"/>
                </a:cubicBezTo>
                <a:cubicBezTo>
                  <a:pt x="414806" y="2259410"/>
                  <a:pt x="415736" y="2254375"/>
                  <a:pt x="417981" y="2249885"/>
                </a:cubicBezTo>
                <a:lnTo>
                  <a:pt x="427506" y="2230835"/>
                </a:lnTo>
                <a:cubicBezTo>
                  <a:pt x="440028" y="2180741"/>
                  <a:pt x="421335" y="2241634"/>
                  <a:pt x="446556" y="2197497"/>
                </a:cubicBezTo>
                <a:cubicBezTo>
                  <a:pt x="449803" y="2191814"/>
                  <a:pt x="449248" y="2184657"/>
                  <a:pt x="451318" y="2178447"/>
                </a:cubicBezTo>
                <a:cubicBezTo>
                  <a:pt x="454021" y="2170337"/>
                  <a:pt x="457841" y="2162639"/>
                  <a:pt x="460843" y="2154635"/>
                </a:cubicBezTo>
                <a:cubicBezTo>
                  <a:pt x="462606" y="2149934"/>
                  <a:pt x="463361" y="2144837"/>
                  <a:pt x="465606" y="2140347"/>
                </a:cubicBezTo>
                <a:cubicBezTo>
                  <a:pt x="468166" y="2135228"/>
                  <a:pt x="471956" y="2130822"/>
                  <a:pt x="475131" y="2126060"/>
                </a:cubicBezTo>
                <a:cubicBezTo>
                  <a:pt x="484484" y="2088646"/>
                  <a:pt x="473854" y="2125313"/>
                  <a:pt x="489418" y="2087960"/>
                </a:cubicBezTo>
                <a:cubicBezTo>
                  <a:pt x="494635" y="2075440"/>
                  <a:pt x="499417" y="2062728"/>
                  <a:pt x="503706" y="2049860"/>
                </a:cubicBezTo>
                <a:cubicBezTo>
                  <a:pt x="505776" y="2043650"/>
                  <a:pt x="505890" y="2036826"/>
                  <a:pt x="508468" y="2030810"/>
                </a:cubicBezTo>
                <a:cubicBezTo>
                  <a:pt x="510723" y="2025549"/>
                  <a:pt x="514818" y="2021285"/>
                  <a:pt x="517993" y="2016522"/>
                </a:cubicBezTo>
                <a:cubicBezTo>
                  <a:pt x="519581" y="2006997"/>
                  <a:pt x="520414" y="1997315"/>
                  <a:pt x="522756" y="1987947"/>
                </a:cubicBezTo>
                <a:cubicBezTo>
                  <a:pt x="525191" y="1978207"/>
                  <a:pt x="532281" y="1959372"/>
                  <a:pt x="532281" y="1959372"/>
                </a:cubicBezTo>
                <a:cubicBezTo>
                  <a:pt x="533868" y="1949847"/>
                  <a:pt x="535316" y="1940298"/>
                  <a:pt x="537043" y="1930797"/>
                </a:cubicBezTo>
                <a:cubicBezTo>
                  <a:pt x="538491" y="1922833"/>
                  <a:pt x="540605" y="1914990"/>
                  <a:pt x="541806" y="1906985"/>
                </a:cubicBezTo>
                <a:cubicBezTo>
                  <a:pt x="557702" y="1801015"/>
                  <a:pt x="544834" y="1868036"/>
                  <a:pt x="556093" y="1811735"/>
                </a:cubicBezTo>
                <a:cubicBezTo>
                  <a:pt x="557681" y="1789510"/>
                  <a:pt x="558744" y="1767241"/>
                  <a:pt x="560856" y="1745060"/>
                </a:cubicBezTo>
                <a:cubicBezTo>
                  <a:pt x="565219" y="1699249"/>
                  <a:pt x="564529" y="1725945"/>
                  <a:pt x="570381" y="1687910"/>
                </a:cubicBezTo>
                <a:cubicBezTo>
                  <a:pt x="579301" y="1629933"/>
                  <a:pt x="570327" y="1669070"/>
                  <a:pt x="579906" y="1630760"/>
                </a:cubicBezTo>
                <a:cubicBezTo>
                  <a:pt x="581493" y="1618060"/>
                  <a:pt x="582858" y="1605330"/>
                  <a:pt x="584668" y="1592660"/>
                </a:cubicBezTo>
                <a:cubicBezTo>
                  <a:pt x="586034" y="1583101"/>
                  <a:pt x="588233" y="1573667"/>
                  <a:pt x="589431" y="1564085"/>
                </a:cubicBezTo>
                <a:cubicBezTo>
                  <a:pt x="591410" y="1548254"/>
                  <a:pt x="592606" y="1532335"/>
                  <a:pt x="594193" y="1516460"/>
                </a:cubicBezTo>
                <a:cubicBezTo>
                  <a:pt x="592606" y="1422797"/>
                  <a:pt x="592268" y="1329105"/>
                  <a:pt x="589431" y="1235472"/>
                </a:cubicBezTo>
                <a:cubicBezTo>
                  <a:pt x="589091" y="1224252"/>
                  <a:pt x="585908" y="1213292"/>
                  <a:pt x="584668" y="1202135"/>
                </a:cubicBezTo>
                <a:cubicBezTo>
                  <a:pt x="576341" y="1127189"/>
                  <a:pt x="585936" y="1173866"/>
                  <a:pt x="570381" y="1111647"/>
                </a:cubicBezTo>
                <a:cubicBezTo>
                  <a:pt x="569328" y="1100061"/>
                  <a:pt x="567005" y="1053896"/>
                  <a:pt x="560856" y="1035447"/>
                </a:cubicBezTo>
                <a:cubicBezTo>
                  <a:pt x="547230" y="994566"/>
                  <a:pt x="554889" y="1035394"/>
                  <a:pt x="546568" y="1002110"/>
                </a:cubicBezTo>
                <a:cubicBezTo>
                  <a:pt x="533104" y="948256"/>
                  <a:pt x="552717" y="1011026"/>
                  <a:pt x="532281" y="949722"/>
                </a:cubicBezTo>
                <a:cubicBezTo>
                  <a:pt x="530693" y="944960"/>
                  <a:pt x="529763" y="939925"/>
                  <a:pt x="527518" y="935435"/>
                </a:cubicBezTo>
                <a:cubicBezTo>
                  <a:pt x="522756" y="925910"/>
                  <a:pt x="517327" y="916690"/>
                  <a:pt x="513231" y="906860"/>
                </a:cubicBezTo>
                <a:cubicBezTo>
                  <a:pt x="483810" y="836247"/>
                  <a:pt x="520678" y="912228"/>
                  <a:pt x="494181" y="859235"/>
                </a:cubicBezTo>
                <a:cubicBezTo>
                  <a:pt x="484991" y="813289"/>
                  <a:pt x="496245" y="853839"/>
                  <a:pt x="479893" y="821135"/>
                </a:cubicBezTo>
                <a:cubicBezTo>
                  <a:pt x="456592" y="774532"/>
                  <a:pt x="482911" y="816135"/>
                  <a:pt x="460843" y="783035"/>
                </a:cubicBezTo>
                <a:cubicBezTo>
                  <a:pt x="449520" y="749061"/>
                  <a:pt x="465576" y="790135"/>
                  <a:pt x="441793" y="754460"/>
                </a:cubicBezTo>
                <a:cubicBezTo>
                  <a:pt x="439008" y="750283"/>
                  <a:pt x="439522" y="744531"/>
                  <a:pt x="437031" y="740172"/>
                </a:cubicBezTo>
                <a:cubicBezTo>
                  <a:pt x="433093" y="733280"/>
                  <a:pt x="427295" y="727625"/>
                  <a:pt x="422743" y="721122"/>
                </a:cubicBezTo>
                <a:cubicBezTo>
                  <a:pt x="416178" y="711744"/>
                  <a:pt x="409583" y="702363"/>
                  <a:pt x="403693" y="692547"/>
                </a:cubicBezTo>
                <a:cubicBezTo>
                  <a:pt x="398931" y="684610"/>
                  <a:pt x="394714" y="676318"/>
                  <a:pt x="389406" y="668735"/>
                </a:cubicBezTo>
                <a:cubicBezTo>
                  <a:pt x="360148" y="626937"/>
                  <a:pt x="378148" y="660942"/>
                  <a:pt x="337018" y="611585"/>
                </a:cubicBezTo>
                <a:cubicBezTo>
                  <a:pt x="329081" y="602060"/>
                  <a:pt x="320818" y="592797"/>
                  <a:pt x="313206" y="583010"/>
                </a:cubicBezTo>
                <a:cubicBezTo>
                  <a:pt x="309692" y="578492"/>
                  <a:pt x="307345" y="573119"/>
                  <a:pt x="303681" y="568722"/>
                </a:cubicBezTo>
                <a:cubicBezTo>
                  <a:pt x="299369" y="563548"/>
                  <a:pt x="294156" y="559197"/>
                  <a:pt x="289393" y="554435"/>
                </a:cubicBezTo>
                <a:cubicBezTo>
                  <a:pt x="273114" y="521877"/>
                  <a:pt x="288573" y="546142"/>
                  <a:pt x="256056" y="516335"/>
                </a:cubicBezTo>
                <a:cubicBezTo>
                  <a:pt x="244471" y="505715"/>
                  <a:pt x="233831" y="494110"/>
                  <a:pt x="222718" y="482997"/>
                </a:cubicBezTo>
                <a:cubicBezTo>
                  <a:pt x="214781" y="475060"/>
                  <a:pt x="208246" y="465411"/>
                  <a:pt x="198906" y="459185"/>
                </a:cubicBezTo>
                <a:lnTo>
                  <a:pt x="184618" y="449660"/>
                </a:lnTo>
                <a:cubicBezTo>
                  <a:pt x="181443" y="444897"/>
                  <a:pt x="179371" y="439175"/>
                  <a:pt x="175093" y="435372"/>
                </a:cubicBezTo>
                <a:cubicBezTo>
                  <a:pt x="151472" y="414375"/>
                  <a:pt x="139030" y="413597"/>
                  <a:pt x="117943" y="392510"/>
                </a:cubicBezTo>
                <a:cubicBezTo>
                  <a:pt x="112330" y="386897"/>
                  <a:pt x="108883" y="379434"/>
                  <a:pt x="103656" y="373460"/>
                </a:cubicBezTo>
                <a:cubicBezTo>
                  <a:pt x="83785" y="350750"/>
                  <a:pt x="84411" y="356026"/>
                  <a:pt x="60793" y="335360"/>
                </a:cubicBezTo>
                <a:cubicBezTo>
                  <a:pt x="55724" y="330925"/>
                  <a:pt x="50818" y="326246"/>
                  <a:pt x="46506" y="321072"/>
                </a:cubicBezTo>
                <a:cubicBezTo>
                  <a:pt x="34918" y="307167"/>
                  <a:pt x="13168" y="278210"/>
                  <a:pt x="13168" y="278210"/>
                </a:cubicBezTo>
                <a:cubicBezTo>
                  <a:pt x="11581" y="273447"/>
                  <a:pt x="9624" y="268792"/>
                  <a:pt x="8406" y="263922"/>
                </a:cubicBezTo>
                <a:cubicBezTo>
                  <a:pt x="0" y="230300"/>
                  <a:pt x="1063" y="215045"/>
                  <a:pt x="8406" y="173435"/>
                </a:cubicBezTo>
                <a:cubicBezTo>
                  <a:pt x="9401" y="167798"/>
                  <a:pt x="14897" y="164001"/>
                  <a:pt x="17931" y="159147"/>
                </a:cubicBezTo>
                <a:cubicBezTo>
                  <a:pt x="30562" y="138937"/>
                  <a:pt x="31762" y="130914"/>
                  <a:pt x="51268" y="116285"/>
                </a:cubicBezTo>
                <a:cubicBezTo>
                  <a:pt x="56948" y="112025"/>
                  <a:pt x="64298" y="110523"/>
                  <a:pt x="70318" y="106760"/>
                </a:cubicBezTo>
                <a:cubicBezTo>
                  <a:pt x="77049" y="102553"/>
                  <a:pt x="82562" y="96556"/>
                  <a:pt x="89368" y="92472"/>
                </a:cubicBezTo>
                <a:cubicBezTo>
                  <a:pt x="98500" y="86993"/>
                  <a:pt x="108594" y="83284"/>
                  <a:pt x="117943" y="78185"/>
                </a:cubicBezTo>
                <a:cubicBezTo>
                  <a:pt x="126070" y="73752"/>
                  <a:pt x="133329" y="67728"/>
                  <a:pt x="141756" y="63897"/>
                </a:cubicBezTo>
                <a:cubicBezTo>
                  <a:pt x="150896" y="59742"/>
                  <a:pt x="160960" y="57976"/>
                  <a:pt x="170331" y="54372"/>
                </a:cubicBezTo>
                <a:cubicBezTo>
                  <a:pt x="196946" y="44136"/>
                  <a:pt x="205445" y="37260"/>
                  <a:pt x="232243" y="30560"/>
                </a:cubicBezTo>
                <a:cubicBezTo>
                  <a:pt x="251943" y="25635"/>
                  <a:pt x="291873" y="22692"/>
                  <a:pt x="308443" y="21035"/>
                </a:cubicBezTo>
                <a:cubicBezTo>
                  <a:pt x="510715" y="23628"/>
                  <a:pt x="581480" y="0"/>
                  <a:pt x="722781" y="35322"/>
                </a:cubicBezTo>
                <a:cubicBezTo>
                  <a:pt x="750814" y="49338"/>
                  <a:pt x="735093" y="42600"/>
                  <a:pt x="770406" y="54372"/>
                </a:cubicBezTo>
                <a:lnTo>
                  <a:pt x="784693" y="59135"/>
                </a:lnTo>
                <a:lnTo>
                  <a:pt x="798981" y="63897"/>
                </a:lnTo>
                <a:cubicBezTo>
                  <a:pt x="803743" y="67072"/>
                  <a:pt x="808611" y="70095"/>
                  <a:pt x="813268" y="73422"/>
                </a:cubicBezTo>
                <a:cubicBezTo>
                  <a:pt x="819727" y="78036"/>
                  <a:pt x="825587" y="83503"/>
                  <a:pt x="832318" y="87710"/>
                </a:cubicBezTo>
                <a:cubicBezTo>
                  <a:pt x="838338" y="91473"/>
                  <a:pt x="845688" y="92975"/>
                  <a:pt x="851368" y="97235"/>
                </a:cubicBezTo>
                <a:cubicBezTo>
                  <a:pt x="876806" y="116313"/>
                  <a:pt x="863945" y="111375"/>
                  <a:pt x="879943" y="130572"/>
                </a:cubicBezTo>
                <a:cubicBezTo>
                  <a:pt x="884255" y="135746"/>
                  <a:pt x="889468" y="140097"/>
                  <a:pt x="894231" y="144860"/>
                </a:cubicBezTo>
                <a:cubicBezTo>
                  <a:pt x="905757" y="179441"/>
                  <a:pt x="889254" y="134949"/>
                  <a:pt x="913281" y="178197"/>
                </a:cubicBezTo>
                <a:cubicBezTo>
                  <a:pt x="925616" y="200400"/>
                  <a:pt x="919547" y="197582"/>
                  <a:pt x="927568" y="216297"/>
                </a:cubicBezTo>
                <a:cubicBezTo>
                  <a:pt x="942512" y="251166"/>
                  <a:pt x="933074" y="219272"/>
                  <a:pt x="941856" y="254397"/>
                </a:cubicBezTo>
                <a:cubicBezTo>
                  <a:pt x="953137" y="344656"/>
                  <a:pt x="952568" y="324686"/>
                  <a:pt x="941856" y="478235"/>
                </a:cubicBezTo>
                <a:cubicBezTo>
                  <a:pt x="941362" y="485317"/>
                  <a:pt x="935128" y="490760"/>
                  <a:pt x="932331" y="497285"/>
                </a:cubicBezTo>
                <a:cubicBezTo>
                  <a:pt x="911307" y="546338"/>
                  <a:pt x="949634" y="467440"/>
                  <a:pt x="918043" y="530622"/>
                </a:cubicBezTo>
                <a:cubicBezTo>
                  <a:pt x="908134" y="570263"/>
                  <a:pt x="920199" y="531075"/>
                  <a:pt x="903756" y="563960"/>
                </a:cubicBezTo>
                <a:cubicBezTo>
                  <a:pt x="891778" y="587915"/>
                  <a:pt x="909974" y="576789"/>
                  <a:pt x="879943" y="606822"/>
                </a:cubicBezTo>
                <a:cubicBezTo>
                  <a:pt x="860043" y="626723"/>
                  <a:pt x="869697" y="615722"/>
                  <a:pt x="851368" y="640160"/>
                </a:cubicBezTo>
                <a:cubicBezTo>
                  <a:pt x="849781" y="646510"/>
                  <a:pt x="849533" y="653356"/>
                  <a:pt x="846606" y="659210"/>
                </a:cubicBezTo>
                <a:cubicBezTo>
                  <a:pt x="843056" y="666310"/>
                  <a:pt x="836932" y="671801"/>
                  <a:pt x="832318" y="678260"/>
                </a:cubicBezTo>
                <a:cubicBezTo>
                  <a:pt x="796841" y="727926"/>
                  <a:pt x="852982" y="653462"/>
                  <a:pt x="808506" y="706835"/>
                </a:cubicBezTo>
                <a:cubicBezTo>
                  <a:pt x="785880" y="733986"/>
                  <a:pt x="809839" y="708072"/>
                  <a:pt x="794218" y="735410"/>
                </a:cubicBezTo>
                <a:cubicBezTo>
                  <a:pt x="790280" y="742302"/>
                  <a:pt x="784693" y="748110"/>
                  <a:pt x="779931" y="754460"/>
                </a:cubicBezTo>
                <a:cubicBezTo>
                  <a:pt x="778343" y="759222"/>
                  <a:pt x="777413" y="764257"/>
                  <a:pt x="775168" y="768747"/>
                </a:cubicBezTo>
                <a:cubicBezTo>
                  <a:pt x="767914" y="783255"/>
                  <a:pt x="758313" y="790365"/>
                  <a:pt x="746593" y="802085"/>
                </a:cubicBezTo>
                <a:cubicBezTo>
                  <a:pt x="745006" y="806847"/>
                  <a:pt x="744322" y="812014"/>
                  <a:pt x="741831" y="816372"/>
                </a:cubicBezTo>
                <a:cubicBezTo>
                  <a:pt x="717935" y="858189"/>
                  <a:pt x="735896" y="809191"/>
                  <a:pt x="708493" y="863997"/>
                </a:cubicBezTo>
                <a:cubicBezTo>
                  <a:pt x="705318" y="870347"/>
                  <a:pt x="702490" y="876883"/>
                  <a:pt x="698968" y="883047"/>
                </a:cubicBezTo>
                <a:cubicBezTo>
                  <a:pt x="672042" y="930168"/>
                  <a:pt x="708701" y="858819"/>
                  <a:pt x="679918" y="916385"/>
                </a:cubicBezTo>
                <a:cubicBezTo>
                  <a:pt x="668982" y="960134"/>
                  <a:pt x="684787" y="915061"/>
                  <a:pt x="660868" y="944960"/>
                </a:cubicBezTo>
                <a:cubicBezTo>
                  <a:pt x="657732" y="948880"/>
                  <a:pt x="658083" y="954633"/>
                  <a:pt x="656106" y="959247"/>
                </a:cubicBezTo>
                <a:cubicBezTo>
                  <a:pt x="653309" y="965773"/>
                  <a:pt x="649074" y="971650"/>
                  <a:pt x="646581" y="978297"/>
                </a:cubicBezTo>
                <a:cubicBezTo>
                  <a:pt x="627127" y="1030172"/>
                  <a:pt x="658812" y="963360"/>
                  <a:pt x="632293" y="1016397"/>
                </a:cubicBezTo>
                <a:cubicBezTo>
                  <a:pt x="630840" y="1022210"/>
                  <a:pt x="623345" y="1056327"/>
                  <a:pt x="618006" y="1068785"/>
                </a:cubicBezTo>
                <a:cubicBezTo>
                  <a:pt x="604646" y="1099959"/>
                  <a:pt x="609799" y="1076654"/>
                  <a:pt x="598956" y="1116410"/>
                </a:cubicBezTo>
                <a:cubicBezTo>
                  <a:pt x="597263" y="1122617"/>
                  <a:pt x="592635" y="1151795"/>
                  <a:pt x="589431" y="1159272"/>
                </a:cubicBezTo>
                <a:cubicBezTo>
                  <a:pt x="587176" y="1164533"/>
                  <a:pt x="582746" y="1168590"/>
                  <a:pt x="579906" y="1173560"/>
                </a:cubicBezTo>
                <a:cubicBezTo>
                  <a:pt x="540262" y="1242938"/>
                  <a:pt x="592336" y="1153463"/>
                  <a:pt x="565618" y="1206897"/>
                </a:cubicBezTo>
                <a:cubicBezTo>
                  <a:pt x="563058" y="1212017"/>
                  <a:pt x="558933" y="1216215"/>
                  <a:pt x="556093" y="1221185"/>
                </a:cubicBezTo>
                <a:cubicBezTo>
                  <a:pt x="552571" y="1227349"/>
                  <a:pt x="549743" y="1233885"/>
                  <a:pt x="546568" y="1240235"/>
                </a:cubicBezTo>
                <a:cubicBezTo>
                  <a:pt x="535279" y="1296683"/>
                  <a:pt x="550117" y="1238202"/>
                  <a:pt x="532281" y="1278335"/>
                </a:cubicBezTo>
                <a:cubicBezTo>
                  <a:pt x="523230" y="1298701"/>
                  <a:pt x="523533" y="1306569"/>
                  <a:pt x="517993" y="1325960"/>
                </a:cubicBezTo>
                <a:cubicBezTo>
                  <a:pt x="514259" y="1339030"/>
                  <a:pt x="508741" y="1351472"/>
                  <a:pt x="503706" y="1364060"/>
                </a:cubicBezTo>
                <a:cubicBezTo>
                  <a:pt x="502118" y="1373585"/>
                  <a:pt x="501285" y="1383267"/>
                  <a:pt x="498943" y="1392635"/>
                </a:cubicBezTo>
                <a:cubicBezTo>
                  <a:pt x="487849" y="1437011"/>
                  <a:pt x="489641" y="1404920"/>
                  <a:pt x="484656" y="1449785"/>
                </a:cubicBezTo>
                <a:cubicBezTo>
                  <a:pt x="482545" y="1468784"/>
                  <a:pt x="481624" y="1487897"/>
                  <a:pt x="479893" y="1506935"/>
                </a:cubicBezTo>
                <a:cubicBezTo>
                  <a:pt x="478449" y="1522824"/>
                  <a:pt x="476718" y="1538685"/>
                  <a:pt x="475131" y="1554560"/>
                </a:cubicBezTo>
                <a:cubicBezTo>
                  <a:pt x="476267" y="1635235"/>
                  <a:pt x="458053" y="1801233"/>
                  <a:pt x="484656" y="1916510"/>
                </a:cubicBezTo>
                <a:cubicBezTo>
                  <a:pt x="487600" y="1929266"/>
                  <a:pt x="491006" y="1941910"/>
                  <a:pt x="494181" y="1954610"/>
                </a:cubicBezTo>
                <a:cubicBezTo>
                  <a:pt x="494892" y="1962436"/>
                  <a:pt x="496423" y="2009054"/>
                  <a:pt x="503706" y="2026047"/>
                </a:cubicBezTo>
                <a:cubicBezTo>
                  <a:pt x="505961" y="2031308"/>
                  <a:pt x="510056" y="2035572"/>
                  <a:pt x="513231" y="2040335"/>
                </a:cubicBezTo>
                <a:cubicBezTo>
                  <a:pt x="516406" y="2054622"/>
                  <a:pt x="518128" y="2069312"/>
                  <a:pt x="522756" y="2083197"/>
                </a:cubicBezTo>
                <a:cubicBezTo>
                  <a:pt x="524566" y="2088627"/>
                  <a:pt x="529721" y="2092365"/>
                  <a:pt x="532281" y="2097485"/>
                </a:cubicBezTo>
                <a:cubicBezTo>
                  <a:pt x="534526" y="2101975"/>
                  <a:pt x="535004" y="2107185"/>
                  <a:pt x="537043" y="2111772"/>
                </a:cubicBezTo>
                <a:cubicBezTo>
                  <a:pt x="541368" y="2121503"/>
                  <a:pt x="546568" y="2130822"/>
                  <a:pt x="551331" y="2140347"/>
                </a:cubicBezTo>
                <a:cubicBezTo>
                  <a:pt x="552918" y="2148285"/>
                  <a:pt x="551747" y="2157331"/>
                  <a:pt x="556093" y="2164160"/>
                </a:cubicBezTo>
                <a:cubicBezTo>
                  <a:pt x="563325" y="2175525"/>
                  <a:pt x="584668" y="2192735"/>
                  <a:pt x="584668" y="2192735"/>
                </a:cubicBezTo>
                <a:cubicBezTo>
                  <a:pt x="596642" y="2228652"/>
                  <a:pt x="580488" y="2184374"/>
                  <a:pt x="598956" y="2221310"/>
                </a:cubicBezTo>
                <a:cubicBezTo>
                  <a:pt x="613633" y="2250665"/>
                  <a:pt x="586497" y="2234861"/>
                  <a:pt x="622768" y="2283222"/>
                </a:cubicBezTo>
                <a:cubicBezTo>
                  <a:pt x="632293" y="2295922"/>
                  <a:pt x="644243" y="2307123"/>
                  <a:pt x="651343" y="2321322"/>
                </a:cubicBezTo>
                <a:cubicBezTo>
                  <a:pt x="654518" y="2327672"/>
                  <a:pt x="658071" y="2333847"/>
                  <a:pt x="660868" y="2340372"/>
                </a:cubicBezTo>
                <a:cubicBezTo>
                  <a:pt x="670721" y="2363363"/>
                  <a:pt x="659362" y="2347387"/>
                  <a:pt x="675156" y="2373710"/>
                </a:cubicBezTo>
                <a:cubicBezTo>
                  <a:pt x="681046" y="2383526"/>
                  <a:pt x="689086" y="2392046"/>
                  <a:pt x="694206" y="2402285"/>
                </a:cubicBezTo>
                <a:cubicBezTo>
                  <a:pt x="697381" y="2408635"/>
                  <a:pt x="700209" y="2415171"/>
                  <a:pt x="703731" y="2421335"/>
                </a:cubicBezTo>
                <a:cubicBezTo>
                  <a:pt x="706571" y="2426305"/>
                  <a:pt x="710223" y="2430768"/>
                  <a:pt x="713256" y="2435622"/>
                </a:cubicBezTo>
                <a:cubicBezTo>
                  <a:pt x="718162" y="2443472"/>
                  <a:pt x="723048" y="2451343"/>
                  <a:pt x="727543" y="2459435"/>
                </a:cubicBezTo>
                <a:cubicBezTo>
                  <a:pt x="730991" y="2465641"/>
                  <a:pt x="734271" y="2471960"/>
                  <a:pt x="737068" y="2478485"/>
                </a:cubicBezTo>
                <a:cubicBezTo>
                  <a:pt x="739046" y="2483099"/>
                  <a:pt x="739586" y="2488282"/>
                  <a:pt x="741831" y="2492772"/>
                </a:cubicBezTo>
                <a:cubicBezTo>
                  <a:pt x="765735" y="2540579"/>
                  <a:pt x="735846" y="2467693"/>
                  <a:pt x="760881" y="2526110"/>
                </a:cubicBezTo>
                <a:cubicBezTo>
                  <a:pt x="762858" y="2530724"/>
                  <a:pt x="763666" y="2535783"/>
                  <a:pt x="765643" y="2540397"/>
                </a:cubicBezTo>
                <a:cubicBezTo>
                  <a:pt x="768440" y="2546923"/>
                  <a:pt x="772285" y="2552959"/>
                  <a:pt x="775168" y="2559447"/>
                </a:cubicBezTo>
                <a:cubicBezTo>
                  <a:pt x="778640" y="2567259"/>
                  <a:pt x="780162" y="2576010"/>
                  <a:pt x="784693" y="2583260"/>
                </a:cubicBezTo>
                <a:cubicBezTo>
                  <a:pt x="788263" y="2588971"/>
                  <a:pt x="794218" y="2592785"/>
                  <a:pt x="798981" y="2597547"/>
                </a:cubicBezTo>
                <a:cubicBezTo>
                  <a:pt x="828642" y="2656869"/>
                  <a:pt x="785702" y="2573829"/>
                  <a:pt x="822793" y="2635647"/>
                </a:cubicBezTo>
                <a:cubicBezTo>
                  <a:pt x="847987" y="2677637"/>
                  <a:pt x="827440" y="2649704"/>
                  <a:pt x="846606" y="2688035"/>
                </a:cubicBezTo>
                <a:cubicBezTo>
                  <a:pt x="849166" y="2693154"/>
                  <a:pt x="852764" y="2697693"/>
                  <a:pt x="856131" y="2702322"/>
                </a:cubicBezTo>
                <a:cubicBezTo>
                  <a:pt x="865468" y="2715161"/>
                  <a:pt x="875900" y="2727213"/>
                  <a:pt x="884706" y="2740422"/>
                </a:cubicBezTo>
                <a:cubicBezTo>
                  <a:pt x="887881" y="2745185"/>
                  <a:pt x="891671" y="2749590"/>
                  <a:pt x="894231" y="2754710"/>
                </a:cubicBezTo>
                <a:cubicBezTo>
                  <a:pt x="898054" y="2762356"/>
                  <a:pt x="899604" y="2771049"/>
                  <a:pt x="903756" y="2778522"/>
                </a:cubicBezTo>
                <a:cubicBezTo>
                  <a:pt x="933618" y="2832274"/>
                  <a:pt x="901083" y="2754127"/>
                  <a:pt x="937093" y="2826147"/>
                </a:cubicBezTo>
                <a:cubicBezTo>
                  <a:pt x="949630" y="2851221"/>
                  <a:pt x="941598" y="2840177"/>
                  <a:pt x="960906" y="2859485"/>
                </a:cubicBezTo>
                <a:cubicBezTo>
                  <a:pt x="964156" y="2869237"/>
                  <a:pt x="966671" y="2880958"/>
                  <a:pt x="975193" y="2888060"/>
                </a:cubicBezTo>
                <a:cubicBezTo>
                  <a:pt x="980647" y="2892605"/>
                  <a:pt x="987356" y="2899307"/>
                  <a:pt x="994243" y="2897585"/>
                </a:cubicBezTo>
                <a:cubicBezTo>
                  <a:pt x="998863" y="2896430"/>
                  <a:pt x="994243" y="2888060"/>
                  <a:pt x="994243" y="2883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71802" y="3939008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71736" y="393900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4000496" y="3939008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폭발 2 35"/>
          <p:cNvSpPr/>
          <p:nvPr/>
        </p:nvSpPr>
        <p:spPr>
          <a:xfrm>
            <a:off x="4143372" y="3867570"/>
            <a:ext cx="357190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43240" y="39390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임태균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endCxn id="37" idx="2"/>
          </p:cNvCxnSpPr>
          <p:nvPr/>
        </p:nvCxnSpPr>
        <p:spPr>
          <a:xfrm rot="10800000">
            <a:off x="3447170" y="4200618"/>
            <a:ext cx="339012" cy="23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14744" y="4296198"/>
            <a:ext cx="47836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&lt;meta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=“UTF-8”&gt; </a:t>
            </a:r>
            <a:r>
              <a:rPr lang="ko-KR" altLang="en-US" sz="1100" dirty="0" smtClean="0"/>
              <a:t>한글 한자에 </a:t>
            </a:r>
            <a:r>
              <a:rPr lang="en-US" altLang="ko-KR" sz="1100" dirty="0" smtClean="0"/>
              <a:t>3byte</a:t>
            </a:r>
            <a:r>
              <a:rPr lang="ko-KR" altLang="en-US" sz="1100" dirty="0" smtClean="0"/>
              <a:t>로 저장</a:t>
            </a:r>
            <a:endParaRPr lang="en-US" altLang="ko-KR" sz="1100" dirty="0" smtClean="0"/>
          </a:p>
          <a:p>
            <a:r>
              <a:rPr lang="en-US" altLang="ko-KR" sz="1100" dirty="0" smtClean="0"/>
              <a:t>Packet</a:t>
            </a:r>
            <a:r>
              <a:rPr lang="ko-KR" altLang="en-US" sz="1100" dirty="0" smtClean="0"/>
              <a:t>에 실릴 수 없다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웹 브라우저는 입력된 값을 </a:t>
            </a:r>
            <a:r>
              <a:rPr lang="en-US" altLang="ko-KR" sz="1100" dirty="0" smtClean="0"/>
              <a:t>packet</a:t>
            </a:r>
            <a:r>
              <a:rPr lang="ko-KR" altLang="en-US" sz="1100" dirty="0" smtClean="0"/>
              <a:t>에 싣기 위해서 </a:t>
            </a:r>
            <a:r>
              <a:rPr lang="en-US" altLang="ko-KR" sz="1100" dirty="0" smtClean="0"/>
              <a:t>encoding</a:t>
            </a:r>
            <a:r>
              <a:rPr lang="ko-KR" altLang="en-US" sz="1100" dirty="0" smtClean="0"/>
              <a:t>을 수행한다</a:t>
            </a:r>
            <a:r>
              <a:rPr lang="en-US" altLang="ko-KR" sz="1100" dirty="0" smtClean="0"/>
              <a:t>. 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‘</a:t>
            </a:r>
            <a:r>
              <a:rPr lang="ko-KR" altLang="en-US" sz="1100" dirty="0" smtClean="0"/>
              <a:t>임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encoding </a:t>
            </a:r>
            <a:r>
              <a:rPr lang="ko-KR" altLang="en-US" sz="1100" dirty="0" smtClean="0"/>
              <a:t>하면 </a:t>
            </a:r>
            <a:r>
              <a:rPr lang="en-US" altLang="ko-KR" sz="1100" dirty="0" smtClean="0"/>
              <a:t>%EC%9E%84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5214942" y="515345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500694" y="515345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86446" y="515345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 46"/>
          <p:cNvSpPr/>
          <p:nvPr/>
        </p:nvSpPr>
        <p:spPr>
          <a:xfrm>
            <a:off x="1875246" y="2810287"/>
            <a:ext cx="3449229" cy="2618977"/>
          </a:xfrm>
          <a:custGeom>
            <a:avLst/>
            <a:gdLst>
              <a:gd name="connsiteX0" fmla="*/ 3449229 w 3449229"/>
              <a:gd name="connsiteY0" fmla="*/ 2362200 h 2618977"/>
              <a:gd name="connsiteX1" fmla="*/ 3396842 w 3449229"/>
              <a:gd name="connsiteY1" fmla="*/ 2409825 h 2618977"/>
              <a:gd name="connsiteX2" fmla="*/ 3382554 w 3449229"/>
              <a:gd name="connsiteY2" fmla="*/ 2419350 h 2618977"/>
              <a:gd name="connsiteX3" fmla="*/ 3363504 w 3449229"/>
              <a:gd name="connsiteY3" fmla="*/ 2424112 h 2618977"/>
              <a:gd name="connsiteX4" fmla="*/ 3349217 w 3449229"/>
              <a:gd name="connsiteY4" fmla="*/ 2433637 h 2618977"/>
              <a:gd name="connsiteX5" fmla="*/ 3306354 w 3449229"/>
              <a:gd name="connsiteY5" fmla="*/ 2447925 h 2618977"/>
              <a:gd name="connsiteX6" fmla="*/ 3263492 w 3449229"/>
              <a:gd name="connsiteY6" fmla="*/ 2462212 h 2618977"/>
              <a:gd name="connsiteX7" fmla="*/ 3239679 w 3449229"/>
              <a:gd name="connsiteY7" fmla="*/ 2471737 h 2618977"/>
              <a:gd name="connsiteX8" fmla="*/ 3225392 w 3449229"/>
              <a:gd name="connsiteY8" fmla="*/ 2476500 h 2618977"/>
              <a:gd name="connsiteX9" fmla="*/ 3163479 w 3449229"/>
              <a:gd name="connsiteY9" fmla="*/ 2481262 h 2618977"/>
              <a:gd name="connsiteX10" fmla="*/ 2282417 w 3449229"/>
              <a:gd name="connsiteY10" fmla="*/ 2486025 h 2618977"/>
              <a:gd name="connsiteX11" fmla="*/ 2225267 w 3449229"/>
              <a:gd name="connsiteY11" fmla="*/ 2471737 h 2618977"/>
              <a:gd name="connsiteX12" fmla="*/ 2172879 w 3449229"/>
              <a:gd name="connsiteY12" fmla="*/ 2466975 h 2618977"/>
              <a:gd name="connsiteX13" fmla="*/ 2096679 w 3449229"/>
              <a:gd name="connsiteY13" fmla="*/ 2457450 h 2618977"/>
              <a:gd name="connsiteX14" fmla="*/ 2058579 w 3449229"/>
              <a:gd name="connsiteY14" fmla="*/ 2443162 h 2618977"/>
              <a:gd name="connsiteX15" fmla="*/ 2010954 w 3449229"/>
              <a:gd name="connsiteY15" fmla="*/ 2438400 h 2618977"/>
              <a:gd name="connsiteX16" fmla="*/ 1977617 w 3449229"/>
              <a:gd name="connsiteY16" fmla="*/ 2433637 h 2618977"/>
              <a:gd name="connsiteX17" fmla="*/ 1934754 w 3449229"/>
              <a:gd name="connsiteY17" fmla="*/ 2428875 h 2618977"/>
              <a:gd name="connsiteX18" fmla="*/ 1849029 w 3449229"/>
              <a:gd name="connsiteY18" fmla="*/ 2414587 h 2618977"/>
              <a:gd name="connsiteX19" fmla="*/ 1749017 w 3449229"/>
              <a:gd name="connsiteY19" fmla="*/ 2405062 h 2618977"/>
              <a:gd name="connsiteX20" fmla="*/ 1572804 w 3449229"/>
              <a:gd name="connsiteY20" fmla="*/ 2381250 h 2618977"/>
              <a:gd name="connsiteX21" fmla="*/ 1406117 w 3449229"/>
              <a:gd name="connsiteY21" fmla="*/ 2328862 h 2618977"/>
              <a:gd name="connsiteX22" fmla="*/ 1348967 w 3449229"/>
              <a:gd name="connsiteY22" fmla="*/ 2309812 h 2618977"/>
              <a:gd name="connsiteX23" fmla="*/ 1301342 w 3449229"/>
              <a:gd name="connsiteY23" fmla="*/ 2300287 h 2618977"/>
              <a:gd name="connsiteX24" fmla="*/ 1248954 w 3449229"/>
              <a:gd name="connsiteY24" fmla="*/ 2286000 h 2618977"/>
              <a:gd name="connsiteX25" fmla="*/ 1206092 w 3449229"/>
              <a:gd name="connsiteY25" fmla="*/ 2276475 h 2618977"/>
              <a:gd name="connsiteX26" fmla="*/ 1158467 w 3449229"/>
              <a:gd name="connsiteY26" fmla="*/ 2257425 h 2618977"/>
              <a:gd name="connsiteX27" fmla="*/ 1110842 w 3449229"/>
              <a:gd name="connsiteY27" fmla="*/ 2247900 h 2618977"/>
              <a:gd name="connsiteX28" fmla="*/ 1029879 w 3449229"/>
              <a:gd name="connsiteY28" fmla="*/ 2214562 h 2618977"/>
              <a:gd name="connsiteX29" fmla="*/ 987017 w 3449229"/>
              <a:gd name="connsiteY29" fmla="*/ 2205037 h 2618977"/>
              <a:gd name="connsiteX30" fmla="*/ 867954 w 3449229"/>
              <a:gd name="connsiteY30" fmla="*/ 2171700 h 2618977"/>
              <a:gd name="connsiteX31" fmla="*/ 772704 w 3449229"/>
              <a:gd name="connsiteY31" fmla="*/ 2128837 h 2618977"/>
              <a:gd name="connsiteX32" fmla="*/ 677454 w 3449229"/>
              <a:gd name="connsiteY32" fmla="*/ 2085975 h 2618977"/>
              <a:gd name="connsiteX33" fmla="*/ 644117 w 3449229"/>
              <a:gd name="connsiteY33" fmla="*/ 2071687 h 2618977"/>
              <a:gd name="connsiteX34" fmla="*/ 615542 w 3449229"/>
              <a:gd name="connsiteY34" fmla="*/ 2052637 h 2618977"/>
              <a:gd name="connsiteX35" fmla="*/ 558392 w 3449229"/>
              <a:gd name="connsiteY35" fmla="*/ 2005012 h 2618977"/>
              <a:gd name="connsiteX36" fmla="*/ 486954 w 3449229"/>
              <a:gd name="connsiteY36" fmla="*/ 1957387 h 2618977"/>
              <a:gd name="connsiteX37" fmla="*/ 472667 w 3449229"/>
              <a:gd name="connsiteY37" fmla="*/ 1943100 h 2618977"/>
              <a:gd name="connsiteX38" fmla="*/ 439329 w 3449229"/>
              <a:gd name="connsiteY38" fmla="*/ 1914525 h 2618977"/>
              <a:gd name="connsiteX39" fmla="*/ 420279 w 3449229"/>
              <a:gd name="connsiteY39" fmla="*/ 1900237 h 2618977"/>
              <a:gd name="connsiteX40" fmla="*/ 396467 w 3449229"/>
              <a:gd name="connsiteY40" fmla="*/ 1876425 h 2618977"/>
              <a:gd name="connsiteX41" fmla="*/ 353604 w 3449229"/>
              <a:gd name="connsiteY41" fmla="*/ 1843087 h 2618977"/>
              <a:gd name="connsiteX42" fmla="*/ 344079 w 3449229"/>
              <a:gd name="connsiteY42" fmla="*/ 1824037 h 2618977"/>
              <a:gd name="connsiteX43" fmla="*/ 329792 w 3449229"/>
              <a:gd name="connsiteY43" fmla="*/ 1809750 h 2618977"/>
              <a:gd name="connsiteX44" fmla="*/ 291692 w 3449229"/>
              <a:gd name="connsiteY44" fmla="*/ 1762125 h 2618977"/>
              <a:gd name="connsiteX45" fmla="*/ 286929 w 3449229"/>
              <a:gd name="connsiteY45" fmla="*/ 1743075 h 2618977"/>
              <a:gd name="connsiteX46" fmla="*/ 267879 w 3449229"/>
              <a:gd name="connsiteY46" fmla="*/ 1724025 h 2618977"/>
              <a:gd name="connsiteX47" fmla="*/ 248829 w 3449229"/>
              <a:gd name="connsiteY47" fmla="*/ 1700212 h 2618977"/>
              <a:gd name="connsiteX48" fmla="*/ 225017 w 3449229"/>
              <a:gd name="connsiteY48" fmla="*/ 1666875 h 2618977"/>
              <a:gd name="connsiteX49" fmla="*/ 205967 w 3449229"/>
              <a:gd name="connsiteY49" fmla="*/ 1638300 h 2618977"/>
              <a:gd name="connsiteX50" fmla="*/ 186917 w 3449229"/>
              <a:gd name="connsiteY50" fmla="*/ 1619250 h 2618977"/>
              <a:gd name="connsiteX51" fmla="*/ 163104 w 3449229"/>
              <a:gd name="connsiteY51" fmla="*/ 1576387 h 2618977"/>
              <a:gd name="connsiteX52" fmla="*/ 144054 w 3449229"/>
              <a:gd name="connsiteY52" fmla="*/ 1547812 h 2618977"/>
              <a:gd name="connsiteX53" fmla="*/ 125004 w 3449229"/>
              <a:gd name="connsiteY53" fmla="*/ 1509712 h 2618977"/>
              <a:gd name="connsiteX54" fmla="*/ 101192 w 3449229"/>
              <a:gd name="connsiteY54" fmla="*/ 1466850 h 2618977"/>
              <a:gd name="connsiteX55" fmla="*/ 86904 w 3449229"/>
              <a:gd name="connsiteY55" fmla="*/ 1452562 h 2618977"/>
              <a:gd name="connsiteX56" fmla="*/ 77379 w 3449229"/>
              <a:gd name="connsiteY56" fmla="*/ 1414462 h 2618977"/>
              <a:gd name="connsiteX57" fmla="*/ 63092 w 3449229"/>
              <a:gd name="connsiteY57" fmla="*/ 1390650 h 2618977"/>
              <a:gd name="connsiteX58" fmla="*/ 48804 w 3449229"/>
              <a:gd name="connsiteY58" fmla="*/ 1357312 h 2618977"/>
              <a:gd name="connsiteX59" fmla="*/ 34517 w 3449229"/>
              <a:gd name="connsiteY59" fmla="*/ 1304925 h 2618977"/>
              <a:gd name="connsiteX60" fmla="*/ 15467 w 3449229"/>
              <a:gd name="connsiteY60" fmla="*/ 1247775 h 2618977"/>
              <a:gd name="connsiteX61" fmla="*/ 10704 w 3449229"/>
              <a:gd name="connsiteY61" fmla="*/ 1195387 h 2618977"/>
              <a:gd name="connsiteX62" fmla="*/ 1179 w 3449229"/>
              <a:gd name="connsiteY62" fmla="*/ 1109662 h 2618977"/>
              <a:gd name="connsiteX63" fmla="*/ 5942 w 3449229"/>
              <a:gd name="connsiteY63" fmla="*/ 862012 h 2618977"/>
              <a:gd name="connsiteX64" fmla="*/ 24992 w 3449229"/>
              <a:gd name="connsiteY64" fmla="*/ 814387 h 2618977"/>
              <a:gd name="connsiteX65" fmla="*/ 39279 w 3449229"/>
              <a:gd name="connsiteY65" fmla="*/ 752475 h 2618977"/>
              <a:gd name="connsiteX66" fmla="*/ 44042 w 3449229"/>
              <a:gd name="connsiteY66" fmla="*/ 738187 h 2618977"/>
              <a:gd name="connsiteX67" fmla="*/ 53567 w 3449229"/>
              <a:gd name="connsiteY67" fmla="*/ 695325 h 2618977"/>
              <a:gd name="connsiteX68" fmla="*/ 67854 w 3449229"/>
              <a:gd name="connsiteY68" fmla="*/ 671512 h 2618977"/>
              <a:gd name="connsiteX69" fmla="*/ 86904 w 3449229"/>
              <a:gd name="connsiteY69" fmla="*/ 614362 h 2618977"/>
              <a:gd name="connsiteX70" fmla="*/ 105954 w 3449229"/>
              <a:gd name="connsiteY70" fmla="*/ 576262 h 2618977"/>
              <a:gd name="connsiteX71" fmla="*/ 115479 w 3449229"/>
              <a:gd name="connsiteY71" fmla="*/ 542925 h 2618977"/>
              <a:gd name="connsiteX72" fmla="*/ 129767 w 3449229"/>
              <a:gd name="connsiteY72" fmla="*/ 523875 h 2618977"/>
              <a:gd name="connsiteX73" fmla="*/ 153579 w 3449229"/>
              <a:gd name="connsiteY73" fmla="*/ 481012 h 2618977"/>
              <a:gd name="connsiteX74" fmla="*/ 163104 w 3449229"/>
              <a:gd name="connsiteY74" fmla="*/ 466725 h 2618977"/>
              <a:gd name="connsiteX75" fmla="*/ 177392 w 3449229"/>
              <a:gd name="connsiteY75" fmla="*/ 457200 h 2618977"/>
              <a:gd name="connsiteX76" fmla="*/ 196442 w 3449229"/>
              <a:gd name="connsiteY76" fmla="*/ 428625 h 2618977"/>
              <a:gd name="connsiteX77" fmla="*/ 210729 w 3449229"/>
              <a:gd name="connsiteY77" fmla="*/ 419100 h 2618977"/>
              <a:gd name="connsiteX78" fmla="*/ 239304 w 3449229"/>
              <a:gd name="connsiteY78" fmla="*/ 385762 h 2618977"/>
              <a:gd name="connsiteX79" fmla="*/ 253592 w 3449229"/>
              <a:gd name="connsiteY79" fmla="*/ 381000 h 2618977"/>
              <a:gd name="connsiteX80" fmla="*/ 282167 w 3449229"/>
              <a:gd name="connsiteY80" fmla="*/ 352425 h 2618977"/>
              <a:gd name="connsiteX81" fmla="*/ 315504 w 3449229"/>
              <a:gd name="connsiteY81" fmla="*/ 333375 h 2618977"/>
              <a:gd name="connsiteX82" fmla="*/ 339317 w 3449229"/>
              <a:gd name="connsiteY82" fmla="*/ 309562 h 2618977"/>
              <a:gd name="connsiteX83" fmla="*/ 377417 w 3449229"/>
              <a:gd name="connsiteY83" fmla="*/ 290512 h 2618977"/>
              <a:gd name="connsiteX84" fmla="*/ 405992 w 3449229"/>
              <a:gd name="connsiteY84" fmla="*/ 271462 h 2618977"/>
              <a:gd name="connsiteX85" fmla="*/ 425042 w 3449229"/>
              <a:gd name="connsiteY85" fmla="*/ 261937 h 2618977"/>
              <a:gd name="connsiteX86" fmla="*/ 444092 w 3449229"/>
              <a:gd name="connsiteY86" fmla="*/ 247650 h 2618977"/>
              <a:gd name="connsiteX87" fmla="*/ 458379 w 3449229"/>
              <a:gd name="connsiteY87" fmla="*/ 238125 h 2618977"/>
              <a:gd name="connsiteX88" fmla="*/ 472667 w 3449229"/>
              <a:gd name="connsiteY88" fmla="*/ 223837 h 2618977"/>
              <a:gd name="connsiteX89" fmla="*/ 491717 w 3449229"/>
              <a:gd name="connsiteY89" fmla="*/ 214312 h 2618977"/>
              <a:gd name="connsiteX90" fmla="*/ 525054 w 3449229"/>
              <a:gd name="connsiteY90" fmla="*/ 195262 h 2618977"/>
              <a:gd name="connsiteX91" fmla="*/ 548867 w 3449229"/>
              <a:gd name="connsiteY91" fmla="*/ 176212 h 2618977"/>
              <a:gd name="connsiteX92" fmla="*/ 572679 w 3449229"/>
              <a:gd name="connsiteY92" fmla="*/ 161925 h 2618977"/>
              <a:gd name="connsiteX93" fmla="*/ 586967 w 3449229"/>
              <a:gd name="connsiteY93" fmla="*/ 147637 h 2618977"/>
              <a:gd name="connsiteX94" fmla="*/ 601254 w 3449229"/>
              <a:gd name="connsiteY94" fmla="*/ 138112 h 2618977"/>
              <a:gd name="connsiteX95" fmla="*/ 644117 w 3449229"/>
              <a:gd name="connsiteY95" fmla="*/ 100012 h 2618977"/>
              <a:gd name="connsiteX96" fmla="*/ 663167 w 3449229"/>
              <a:gd name="connsiteY96" fmla="*/ 85725 h 2618977"/>
              <a:gd name="connsiteX97" fmla="*/ 677454 w 3449229"/>
              <a:gd name="connsiteY97" fmla="*/ 71437 h 2618977"/>
              <a:gd name="connsiteX98" fmla="*/ 706029 w 3449229"/>
              <a:gd name="connsiteY98" fmla="*/ 61912 h 2618977"/>
              <a:gd name="connsiteX99" fmla="*/ 744129 w 3449229"/>
              <a:gd name="connsiteY99" fmla="*/ 38100 h 2618977"/>
              <a:gd name="connsiteX100" fmla="*/ 758417 w 3449229"/>
              <a:gd name="connsiteY100" fmla="*/ 28575 h 2618977"/>
              <a:gd name="connsiteX101" fmla="*/ 791754 w 3449229"/>
              <a:gd name="connsiteY101" fmla="*/ 19050 h 2618977"/>
              <a:gd name="connsiteX102" fmla="*/ 806042 w 3449229"/>
              <a:gd name="connsiteY102" fmla="*/ 9525 h 2618977"/>
              <a:gd name="connsiteX103" fmla="*/ 820329 w 3449229"/>
              <a:gd name="connsiteY103" fmla="*/ 4762 h 2618977"/>
              <a:gd name="connsiteX104" fmla="*/ 829854 w 3449229"/>
              <a:gd name="connsiteY104" fmla="*/ 0 h 26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449229" h="2618977">
                <a:moveTo>
                  <a:pt x="3449229" y="2362200"/>
                </a:moveTo>
                <a:cubicBezTo>
                  <a:pt x="3418110" y="2393319"/>
                  <a:pt x="3424509" y="2390063"/>
                  <a:pt x="3396842" y="2409825"/>
                </a:cubicBezTo>
                <a:cubicBezTo>
                  <a:pt x="3392184" y="2413152"/>
                  <a:pt x="3387815" y="2417095"/>
                  <a:pt x="3382554" y="2419350"/>
                </a:cubicBezTo>
                <a:cubicBezTo>
                  <a:pt x="3376538" y="2421928"/>
                  <a:pt x="3369854" y="2422525"/>
                  <a:pt x="3363504" y="2424112"/>
                </a:cubicBezTo>
                <a:cubicBezTo>
                  <a:pt x="3358742" y="2427287"/>
                  <a:pt x="3354500" y="2431436"/>
                  <a:pt x="3349217" y="2433637"/>
                </a:cubicBezTo>
                <a:cubicBezTo>
                  <a:pt x="3335315" y="2439430"/>
                  <a:pt x="3306354" y="2447925"/>
                  <a:pt x="3306354" y="2447925"/>
                </a:cubicBezTo>
                <a:cubicBezTo>
                  <a:pt x="3278572" y="2466447"/>
                  <a:pt x="3306926" y="2450367"/>
                  <a:pt x="3263492" y="2462212"/>
                </a:cubicBezTo>
                <a:cubicBezTo>
                  <a:pt x="3255244" y="2464461"/>
                  <a:pt x="3247684" y="2468735"/>
                  <a:pt x="3239679" y="2471737"/>
                </a:cubicBezTo>
                <a:cubicBezTo>
                  <a:pt x="3234979" y="2473500"/>
                  <a:pt x="3230373" y="2475877"/>
                  <a:pt x="3225392" y="2476500"/>
                </a:cubicBezTo>
                <a:cubicBezTo>
                  <a:pt x="3204853" y="2479067"/>
                  <a:pt x="3184117" y="2479675"/>
                  <a:pt x="3163479" y="2481262"/>
                </a:cubicBezTo>
                <a:cubicBezTo>
                  <a:pt x="2888050" y="2618977"/>
                  <a:pt x="3126157" y="2503512"/>
                  <a:pt x="2282417" y="2486025"/>
                </a:cubicBezTo>
                <a:cubicBezTo>
                  <a:pt x="2262785" y="2485618"/>
                  <a:pt x="2244613" y="2475101"/>
                  <a:pt x="2225267" y="2471737"/>
                </a:cubicBezTo>
                <a:cubicBezTo>
                  <a:pt x="2207992" y="2468733"/>
                  <a:pt x="2190327" y="2468720"/>
                  <a:pt x="2172879" y="2466975"/>
                </a:cubicBezTo>
                <a:cubicBezTo>
                  <a:pt x="2132887" y="2462976"/>
                  <a:pt x="2133294" y="2462680"/>
                  <a:pt x="2096679" y="2457450"/>
                </a:cubicBezTo>
                <a:cubicBezTo>
                  <a:pt x="2083979" y="2452687"/>
                  <a:pt x="2071820" y="2446104"/>
                  <a:pt x="2058579" y="2443162"/>
                </a:cubicBezTo>
                <a:cubicBezTo>
                  <a:pt x="2043005" y="2439701"/>
                  <a:pt x="2026799" y="2440264"/>
                  <a:pt x="2010954" y="2438400"/>
                </a:cubicBezTo>
                <a:cubicBezTo>
                  <a:pt x="1999806" y="2437088"/>
                  <a:pt x="1988755" y="2435029"/>
                  <a:pt x="1977617" y="2433637"/>
                </a:cubicBezTo>
                <a:cubicBezTo>
                  <a:pt x="1963352" y="2431854"/>
                  <a:pt x="1948954" y="2431117"/>
                  <a:pt x="1934754" y="2428875"/>
                </a:cubicBezTo>
                <a:cubicBezTo>
                  <a:pt x="1852137" y="2415831"/>
                  <a:pt x="1920935" y="2422156"/>
                  <a:pt x="1849029" y="2414587"/>
                </a:cubicBezTo>
                <a:cubicBezTo>
                  <a:pt x="1836179" y="2413234"/>
                  <a:pt x="1763658" y="2407154"/>
                  <a:pt x="1749017" y="2405062"/>
                </a:cubicBezTo>
                <a:cubicBezTo>
                  <a:pt x="1571367" y="2379683"/>
                  <a:pt x="1688895" y="2390923"/>
                  <a:pt x="1572804" y="2381250"/>
                </a:cubicBezTo>
                <a:cubicBezTo>
                  <a:pt x="1346784" y="2299061"/>
                  <a:pt x="1561996" y="2372509"/>
                  <a:pt x="1406117" y="2328862"/>
                </a:cubicBezTo>
                <a:cubicBezTo>
                  <a:pt x="1386780" y="2323448"/>
                  <a:pt x="1368340" y="2315096"/>
                  <a:pt x="1348967" y="2309812"/>
                </a:cubicBezTo>
                <a:cubicBezTo>
                  <a:pt x="1333348" y="2305552"/>
                  <a:pt x="1317091" y="2304037"/>
                  <a:pt x="1301342" y="2300287"/>
                </a:cubicBezTo>
                <a:cubicBezTo>
                  <a:pt x="1283734" y="2296095"/>
                  <a:pt x="1266514" y="2290390"/>
                  <a:pt x="1248954" y="2286000"/>
                </a:cubicBezTo>
                <a:cubicBezTo>
                  <a:pt x="1234755" y="2282450"/>
                  <a:pt x="1220048" y="2280882"/>
                  <a:pt x="1206092" y="2276475"/>
                </a:cubicBezTo>
                <a:cubicBezTo>
                  <a:pt x="1189788" y="2271326"/>
                  <a:pt x="1174844" y="2262338"/>
                  <a:pt x="1158467" y="2257425"/>
                </a:cubicBezTo>
                <a:cubicBezTo>
                  <a:pt x="1142960" y="2252773"/>
                  <a:pt x="1126441" y="2252233"/>
                  <a:pt x="1110842" y="2247900"/>
                </a:cubicBezTo>
                <a:cubicBezTo>
                  <a:pt x="1054535" y="2232259"/>
                  <a:pt x="1089249" y="2234352"/>
                  <a:pt x="1029879" y="2214562"/>
                </a:cubicBezTo>
                <a:cubicBezTo>
                  <a:pt x="1015994" y="2209934"/>
                  <a:pt x="1001090" y="2209058"/>
                  <a:pt x="987017" y="2205037"/>
                </a:cubicBezTo>
                <a:cubicBezTo>
                  <a:pt x="842846" y="2163845"/>
                  <a:pt x="1020026" y="2206792"/>
                  <a:pt x="867954" y="2171700"/>
                </a:cubicBezTo>
                <a:cubicBezTo>
                  <a:pt x="784475" y="2125321"/>
                  <a:pt x="868162" y="2168867"/>
                  <a:pt x="772704" y="2128837"/>
                </a:cubicBezTo>
                <a:cubicBezTo>
                  <a:pt x="740596" y="2115373"/>
                  <a:pt x="709270" y="2100115"/>
                  <a:pt x="677454" y="2085975"/>
                </a:cubicBezTo>
                <a:cubicBezTo>
                  <a:pt x="666406" y="2081065"/>
                  <a:pt x="654176" y="2078393"/>
                  <a:pt x="644117" y="2071687"/>
                </a:cubicBezTo>
                <a:cubicBezTo>
                  <a:pt x="634592" y="2065337"/>
                  <a:pt x="624578" y="2059665"/>
                  <a:pt x="615542" y="2052637"/>
                </a:cubicBezTo>
                <a:cubicBezTo>
                  <a:pt x="595968" y="2037413"/>
                  <a:pt x="579420" y="2018154"/>
                  <a:pt x="558392" y="2005012"/>
                </a:cubicBezTo>
                <a:cubicBezTo>
                  <a:pt x="533161" y="1989243"/>
                  <a:pt x="510184" y="1975971"/>
                  <a:pt x="486954" y="1957387"/>
                </a:cubicBezTo>
                <a:cubicBezTo>
                  <a:pt x="481695" y="1953180"/>
                  <a:pt x="477673" y="1947605"/>
                  <a:pt x="472667" y="1943100"/>
                </a:cubicBezTo>
                <a:cubicBezTo>
                  <a:pt x="461788" y="1933309"/>
                  <a:pt x="450657" y="1923793"/>
                  <a:pt x="439329" y="1914525"/>
                </a:cubicBezTo>
                <a:cubicBezTo>
                  <a:pt x="433186" y="1909499"/>
                  <a:pt x="426212" y="1905510"/>
                  <a:pt x="420279" y="1900237"/>
                </a:cubicBezTo>
                <a:cubicBezTo>
                  <a:pt x="411889" y="1892779"/>
                  <a:pt x="405232" y="1883437"/>
                  <a:pt x="396467" y="1876425"/>
                </a:cubicBezTo>
                <a:cubicBezTo>
                  <a:pt x="369626" y="1854953"/>
                  <a:pt x="374666" y="1871170"/>
                  <a:pt x="353604" y="1843087"/>
                </a:cubicBezTo>
                <a:cubicBezTo>
                  <a:pt x="349344" y="1837407"/>
                  <a:pt x="348205" y="1829814"/>
                  <a:pt x="344079" y="1824037"/>
                </a:cubicBezTo>
                <a:cubicBezTo>
                  <a:pt x="340164" y="1818557"/>
                  <a:pt x="334142" y="1814891"/>
                  <a:pt x="329792" y="1809750"/>
                </a:cubicBezTo>
                <a:cubicBezTo>
                  <a:pt x="316660" y="1794230"/>
                  <a:pt x="291692" y="1762125"/>
                  <a:pt x="291692" y="1762125"/>
                </a:cubicBezTo>
                <a:cubicBezTo>
                  <a:pt x="290104" y="1755775"/>
                  <a:pt x="290398" y="1748626"/>
                  <a:pt x="286929" y="1743075"/>
                </a:cubicBezTo>
                <a:cubicBezTo>
                  <a:pt x="282169" y="1735460"/>
                  <a:pt x="273845" y="1730737"/>
                  <a:pt x="267879" y="1724025"/>
                </a:cubicBezTo>
                <a:cubicBezTo>
                  <a:pt x="261126" y="1716427"/>
                  <a:pt x="255179" y="1708150"/>
                  <a:pt x="248829" y="1700212"/>
                </a:cubicBezTo>
                <a:cubicBezTo>
                  <a:pt x="239423" y="1671992"/>
                  <a:pt x="250845" y="1699160"/>
                  <a:pt x="225017" y="1666875"/>
                </a:cubicBezTo>
                <a:cubicBezTo>
                  <a:pt x="217866" y="1657936"/>
                  <a:pt x="214062" y="1646395"/>
                  <a:pt x="205967" y="1638300"/>
                </a:cubicBezTo>
                <a:cubicBezTo>
                  <a:pt x="199617" y="1631950"/>
                  <a:pt x="192430" y="1626339"/>
                  <a:pt x="186917" y="1619250"/>
                </a:cubicBezTo>
                <a:cubicBezTo>
                  <a:pt x="171326" y="1599205"/>
                  <a:pt x="174967" y="1596158"/>
                  <a:pt x="163104" y="1576387"/>
                </a:cubicBezTo>
                <a:cubicBezTo>
                  <a:pt x="157214" y="1566571"/>
                  <a:pt x="149734" y="1557751"/>
                  <a:pt x="144054" y="1547812"/>
                </a:cubicBezTo>
                <a:cubicBezTo>
                  <a:pt x="137009" y="1535484"/>
                  <a:pt x="131354" y="1522412"/>
                  <a:pt x="125004" y="1509712"/>
                </a:cubicBezTo>
                <a:cubicBezTo>
                  <a:pt x="118922" y="1497548"/>
                  <a:pt x="110839" y="1478426"/>
                  <a:pt x="101192" y="1466850"/>
                </a:cubicBezTo>
                <a:cubicBezTo>
                  <a:pt x="96880" y="1461676"/>
                  <a:pt x="91667" y="1457325"/>
                  <a:pt x="86904" y="1452562"/>
                </a:cubicBezTo>
                <a:cubicBezTo>
                  <a:pt x="85092" y="1443500"/>
                  <a:pt x="82262" y="1424228"/>
                  <a:pt x="77379" y="1414462"/>
                </a:cubicBezTo>
                <a:cubicBezTo>
                  <a:pt x="73239" y="1406183"/>
                  <a:pt x="67587" y="1398742"/>
                  <a:pt x="63092" y="1390650"/>
                </a:cubicBezTo>
                <a:cubicBezTo>
                  <a:pt x="53284" y="1372995"/>
                  <a:pt x="54425" y="1374173"/>
                  <a:pt x="48804" y="1357312"/>
                </a:cubicBezTo>
                <a:cubicBezTo>
                  <a:pt x="41078" y="1310951"/>
                  <a:pt x="49008" y="1345984"/>
                  <a:pt x="34517" y="1304925"/>
                </a:cubicBezTo>
                <a:cubicBezTo>
                  <a:pt x="27834" y="1285989"/>
                  <a:pt x="15467" y="1247775"/>
                  <a:pt x="15467" y="1247775"/>
                </a:cubicBezTo>
                <a:cubicBezTo>
                  <a:pt x="13879" y="1230312"/>
                  <a:pt x="12508" y="1212829"/>
                  <a:pt x="10704" y="1195387"/>
                </a:cubicBezTo>
                <a:cubicBezTo>
                  <a:pt x="7745" y="1166789"/>
                  <a:pt x="1590" y="1138410"/>
                  <a:pt x="1179" y="1109662"/>
                </a:cubicBezTo>
                <a:cubicBezTo>
                  <a:pt x="0" y="1027105"/>
                  <a:pt x="3097" y="944528"/>
                  <a:pt x="5942" y="862012"/>
                </a:cubicBezTo>
                <a:cubicBezTo>
                  <a:pt x="6965" y="832332"/>
                  <a:pt x="9056" y="835635"/>
                  <a:pt x="24992" y="814387"/>
                </a:cubicBezTo>
                <a:cubicBezTo>
                  <a:pt x="29754" y="793750"/>
                  <a:pt x="34142" y="773022"/>
                  <a:pt x="39279" y="752475"/>
                </a:cubicBezTo>
                <a:cubicBezTo>
                  <a:pt x="40497" y="747605"/>
                  <a:pt x="42824" y="743057"/>
                  <a:pt x="44042" y="738187"/>
                </a:cubicBezTo>
                <a:cubicBezTo>
                  <a:pt x="45227" y="733445"/>
                  <a:pt x="50771" y="701617"/>
                  <a:pt x="53567" y="695325"/>
                </a:cubicBezTo>
                <a:cubicBezTo>
                  <a:pt x="57326" y="686866"/>
                  <a:pt x="63092" y="679450"/>
                  <a:pt x="67854" y="671512"/>
                </a:cubicBezTo>
                <a:cubicBezTo>
                  <a:pt x="74128" y="646420"/>
                  <a:pt x="74006" y="643844"/>
                  <a:pt x="86904" y="614362"/>
                </a:cubicBezTo>
                <a:cubicBezTo>
                  <a:pt x="92595" y="601353"/>
                  <a:pt x="102510" y="590037"/>
                  <a:pt x="105954" y="576262"/>
                </a:cubicBezTo>
                <a:cubicBezTo>
                  <a:pt x="106984" y="572142"/>
                  <a:pt x="112444" y="548236"/>
                  <a:pt x="115479" y="542925"/>
                </a:cubicBezTo>
                <a:cubicBezTo>
                  <a:pt x="119417" y="536033"/>
                  <a:pt x="125004" y="530225"/>
                  <a:pt x="129767" y="523875"/>
                </a:cubicBezTo>
                <a:cubicBezTo>
                  <a:pt x="138148" y="498727"/>
                  <a:pt x="131745" y="513763"/>
                  <a:pt x="153579" y="481012"/>
                </a:cubicBezTo>
                <a:cubicBezTo>
                  <a:pt x="156754" y="476250"/>
                  <a:pt x="158342" y="469900"/>
                  <a:pt x="163104" y="466725"/>
                </a:cubicBezTo>
                <a:lnTo>
                  <a:pt x="177392" y="457200"/>
                </a:lnTo>
                <a:cubicBezTo>
                  <a:pt x="183742" y="447675"/>
                  <a:pt x="186917" y="434975"/>
                  <a:pt x="196442" y="428625"/>
                </a:cubicBezTo>
                <a:cubicBezTo>
                  <a:pt x="201204" y="425450"/>
                  <a:pt x="206682" y="423147"/>
                  <a:pt x="210729" y="419100"/>
                </a:cubicBezTo>
                <a:cubicBezTo>
                  <a:pt x="223928" y="405901"/>
                  <a:pt x="223758" y="396126"/>
                  <a:pt x="239304" y="385762"/>
                </a:cubicBezTo>
                <a:cubicBezTo>
                  <a:pt x="243481" y="382977"/>
                  <a:pt x="248829" y="382587"/>
                  <a:pt x="253592" y="381000"/>
                </a:cubicBezTo>
                <a:cubicBezTo>
                  <a:pt x="263117" y="371475"/>
                  <a:pt x="270119" y="358449"/>
                  <a:pt x="282167" y="352425"/>
                </a:cubicBezTo>
                <a:cubicBezTo>
                  <a:pt x="292422" y="347298"/>
                  <a:pt x="306528" y="341229"/>
                  <a:pt x="315504" y="333375"/>
                </a:cubicBezTo>
                <a:cubicBezTo>
                  <a:pt x="323952" y="325983"/>
                  <a:pt x="330551" y="316575"/>
                  <a:pt x="339317" y="309562"/>
                </a:cubicBezTo>
                <a:cubicBezTo>
                  <a:pt x="383093" y="274541"/>
                  <a:pt x="345855" y="308047"/>
                  <a:pt x="377417" y="290512"/>
                </a:cubicBezTo>
                <a:cubicBezTo>
                  <a:pt x="387424" y="284953"/>
                  <a:pt x="395753" y="276582"/>
                  <a:pt x="405992" y="271462"/>
                </a:cubicBezTo>
                <a:cubicBezTo>
                  <a:pt x="412342" y="268287"/>
                  <a:pt x="419022" y="265700"/>
                  <a:pt x="425042" y="261937"/>
                </a:cubicBezTo>
                <a:cubicBezTo>
                  <a:pt x="431773" y="257730"/>
                  <a:pt x="437633" y="252264"/>
                  <a:pt x="444092" y="247650"/>
                </a:cubicBezTo>
                <a:cubicBezTo>
                  <a:pt x="448750" y="244323"/>
                  <a:pt x="453982" y="241789"/>
                  <a:pt x="458379" y="238125"/>
                </a:cubicBezTo>
                <a:cubicBezTo>
                  <a:pt x="463553" y="233813"/>
                  <a:pt x="467186" y="227752"/>
                  <a:pt x="472667" y="223837"/>
                </a:cubicBezTo>
                <a:cubicBezTo>
                  <a:pt x="478444" y="219710"/>
                  <a:pt x="485697" y="218075"/>
                  <a:pt x="491717" y="214312"/>
                </a:cubicBezTo>
                <a:cubicBezTo>
                  <a:pt x="524670" y="193717"/>
                  <a:pt x="496984" y="204620"/>
                  <a:pt x="525054" y="195262"/>
                </a:cubicBezTo>
                <a:cubicBezTo>
                  <a:pt x="532992" y="188912"/>
                  <a:pt x="540539" y="182041"/>
                  <a:pt x="548867" y="176212"/>
                </a:cubicBezTo>
                <a:cubicBezTo>
                  <a:pt x="556450" y="170904"/>
                  <a:pt x="565274" y="167479"/>
                  <a:pt x="572679" y="161925"/>
                </a:cubicBezTo>
                <a:cubicBezTo>
                  <a:pt x="578067" y="157884"/>
                  <a:pt x="581793" y="151949"/>
                  <a:pt x="586967" y="147637"/>
                </a:cubicBezTo>
                <a:cubicBezTo>
                  <a:pt x="591364" y="143973"/>
                  <a:pt x="596976" y="141915"/>
                  <a:pt x="601254" y="138112"/>
                </a:cubicBezTo>
                <a:cubicBezTo>
                  <a:pt x="670990" y="76124"/>
                  <a:pt x="602850" y="129487"/>
                  <a:pt x="644117" y="100012"/>
                </a:cubicBezTo>
                <a:cubicBezTo>
                  <a:pt x="650576" y="95399"/>
                  <a:pt x="657141" y="90891"/>
                  <a:pt x="663167" y="85725"/>
                </a:cubicBezTo>
                <a:cubicBezTo>
                  <a:pt x="668281" y="81342"/>
                  <a:pt x="671566" y="74708"/>
                  <a:pt x="677454" y="71437"/>
                </a:cubicBezTo>
                <a:cubicBezTo>
                  <a:pt x="686231" y="66561"/>
                  <a:pt x="706029" y="61912"/>
                  <a:pt x="706029" y="61912"/>
                </a:cubicBezTo>
                <a:cubicBezTo>
                  <a:pt x="731100" y="36843"/>
                  <a:pt x="708050" y="56139"/>
                  <a:pt x="744129" y="38100"/>
                </a:cubicBezTo>
                <a:cubicBezTo>
                  <a:pt x="749249" y="35540"/>
                  <a:pt x="753297" y="31135"/>
                  <a:pt x="758417" y="28575"/>
                </a:cubicBezTo>
                <a:cubicBezTo>
                  <a:pt x="765254" y="25156"/>
                  <a:pt x="785644" y="20577"/>
                  <a:pt x="791754" y="19050"/>
                </a:cubicBezTo>
                <a:cubicBezTo>
                  <a:pt x="796517" y="15875"/>
                  <a:pt x="800922" y="12085"/>
                  <a:pt x="806042" y="9525"/>
                </a:cubicBezTo>
                <a:cubicBezTo>
                  <a:pt x="810532" y="7280"/>
                  <a:pt x="815668" y="6626"/>
                  <a:pt x="820329" y="4762"/>
                </a:cubicBezTo>
                <a:cubicBezTo>
                  <a:pt x="823625" y="3444"/>
                  <a:pt x="826679" y="1587"/>
                  <a:pt x="829854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57422" y="32246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00364" y="3224628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43240" y="158155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500298" y="1581554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57620" y="365325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sp>
        <p:nvSpPr>
          <p:cNvPr id="53" name="자유형 52"/>
          <p:cNvSpPr/>
          <p:nvPr/>
        </p:nvSpPr>
        <p:spPr>
          <a:xfrm>
            <a:off x="2657475" y="943387"/>
            <a:ext cx="2205038" cy="3067050"/>
          </a:xfrm>
          <a:custGeom>
            <a:avLst/>
            <a:gdLst>
              <a:gd name="connsiteX0" fmla="*/ 1443038 w 2205038"/>
              <a:gd name="connsiteY0" fmla="*/ 2867025 h 3067050"/>
              <a:gd name="connsiteX1" fmla="*/ 1433513 w 2205038"/>
              <a:gd name="connsiteY1" fmla="*/ 2914650 h 3067050"/>
              <a:gd name="connsiteX2" fmla="*/ 1428750 w 2205038"/>
              <a:gd name="connsiteY2" fmla="*/ 2928937 h 3067050"/>
              <a:gd name="connsiteX3" fmla="*/ 1423988 w 2205038"/>
              <a:gd name="connsiteY3" fmla="*/ 2962275 h 3067050"/>
              <a:gd name="connsiteX4" fmla="*/ 1414463 w 2205038"/>
              <a:gd name="connsiteY4" fmla="*/ 2981325 h 3067050"/>
              <a:gd name="connsiteX5" fmla="*/ 1409700 w 2205038"/>
              <a:gd name="connsiteY5" fmla="*/ 2995612 h 3067050"/>
              <a:gd name="connsiteX6" fmla="*/ 1400175 w 2205038"/>
              <a:gd name="connsiteY6" fmla="*/ 3014662 h 3067050"/>
              <a:gd name="connsiteX7" fmla="*/ 1395413 w 2205038"/>
              <a:gd name="connsiteY7" fmla="*/ 3028950 h 3067050"/>
              <a:gd name="connsiteX8" fmla="*/ 1366838 w 2205038"/>
              <a:gd name="connsiteY8" fmla="*/ 3048000 h 3067050"/>
              <a:gd name="connsiteX9" fmla="*/ 1352550 w 2205038"/>
              <a:gd name="connsiteY9" fmla="*/ 3057525 h 3067050"/>
              <a:gd name="connsiteX10" fmla="*/ 1295400 w 2205038"/>
              <a:gd name="connsiteY10" fmla="*/ 3067050 h 3067050"/>
              <a:gd name="connsiteX11" fmla="*/ 1062038 w 2205038"/>
              <a:gd name="connsiteY11" fmla="*/ 3057525 h 3067050"/>
              <a:gd name="connsiteX12" fmla="*/ 1000125 w 2205038"/>
              <a:gd name="connsiteY12" fmla="*/ 3052762 h 3067050"/>
              <a:gd name="connsiteX13" fmla="*/ 985838 w 2205038"/>
              <a:gd name="connsiteY13" fmla="*/ 3048000 h 3067050"/>
              <a:gd name="connsiteX14" fmla="*/ 952500 w 2205038"/>
              <a:gd name="connsiteY14" fmla="*/ 3043237 h 3067050"/>
              <a:gd name="connsiteX15" fmla="*/ 885825 w 2205038"/>
              <a:gd name="connsiteY15" fmla="*/ 3028950 h 3067050"/>
              <a:gd name="connsiteX16" fmla="*/ 862013 w 2205038"/>
              <a:gd name="connsiteY16" fmla="*/ 3019425 h 3067050"/>
              <a:gd name="connsiteX17" fmla="*/ 847725 w 2205038"/>
              <a:gd name="connsiteY17" fmla="*/ 3014662 h 3067050"/>
              <a:gd name="connsiteX18" fmla="*/ 809625 w 2205038"/>
              <a:gd name="connsiteY18" fmla="*/ 2995612 h 3067050"/>
              <a:gd name="connsiteX19" fmla="*/ 762000 w 2205038"/>
              <a:gd name="connsiteY19" fmla="*/ 2981325 h 3067050"/>
              <a:gd name="connsiteX20" fmla="*/ 604838 w 2205038"/>
              <a:gd name="connsiteY20" fmla="*/ 2986087 h 3067050"/>
              <a:gd name="connsiteX21" fmla="*/ 242888 w 2205038"/>
              <a:gd name="connsiteY21" fmla="*/ 2976562 h 3067050"/>
              <a:gd name="connsiteX22" fmla="*/ 223838 w 2205038"/>
              <a:gd name="connsiteY22" fmla="*/ 2967037 h 3067050"/>
              <a:gd name="connsiteX23" fmla="*/ 209550 w 2205038"/>
              <a:gd name="connsiteY23" fmla="*/ 2962275 h 3067050"/>
              <a:gd name="connsiteX24" fmla="*/ 176213 w 2205038"/>
              <a:gd name="connsiteY24" fmla="*/ 2947987 h 3067050"/>
              <a:gd name="connsiteX25" fmla="*/ 142875 w 2205038"/>
              <a:gd name="connsiteY25" fmla="*/ 2924175 h 3067050"/>
              <a:gd name="connsiteX26" fmla="*/ 128588 w 2205038"/>
              <a:gd name="connsiteY26" fmla="*/ 2909887 h 3067050"/>
              <a:gd name="connsiteX27" fmla="*/ 114300 w 2205038"/>
              <a:gd name="connsiteY27" fmla="*/ 2900362 h 3067050"/>
              <a:gd name="connsiteX28" fmla="*/ 76200 w 2205038"/>
              <a:gd name="connsiteY28" fmla="*/ 2871787 h 3067050"/>
              <a:gd name="connsiteX29" fmla="*/ 47625 w 2205038"/>
              <a:gd name="connsiteY29" fmla="*/ 2852737 h 3067050"/>
              <a:gd name="connsiteX30" fmla="*/ 23813 w 2205038"/>
              <a:gd name="connsiteY30" fmla="*/ 2828925 h 3067050"/>
              <a:gd name="connsiteX31" fmla="*/ 9525 w 2205038"/>
              <a:gd name="connsiteY31" fmla="*/ 2800350 h 3067050"/>
              <a:gd name="connsiteX32" fmla="*/ 0 w 2205038"/>
              <a:gd name="connsiteY32" fmla="*/ 2762250 h 3067050"/>
              <a:gd name="connsiteX33" fmla="*/ 4763 w 2205038"/>
              <a:gd name="connsiteY33" fmla="*/ 2586037 h 3067050"/>
              <a:gd name="connsiteX34" fmla="*/ 9525 w 2205038"/>
              <a:gd name="connsiteY34" fmla="*/ 2557462 h 3067050"/>
              <a:gd name="connsiteX35" fmla="*/ 19050 w 2205038"/>
              <a:gd name="connsiteY35" fmla="*/ 2543175 h 3067050"/>
              <a:gd name="connsiteX36" fmla="*/ 23813 w 2205038"/>
              <a:gd name="connsiteY36" fmla="*/ 2514600 h 3067050"/>
              <a:gd name="connsiteX37" fmla="*/ 38100 w 2205038"/>
              <a:gd name="connsiteY37" fmla="*/ 2476500 h 3067050"/>
              <a:gd name="connsiteX38" fmla="*/ 52388 w 2205038"/>
              <a:gd name="connsiteY38" fmla="*/ 2428875 h 3067050"/>
              <a:gd name="connsiteX39" fmla="*/ 57150 w 2205038"/>
              <a:gd name="connsiteY39" fmla="*/ 2395537 h 3067050"/>
              <a:gd name="connsiteX40" fmla="*/ 71438 w 2205038"/>
              <a:gd name="connsiteY40" fmla="*/ 2352675 h 3067050"/>
              <a:gd name="connsiteX41" fmla="*/ 76200 w 2205038"/>
              <a:gd name="connsiteY41" fmla="*/ 2338387 h 3067050"/>
              <a:gd name="connsiteX42" fmla="*/ 85725 w 2205038"/>
              <a:gd name="connsiteY42" fmla="*/ 2300287 h 3067050"/>
              <a:gd name="connsiteX43" fmla="*/ 95250 w 2205038"/>
              <a:gd name="connsiteY43" fmla="*/ 2281237 h 3067050"/>
              <a:gd name="connsiteX44" fmla="*/ 104775 w 2205038"/>
              <a:gd name="connsiteY44" fmla="*/ 2238375 h 3067050"/>
              <a:gd name="connsiteX45" fmla="*/ 114300 w 2205038"/>
              <a:gd name="connsiteY45" fmla="*/ 2224087 h 3067050"/>
              <a:gd name="connsiteX46" fmla="*/ 119063 w 2205038"/>
              <a:gd name="connsiteY46" fmla="*/ 2181225 h 3067050"/>
              <a:gd name="connsiteX47" fmla="*/ 133350 w 2205038"/>
              <a:gd name="connsiteY47" fmla="*/ 2147887 h 3067050"/>
              <a:gd name="connsiteX48" fmla="*/ 152400 w 2205038"/>
              <a:gd name="connsiteY48" fmla="*/ 2062162 h 3067050"/>
              <a:gd name="connsiteX49" fmla="*/ 157163 w 2205038"/>
              <a:gd name="connsiteY49" fmla="*/ 1995487 h 3067050"/>
              <a:gd name="connsiteX50" fmla="*/ 161925 w 2205038"/>
              <a:gd name="connsiteY50" fmla="*/ 1976437 h 3067050"/>
              <a:gd name="connsiteX51" fmla="*/ 171450 w 2205038"/>
              <a:gd name="connsiteY51" fmla="*/ 1914525 h 3067050"/>
              <a:gd name="connsiteX52" fmla="*/ 176213 w 2205038"/>
              <a:gd name="connsiteY52" fmla="*/ 1871662 h 3067050"/>
              <a:gd name="connsiteX53" fmla="*/ 180975 w 2205038"/>
              <a:gd name="connsiteY53" fmla="*/ 1843087 h 3067050"/>
              <a:gd name="connsiteX54" fmla="*/ 190500 w 2205038"/>
              <a:gd name="connsiteY54" fmla="*/ 1752600 h 3067050"/>
              <a:gd name="connsiteX55" fmla="*/ 204788 w 2205038"/>
              <a:gd name="connsiteY55" fmla="*/ 1476375 h 3067050"/>
              <a:gd name="connsiteX56" fmla="*/ 190500 w 2205038"/>
              <a:gd name="connsiteY56" fmla="*/ 1357312 h 3067050"/>
              <a:gd name="connsiteX57" fmla="*/ 180975 w 2205038"/>
              <a:gd name="connsiteY57" fmla="*/ 1319212 h 3067050"/>
              <a:gd name="connsiteX58" fmla="*/ 176213 w 2205038"/>
              <a:gd name="connsiteY58" fmla="*/ 1304925 h 3067050"/>
              <a:gd name="connsiteX59" fmla="*/ 166688 w 2205038"/>
              <a:gd name="connsiteY59" fmla="*/ 1271587 h 3067050"/>
              <a:gd name="connsiteX60" fmla="*/ 157163 w 2205038"/>
              <a:gd name="connsiteY60" fmla="*/ 1257300 h 3067050"/>
              <a:gd name="connsiteX61" fmla="*/ 138113 w 2205038"/>
              <a:gd name="connsiteY61" fmla="*/ 1219200 h 3067050"/>
              <a:gd name="connsiteX62" fmla="*/ 133350 w 2205038"/>
              <a:gd name="connsiteY62" fmla="*/ 1200150 h 3067050"/>
              <a:gd name="connsiteX63" fmla="*/ 123825 w 2205038"/>
              <a:gd name="connsiteY63" fmla="*/ 1185862 h 3067050"/>
              <a:gd name="connsiteX64" fmla="*/ 114300 w 2205038"/>
              <a:gd name="connsiteY64" fmla="*/ 1166812 h 3067050"/>
              <a:gd name="connsiteX65" fmla="*/ 104775 w 2205038"/>
              <a:gd name="connsiteY65" fmla="*/ 1152525 h 3067050"/>
              <a:gd name="connsiteX66" fmla="*/ 85725 w 2205038"/>
              <a:gd name="connsiteY66" fmla="*/ 1109662 h 3067050"/>
              <a:gd name="connsiteX67" fmla="*/ 80963 w 2205038"/>
              <a:gd name="connsiteY67" fmla="*/ 1081087 h 3067050"/>
              <a:gd name="connsiteX68" fmla="*/ 66675 w 2205038"/>
              <a:gd name="connsiteY68" fmla="*/ 1033462 h 3067050"/>
              <a:gd name="connsiteX69" fmla="*/ 61913 w 2205038"/>
              <a:gd name="connsiteY69" fmla="*/ 1000125 h 3067050"/>
              <a:gd name="connsiteX70" fmla="*/ 52388 w 2205038"/>
              <a:gd name="connsiteY70" fmla="*/ 981075 h 3067050"/>
              <a:gd name="connsiteX71" fmla="*/ 47625 w 2205038"/>
              <a:gd name="connsiteY71" fmla="*/ 914400 h 3067050"/>
              <a:gd name="connsiteX72" fmla="*/ 42863 w 2205038"/>
              <a:gd name="connsiteY72" fmla="*/ 876300 h 3067050"/>
              <a:gd name="connsiteX73" fmla="*/ 52388 w 2205038"/>
              <a:gd name="connsiteY73" fmla="*/ 623887 h 3067050"/>
              <a:gd name="connsiteX74" fmla="*/ 76200 w 2205038"/>
              <a:gd name="connsiteY74" fmla="*/ 566737 h 3067050"/>
              <a:gd name="connsiteX75" fmla="*/ 80963 w 2205038"/>
              <a:gd name="connsiteY75" fmla="*/ 533400 h 3067050"/>
              <a:gd name="connsiteX76" fmla="*/ 119063 w 2205038"/>
              <a:gd name="connsiteY76" fmla="*/ 461962 h 3067050"/>
              <a:gd name="connsiteX77" fmla="*/ 133350 w 2205038"/>
              <a:gd name="connsiteY77" fmla="*/ 447675 h 3067050"/>
              <a:gd name="connsiteX78" fmla="*/ 152400 w 2205038"/>
              <a:gd name="connsiteY78" fmla="*/ 419100 h 3067050"/>
              <a:gd name="connsiteX79" fmla="*/ 171450 w 2205038"/>
              <a:gd name="connsiteY79" fmla="*/ 404812 h 3067050"/>
              <a:gd name="connsiteX80" fmla="*/ 190500 w 2205038"/>
              <a:gd name="connsiteY80" fmla="*/ 381000 h 3067050"/>
              <a:gd name="connsiteX81" fmla="*/ 219075 w 2205038"/>
              <a:gd name="connsiteY81" fmla="*/ 361950 h 3067050"/>
              <a:gd name="connsiteX82" fmla="*/ 247650 w 2205038"/>
              <a:gd name="connsiteY82" fmla="*/ 342900 h 3067050"/>
              <a:gd name="connsiteX83" fmla="*/ 271463 w 2205038"/>
              <a:gd name="connsiteY83" fmla="*/ 328612 h 3067050"/>
              <a:gd name="connsiteX84" fmla="*/ 285750 w 2205038"/>
              <a:gd name="connsiteY84" fmla="*/ 319087 h 3067050"/>
              <a:gd name="connsiteX85" fmla="*/ 314325 w 2205038"/>
              <a:gd name="connsiteY85" fmla="*/ 304800 h 3067050"/>
              <a:gd name="connsiteX86" fmla="*/ 342900 w 2205038"/>
              <a:gd name="connsiteY86" fmla="*/ 285750 h 3067050"/>
              <a:gd name="connsiteX87" fmla="*/ 371475 w 2205038"/>
              <a:gd name="connsiteY87" fmla="*/ 276225 h 3067050"/>
              <a:gd name="connsiteX88" fmla="*/ 414338 w 2205038"/>
              <a:gd name="connsiteY88" fmla="*/ 252412 h 3067050"/>
              <a:gd name="connsiteX89" fmla="*/ 433388 w 2205038"/>
              <a:gd name="connsiteY89" fmla="*/ 233362 h 3067050"/>
              <a:gd name="connsiteX90" fmla="*/ 476250 w 2205038"/>
              <a:gd name="connsiteY90" fmla="*/ 214312 h 3067050"/>
              <a:gd name="connsiteX91" fmla="*/ 528638 w 2205038"/>
              <a:gd name="connsiteY91" fmla="*/ 195262 h 3067050"/>
              <a:gd name="connsiteX92" fmla="*/ 566738 w 2205038"/>
              <a:gd name="connsiteY92" fmla="*/ 185737 h 3067050"/>
              <a:gd name="connsiteX93" fmla="*/ 633413 w 2205038"/>
              <a:gd name="connsiteY93" fmla="*/ 171450 h 3067050"/>
              <a:gd name="connsiteX94" fmla="*/ 666750 w 2205038"/>
              <a:gd name="connsiteY94" fmla="*/ 157162 h 3067050"/>
              <a:gd name="connsiteX95" fmla="*/ 690563 w 2205038"/>
              <a:gd name="connsiteY95" fmla="*/ 152400 h 3067050"/>
              <a:gd name="connsiteX96" fmla="*/ 704850 w 2205038"/>
              <a:gd name="connsiteY96" fmla="*/ 142875 h 3067050"/>
              <a:gd name="connsiteX97" fmla="*/ 738188 w 2205038"/>
              <a:gd name="connsiteY97" fmla="*/ 138112 h 3067050"/>
              <a:gd name="connsiteX98" fmla="*/ 781050 w 2205038"/>
              <a:gd name="connsiteY98" fmla="*/ 123825 h 3067050"/>
              <a:gd name="connsiteX99" fmla="*/ 833438 w 2205038"/>
              <a:gd name="connsiteY99" fmla="*/ 114300 h 3067050"/>
              <a:gd name="connsiteX100" fmla="*/ 847725 w 2205038"/>
              <a:gd name="connsiteY100" fmla="*/ 104775 h 3067050"/>
              <a:gd name="connsiteX101" fmla="*/ 866775 w 2205038"/>
              <a:gd name="connsiteY101" fmla="*/ 100012 h 3067050"/>
              <a:gd name="connsiteX102" fmla="*/ 881063 w 2205038"/>
              <a:gd name="connsiteY102" fmla="*/ 95250 h 3067050"/>
              <a:gd name="connsiteX103" fmla="*/ 919163 w 2205038"/>
              <a:gd name="connsiteY103" fmla="*/ 85725 h 3067050"/>
              <a:gd name="connsiteX104" fmla="*/ 971550 w 2205038"/>
              <a:gd name="connsiteY104" fmla="*/ 66675 h 3067050"/>
              <a:gd name="connsiteX105" fmla="*/ 1000125 w 2205038"/>
              <a:gd name="connsiteY105" fmla="*/ 57150 h 3067050"/>
              <a:gd name="connsiteX106" fmla="*/ 1028700 w 2205038"/>
              <a:gd name="connsiteY106" fmla="*/ 47625 h 3067050"/>
              <a:gd name="connsiteX107" fmla="*/ 1042988 w 2205038"/>
              <a:gd name="connsiteY107" fmla="*/ 42862 h 3067050"/>
              <a:gd name="connsiteX108" fmla="*/ 1081088 w 2205038"/>
              <a:gd name="connsiteY108" fmla="*/ 38100 h 3067050"/>
              <a:gd name="connsiteX109" fmla="*/ 1100138 w 2205038"/>
              <a:gd name="connsiteY109" fmla="*/ 28575 h 3067050"/>
              <a:gd name="connsiteX110" fmla="*/ 1147763 w 2205038"/>
              <a:gd name="connsiteY110" fmla="*/ 23812 h 3067050"/>
              <a:gd name="connsiteX111" fmla="*/ 1181100 w 2205038"/>
              <a:gd name="connsiteY111" fmla="*/ 19050 h 3067050"/>
              <a:gd name="connsiteX112" fmla="*/ 1247775 w 2205038"/>
              <a:gd name="connsiteY112" fmla="*/ 4762 h 3067050"/>
              <a:gd name="connsiteX113" fmla="*/ 1309688 w 2205038"/>
              <a:gd name="connsiteY113" fmla="*/ 0 h 3067050"/>
              <a:gd name="connsiteX114" fmla="*/ 1543050 w 2205038"/>
              <a:gd name="connsiteY114" fmla="*/ 4762 h 3067050"/>
              <a:gd name="connsiteX115" fmla="*/ 1562100 w 2205038"/>
              <a:gd name="connsiteY115" fmla="*/ 9525 h 3067050"/>
              <a:gd name="connsiteX116" fmla="*/ 1595438 w 2205038"/>
              <a:gd name="connsiteY116" fmla="*/ 14287 h 3067050"/>
              <a:gd name="connsiteX117" fmla="*/ 1652588 w 2205038"/>
              <a:gd name="connsiteY117" fmla="*/ 23812 h 3067050"/>
              <a:gd name="connsiteX118" fmla="*/ 1685925 w 2205038"/>
              <a:gd name="connsiteY118" fmla="*/ 33337 h 3067050"/>
              <a:gd name="connsiteX119" fmla="*/ 1700213 w 2205038"/>
              <a:gd name="connsiteY119" fmla="*/ 42862 h 3067050"/>
              <a:gd name="connsiteX120" fmla="*/ 1714500 w 2205038"/>
              <a:gd name="connsiteY120" fmla="*/ 47625 h 3067050"/>
              <a:gd name="connsiteX121" fmla="*/ 1733550 w 2205038"/>
              <a:gd name="connsiteY121" fmla="*/ 61912 h 3067050"/>
              <a:gd name="connsiteX122" fmla="*/ 1752600 w 2205038"/>
              <a:gd name="connsiteY122" fmla="*/ 66675 h 3067050"/>
              <a:gd name="connsiteX123" fmla="*/ 1766888 w 2205038"/>
              <a:gd name="connsiteY123" fmla="*/ 71437 h 3067050"/>
              <a:gd name="connsiteX124" fmla="*/ 1785938 w 2205038"/>
              <a:gd name="connsiteY124" fmla="*/ 85725 h 3067050"/>
              <a:gd name="connsiteX125" fmla="*/ 1800225 w 2205038"/>
              <a:gd name="connsiteY125" fmla="*/ 90487 h 3067050"/>
              <a:gd name="connsiteX126" fmla="*/ 1814513 w 2205038"/>
              <a:gd name="connsiteY126" fmla="*/ 104775 h 3067050"/>
              <a:gd name="connsiteX127" fmla="*/ 1828800 w 2205038"/>
              <a:gd name="connsiteY127" fmla="*/ 109537 h 3067050"/>
              <a:gd name="connsiteX128" fmla="*/ 1852613 w 2205038"/>
              <a:gd name="connsiteY128" fmla="*/ 119062 h 3067050"/>
              <a:gd name="connsiteX129" fmla="*/ 1890713 w 2205038"/>
              <a:gd name="connsiteY129" fmla="*/ 147637 h 3067050"/>
              <a:gd name="connsiteX130" fmla="*/ 1924050 w 2205038"/>
              <a:gd name="connsiteY130" fmla="*/ 161925 h 3067050"/>
              <a:gd name="connsiteX131" fmla="*/ 1943100 w 2205038"/>
              <a:gd name="connsiteY131" fmla="*/ 176212 h 3067050"/>
              <a:gd name="connsiteX132" fmla="*/ 1957388 w 2205038"/>
              <a:gd name="connsiteY132" fmla="*/ 180975 h 3067050"/>
              <a:gd name="connsiteX133" fmla="*/ 1995488 w 2205038"/>
              <a:gd name="connsiteY133" fmla="*/ 204787 h 3067050"/>
              <a:gd name="connsiteX134" fmla="*/ 2024063 w 2205038"/>
              <a:gd name="connsiteY134" fmla="*/ 233362 h 3067050"/>
              <a:gd name="connsiteX135" fmla="*/ 2043113 w 2205038"/>
              <a:gd name="connsiteY135" fmla="*/ 257175 h 3067050"/>
              <a:gd name="connsiteX136" fmla="*/ 2052638 w 2205038"/>
              <a:gd name="connsiteY136" fmla="*/ 271462 h 3067050"/>
              <a:gd name="connsiteX137" fmla="*/ 2071688 w 2205038"/>
              <a:gd name="connsiteY137" fmla="*/ 285750 h 3067050"/>
              <a:gd name="connsiteX138" fmla="*/ 2119313 w 2205038"/>
              <a:gd name="connsiteY138" fmla="*/ 328612 h 3067050"/>
              <a:gd name="connsiteX139" fmla="*/ 2166938 w 2205038"/>
              <a:gd name="connsiteY139" fmla="*/ 347662 h 3067050"/>
              <a:gd name="connsiteX140" fmla="*/ 2181225 w 2205038"/>
              <a:gd name="connsiteY140" fmla="*/ 352425 h 3067050"/>
              <a:gd name="connsiteX141" fmla="*/ 2195513 w 2205038"/>
              <a:gd name="connsiteY141" fmla="*/ 357187 h 3067050"/>
              <a:gd name="connsiteX142" fmla="*/ 2205038 w 2205038"/>
              <a:gd name="connsiteY142" fmla="*/ 3619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205038" h="3067050">
                <a:moveTo>
                  <a:pt x="1443038" y="2867025"/>
                </a:moveTo>
                <a:cubicBezTo>
                  <a:pt x="1439863" y="2882900"/>
                  <a:pt x="1437153" y="2898875"/>
                  <a:pt x="1433513" y="2914650"/>
                </a:cubicBezTo>
                <a:cubicBezTo>
                  <a:pt x="1432384" y="2919541"/>
                  <a:pt x="1429735" y="2924014"/>
                  <a:pt x="1428750" y="2928937"/>
                </a:cubicBezTo>
                <a:cubicBezTo>
                  <a:pt x="1426549" y="2939944"/>
                  <a:pt x="1426941" y="2951445"/>
                  <a:pt x="1423988" y="2962275"/>
                </a:cubicBezTo>
                <a:cubicBezTo>
                  <a:pt x="1422120" y="2969124"/>
                  <a:pt x="1417260" y="2974800"/>
                  <a:pt x="1414463" y="2981325"/>
                </a:cubicBezTo>
                <a:cubicBezTo>
                  <a:pt x="1412485" y="2985939"/>
                  <a:pt x="1411678" y="2990998"/>
                  <a:pt x="1409700" y="2995612"/>
                </a:cubicBezTo>
                <a:cubicBezTo>
                  <a:pt x="1406903" y="3002137"/>
                  <a:pt x="1402972" y="3008136"/>
                  <a:pt x="1400175" y="3014662"/>
                </a:cubicBezTo>
                <a:cubicBezTo>
                  <a:pt x="1398198" y="3019276"/>
                  <a:pt x="1398963" y="3025400"/>
                  <a:pt x="1395413" y="3028950"/>
                </a:cubicBezTo>
                <a:cubicBezTo>
                  <a:pt x="1387318" y="3037045"/>
                  <a:pt x="1376363" y="3041650"/>
                  <a:pt x="1366838" y="3048000"/>
                </a:cubicBezTo>
                <a:cubicBezTo>
                  <a:pt x="1362075" y="3051175"/>
                  <a:pt x="1358103" y="3056137"/>
                  <a:pt x="1352550" y="3057525"/>
                </a:cubicBezTo>
                <a:cubicBezTo>
                  <a:pt x="1321083" y="3065391"/>
                  <a:pt x="1339995" y="3061475"/>
                  <a:pt x="1295400" y="3067050"/>
                </a:cubicBezTo>
                <a:lnTo>
                  <a:pt x="1062038" y="3057525"/>
                </a:lnTo>
                <a:cubicBezTo>
                  <a:pt x="1041364" y="3056525"/>
                  <a:pt x="1020664" y="3055329"/>
                  <a:pt x="1000125" y="3052762"/>
                </a:cubicBezTo>
                <a:cubicBezTo>
                  <a:pt x="995144" y="3052139"/>
                  <a:pt x="990760" y="3048984"/>
                  <a:pt x="985838" y="3048000"/>
                </a:cubicBezTo>
                <a:cubicBezTo>
                  <a:pt x="974830" y="3045798"/>
                  <a:pt x="963613" y="3044825"/>
                  <a:pt x="952500" y="3043237"/>
                </a:cubicBezTo>
                <a:cubicBezTo>
                  <a:pt x="872901" y="3016704"/>
                  <a:pt x="983453" y="3051479"/>
                  <a:pt x="885825" y="3028950"/>
                </a:cubicBezTo>
                <a:cubicBezTo>
                  <a:pt x="877495" y="3027028"/>
                  <a:pt x="870017" y="3022427"/>
                  <a:pt x="862013" y="3019425"/>
                </a:cubicBezTo>
                <a:cubicBezTo>
                  <a:pt x="857312" y="3017662"/>
                  <a:pt x="852295" y="3016739"/>
                  <a:pt x="847725" y="3014662"/>
                </a:cubicBezTo>
                <a:cubicBezTo>
                  <a:pt x="834799" y="3008786"/>
                  <a:pt x="823095" y="3000102"/>
                  <a:pt x="809625" y="2995612"/>
                </a:cubicBezTo>
                <a:cubicBezTo>
                  <a:pt x="774840" y="2984017"/>
                  <a:pt x="790791" y="2988522"/>
                  <a:pt x="762000" y="2981325"/>
                </a:cubicBezTo>
                <a:cubicBezTo>
                  <a:pt x="709613" y="2982912"/>
                  <a:pt x="657249" y="2986087"/>
                  <a:pt x="604838" y="2986087"/>
                </a:cubicBezTo>
                <a:cubicBezTo>
                  <a:pt x="299469" y="2986087"/>
                  <a:pt x="381141" y="2996315"/>
                  <a:pt x="242888" y="2976562"/>
                </a:cubicBezTo>
                <a:cubicBezTo>
                  <a:pt x="236538" y="2973387"/>
                  <a:pt x="230364" y="2969834"/>
                  <a:pt x="223838" y="2967037"/>
                </a:cubicBezTo>
                <a:cubicBezTo>
                  <a:pt x="219224" y="2965060"/>
                  <a:pt x="214040" y="2964520"/>
                  <a:pt x="209550" y="2962275"/>
                </a:cubicBezTo>
                <a:cubicBezTo>
                  <a:pt x="176656" y="2945829"/>
                  <a:pt x="215866" y="2957901"/>
                  <a:pt x="176213" y="2947987"/>
                </a:cubicBezTo>
                <a:cubicBezTo>
                  <a:pt x="139056" y="2910833"/>
                  <a:pt x="186763" y="2955525"/>
                  <a:pt x="142875" y="2924175"/>
                </a:cubicBezTo>
                <a:cubicBezTo>
                  <a:pt x="137394" y="2920260"/>
                  <a:pt x="133762" y="2914199"/>
                  <a:pt x="128588" y="2909887"/>
                </a:cubicBezTo>
                <a:cubicBezTo>
                  <a:pt x="124191" y="2906223"/>
                  <a:pt x="118929" y="2903729"/>
                  <a:pt x="114300" y="2900362"/>
                </a:cubicBezTo>
                <a:cubicBezTo>
                  <a:pt x="101461" y="2891025"/>
                  <a:pt x="89409" y="2880593"/>
                  <a:pt x="76200" y="2871787"/>
                </a:cubicBezTo>
                <a:lnTo>
                  <a:pt x="47625" y="2852737"/>
                </a:lnTo>
                <a:cubicBezTo>
                  <a:pt x="22222" y="2814634"/>
                  <a:pt x="55565" y="2860678"/>
                  <a:pt x="23813" y="2828925"/>
                </a:cubicBezTo>
                <a:cubicBezTo>
                  <a:pt x="15686" y="2820798"/>
                  <a:pt x="12430" y="2811001"/>
                  <a:pt x="9525" y="2800350"/>
                </a:cubicBezTo>
                <a:cubicBezTo>
                  <a:pt x="6080" y="2787720"/>
                  <a:pt x="0" y="2762250"/>
                  <a:pt x="0" y="2762250"/>
                </a:cubicBezTo>
                <a:cubicBezTo>
                  <a:pt x="1588" y="2703512"/>
                  <a:pt x="2033" y="2644733"/>
                  <a:pt x="4763" y="2586037"/>
                </a:cubicBezTo>
                <a:cubicBezTo>
                  <a:pt x="5212" y="2576391"/>
                  <a:pt x="6471" y="2566623"/>
                  <a:pt x="9525" y="2557462"/>
                </a:cubicBezTo>
                <a:cubicBezTo>
                  <a:pt x="11335" y="2552032"/>
                  <a:pt x="15875" y="2547937"/>
                  <a:pt x="19050" y="2543175"/>
                </a:cubicBezTo>
                <a:cubicBezTo>
                  <a:pt x="20638" y="2533650"/>
                  <a:pt x="21718" y="2524026"/>
                  <a:pt x="23813" y="2514600"/>
                </a:cubicBezTo>
                <a:cubicBezTo>
                  <a:pt x="26460" y="2502687"/>
                  <a:pt x="34915" y="2487118"/>
                  <a:pt x="38100" y="2476500"/>
                </a:cubicBezTo>
                <a:cubicBezTo>
                  <a:pt x="57418" y="2412110"/>
                  <a:pt x="26256" y="2494203"/>
                  <a:pt x="52388" y="2428875"/>
                </a:cubicBezTo>
                <a:cubicBezTo>
                  <a:pt x="53975" y="2417762"/>
                  <a:pt x="54427" y="2406427"/>
                  <a:pt x="57150" y="2395537"/>
                </a:cubicBezTo>
                <a:cubicBezTo>
                  <a:pt x="60803" y="2380926"/>
                  <a:pt x="66676" y="2366962"/>
                  <a:pt x="71438" y="2352675"/>
                </a:cubicBezTo>
                <a:cubicBezTo>
                  <a:pt x="73026" y="2347912"/>
                  <a:pt x="75215" y="2343310"/>
                  <a:pt x="76200" y="2338387"/>
                </a:cubicBezTo>
                <a:cubicBezTo>
                  <a:pt x="78994" y="2324417"/>
                  <a:pt x="80235" y="2313097"/>
                  <a:pt x="85725" y="2300287"/>
                </a:cubicBezTo>
                <a:cubicBezTo>
                  <a:pt x="88522" y="2293761"/>
                  <a:pt x="92075" y="2287587"/>
                  <a:pt x="95250" y="2281237"/>
                </a:cubicBezTo>
                <a:cubicBezTo>
                  <a:pt x="97079" y="2270266"/>
                  <a:pt x="98914" y="2250097"/>
                  <a:pt x="104775" y="2238375"/>
                </a:cubicBezTo>
                <a:cubicBezTo>
                  <a:pt x="107335" y="2233255"/>
                  <a:pt x="111125" y="2228850"/>
                  <a:pt x="114300" y="2224087"/>
                </a:cubicBezTo>
                <a:cubicBezTo>
                  <a:pt x="115888" y="2209800"/>
                  <a:pt x="116700" y="2195405"/>
                  <a:pt x="119063" y="2181225"/>
                </a:cubicBezTo>
                <a:cubicBezTo>
                  <a:pt x="120815" y="2170710"/>
                  <a:pt x="129011" y="2156566"/>
                  <a:pt x="133350" y="2147887"/>
                </a:cubicBezTo>
                <a:cubicBezTo>
                  <a:pt x="143879" y="2074184"/>
                  <a:pt x="132835" y="2101292"/>
                  <a:pt x="152400" y="2062162"/>
                </a:cubicBezTo>
                <a:cubicBezTo>
                  <a:pt x="153988" y="2039937"/>
                  <a:pt x="154702" y="2017632"/>
                  <a:pt x="157163" y="1995487"/>
                </a:cubicBezTo>
                <a:cubicBezTo>
                  <a:pt x="157886" y="1988982"/>
                  <a:pt x="160999" y="1982917"/>
                  <a:pt x="161925" y="1976437"/>
                </a:cubicBezTo>
                <a:cubicBezTo>
                  <a:pt x="171133" y="1911979"/>
                  <a:pt x="160402" y="1947672"/>
                  <a:pt x="171450" y="1914525"/>
                </a:cubicBezTo>
                <a:cubicBezTo>
                  <a:pt x="173038" y="1900237"/>
                  <a:pt x="174313" y="1885912"/>
                  <a:pt x="176213" y="1871662"/>
                </a:cubicBezTo>
                <a:cubicBezTo>
                  <a:pt x="177489" y="1862090"/>
                  <a:pt x="180014" y="1852695"/>
                  <a:pt x="180975" y="1843087"/>
                </a:cubicBezTo>
                <a:cubicBezTo>
                  <a:pt x="190585" y="1746983"/>
                  <a:pt x="179817" y="1806019"/>
                  <a:pt x="190500" y="1752600"/>
                </a:cubicBezTo>
                <a:cubicBezTo>
                  <a:pt x="196609" y="1660974"/>
                  <a:pt x="203317" y="1567568"/>
                  <a:pt x="204788" y="1476375"/>
                </a:cubicBezTo>
                <a:cubicBezTo>
                  <a:pt x="206478" y="1371598"/>
                  <a:pt x="207256" y="1415958"/>
                  <a:pt x="190500" y="1357312"/>
                </a:cubicBezTo>
                <a:cubicBezTo>
                  <a:pt x="186904" y="1344725"/>
                  <a:pt x="185114" y="1331631"/>
                  <a:pt x="180975" y="1319212"/>
                </a:cubicBezTo>
                <a:cubicBezTo>
                  <a:pt x="179388" y="1314450"/>
                  <a:pt x="177592" y="1309752"/>
                  <a:pt x="176213" y="1304925"/>
                </a:cubicBezTo>
                <a:cubicBezTo>
                  <a:pt x="174181" y="1297812"/>
                  <a:pt x="170491" y="1279194"/>
                  <a:pt x="166688" y="1271587"/>
                </a:cubicBezTo>
                <a:cubicBezTo>
                  <a:pt x="164128" y="1266468"/>
                  <a:pt x="160338" y="1262062"/>
                  <a:pt x="157163" y="1257300"/>
                </a:cubicBezTo>
                <a:cubicBezTo>
                  <a:pt x="145467" y="1210522"/>
                  <a:pt x="162399" y="1267773"/>
                  <a:pt x="138113" y="1219200"/>
                </a:cubicBezTo>
                <a:cubicBezTo>
                  <a:pt x="135186" y="1213346"/>
                  <a:pt x="135928" y="1206166"/>
                  <a:pt x="133350" y="1200150"/>
                </a:cubicBezTo>
                <a:cubicBezTo>
                  <a:pt x="131095" y="1194889"/>
                  <a:pt x="126665" y="1190832"/>
                  <a:pt x="123825" y="1185862"/>
                </a:cubicBezTo>
                <a:cubicBezTo>
                  <a:pt x="120303" y="1179698"/>
                  <a:pt x="117822" y="1172976"/>
                  <a:pt x="114300" y="1166812"/>
                </a:cubicBezTo>
                <a:cubicBezTo>
                  <a:pt x="111460" y="1161842"/>
                  <a:pt x="107615" y="1157495"/>
                  <a:pt x="104775" y="1152525"/>
                </a:cubicBezTo>
                <a:cubicBezTo>
                  <a:pt x="95876" y="1136952"/>
                  <a:pt x="92529" y="1126672"/>
                  <a:pt x="85725" y="1109662"/>
                </a:cubicBezTo>
                <a:cubicBezTo>
                  <a:pt x="84138" y="1100137"/>
                  <a:pt x="83134" y="1090496"/>
                  <a:pt x="80963" y="1081087"/>
                </a:cubicBezTo>
                <a:cubicBezTo>
                  <a:pt x="76874" y="1063366"/>
                  <a:pt x="72133" y="1049833"/>
                  <a:pt x="66675" y="1033462"/>
                </a:cubicBezTo>
                <a:cubicBezTo>
                  <a:pt x="65088" y="1022350"/>
                  <a:pt x="64866" y="1010955"/>
                  <a:pt x="61913" y="1000125"/>
                </a:cubicBezTo>
                <a:cubicBezTo>
                  <a:pt x="60045" y="993276"/>
                  <a:pt x="53555" y="988078"/>
                  <a:pt x="52388" y="981075"/>
                </a:cubicBezTo>
                <a:cubicBezTo>
                  <a:pt x="48725" y="959097"/>
                  <a:pt x="49642" y="936590"/>
                  <a:pt x="47625" y="914400"/>
                </a:cubicBezTo>
                <a:cubicBezTo>
                  <a:pt x="46466" y="901654"/>
                  <a:pt x="44450" y="889000"/>
                  <a:pt x="42863" y="876300"/>
                </a:cubicBezTo>
                <a:cubicBezTo>
                  <a:pt x="46038" y="792162"/>
                  <a:pt x="46967" y="707910"/>
                  <a:pt x="52388" y="623887"/>
                </a:cubicBezTo>
                <a:cubicBezTo>
                  <a:pt x="55040" y="582785"/>
                  <a:pt x="55400" y="587539"/>
                  <a:pt x="76200" y="566737"/>
                </a:cubicBezTo>
                <a:cubicBezTo>
                  <a:pt x="77788" y="555625"/>
                  <a:pt x="78240" y="544290"/>
                  <a:pt x="80963" y="533400"/>
                </a:cubicBezTo>
                <a:cubicBezTo>
                  <a:pt x="85780" y="514132"/>
                  <a:pt x="111174" y="469851"/>
                  <a:pt x="119063" y="461962"/>
                </a:cubicBezTo>
                <a:cubicBezTo>
                  <a:pt x="123825" y="457200"/>
                  <a:pt x="129215" y="452991"/>
                  <a:pt x="133350" y="447675"/>
                </a:cubicBezTo>
                <a:cubicBezTo>
                  <a:pt x="140378" y="438639"/>
                  <a:pt x="143242" y="425969"/>
                  <a:pt x="152400" y="419100"/>
                </a:cubicBezTo>
                <a:cubicBezTo>
                  <a:pt x="158750" y="414337"/>
                  <a:pt x="165837" y="410425"/>
                  <a:pt x="171450" y="404812"/>
                </a:cubicBezTo>
                <a:cubicBezTo>
                  <a:pt x="178638" y="397624"/>
                  <a:pt x="182945" y="387800"/>
                  <a:pt x="190500" y="381000"/>
                </a:cubicBezTo>
                <a:cubicBezTo>
                  <a:pt x="199009" y="373342"/>
                  <a:pt x="209550" y="368300"/>
                  <a:pt x="219075" y="361950"/>
                </a:cubicBezTo>
                <a:cubicBezTo>
                  <a:pt x="228600" y="355600"/>
                  <a:pt x="237992" y="349046"/>
                  <a:pt x="247650" y="342900"/>
                </a:cubicBezTo>
                <a:cubicBezTo>
                  <a:pt x="255460" y="337930"/>
                  <a:pt x="263761" y="333747"/>
                  <a:pt x="271463" y="328612"/>
                </a:cubicBezTo>
                <a:cubicBezTo>
                  <a:pt x="276225" y="325437"/>
                  <a:pt x="280747" y="321867"/>
                  <a:pt x="285750" y="319087"/>
                </a:cubicBezTo>
                <a:cubicBezTo>
                  <a:pt x="295059" y="313915"/>
                  <a:pt x="305126" y="310166"/>
                  <a:pt x="314325" y="304800"/>
                </a:cubicBezTo>
                <a:cubicBezTo>
                  <a:pt x="324213" y="299032"/>
                  <a:pt x="332661" y="290870"/>
                  <a:pt x="342900" y="285750"/>
                </a:cubicBezTo>
                <a:cubicBezTo>
                  <a:pt x="351880" y="281260"/>
                  <a:pt x="362495" y="280715"/>
                  <a:pt x="371475" y="276225"/>
                </a:cubicBezTo>
                <a:cubicBezTo>
                  <a:pt x="436984" y="243471"/>
                  <a:pt x="374825" y="265584"/>
                  <a:pt x="414338" y="252412"/>
                </a:cubicBezTo>
                <a:cubicBezTo>
                  <a:pt x="420688" y="246062"/>
                  <a:pt x="426031" y="238512"/>
                  <a:pt x="433388" y="233362"/>
                </a:cubicBezTo>
                <a:cubicBezTo>
                  <a:pt x="452731" y="219822"/>
                  <a:pt x="458329" y="221033"/>
                  <a:pt x="476250" y="214312"/>
                </a:cubicBezTo>
                <a:cubicBezTo>
                  <a:pt x="495183" y="207212"/>
                  <a:pt x="508632" y="200264"/>
                  <a:pt x="528638" y="195262"/>
                </a:cubicBezTo>
                <a:cubicBezTo>
                  <a:pt x="541338" y="192087"/>
                  <a:pt x="554151" y="189333"/>
                  <a:pt x="566738" y="185737"/>
                </a:cubicBezTo>
                <a:cubicBezTo>
                  <a:pt x="619518" y="170657"/>
                  <a:pt x="569973" y="179379"/>
                  <a:pt x="633413" y="171450"/>
                </a:cubicBezTo>
                <a:cubicBezTo>
                  <a:pt x="644525" y="166687"/>
                  <a:pt x="655280" y="160985"/>
                  <a:pt x="666750" y="157162"/>
                </a:cubicBezTo>
                <a:cubicBezTo>
                  <a:pt x="674429" y="154602"/>
                  <a:pt x="682984" y="155242"/>
                  <a:pt x="690563" y="152400"/>
                </a:cubicBezTo>
                <a:cubicBezTo>
                  <a:pt x="695922" y="150390"/>
                  <a:pt x="699368" y="144520"/>
                  <a:pt x="704850" y="142875"/>
                </a:cubicBezTo>
                <a:cubicBezTo>
                  <a:pt x="715602" y="139649"/>
                  <a:pt x="727075" y="139700"/>
                  <a:pt x="738188" y="138112"/>
                </a:cubicBezTo>
                <a:cubicBezTo>
                  <a:pt x="752475" y="133350"/>
                  <a:pt x="766282" y="126779"/>
                  <a:pt x="781050" y="123825"/>
                </a:cubicBezTo>
                <a:cubicBezTo>
                  <a:pt x="814332" y="117168"/>
                  <a:pt x="796878" y="120393"/>
                  <a:pt x="833438" y="114300"/>
                </a:cubicBezTo>
                <a:cubicBezTo>
                  <a:pt x="838200" y="111125"/>
                  <a:pt x="842464" y="107030"/>
                  <a:pt x="847725" y="104775"/>
                </a:cubicBezTo>
                <a:cubicBezTo>
                  <a:pt x="853741" y="102197"/>
                  <a:pt x="860481" y="101810"/>
                  <a:pt x="866775" y="100012"/>
                </a:cubicBezTo>
                <a:cubicBezTo>
                  <a:pt x="871602" y="98633"/>
                  <a:pt x="876220" y="96571"/>
                  <a:pt x="881063" y="95250"/>
                </a:cubicBezTo>
                <a:cubicBezTo>
                  <a:pt x="893693" y="91806"/>
                  <a:pt x="906576" y="89321"/>
                  <a:pt x="919163" y="85725"/>
                </a:cubicBezTo>
                <a:cubicBezTo>
                  <a:pt x="951592" y="76459"/>
                  <a:pt x="942040" y="77406"/>
                  <a:pt x="971550" y="66675"/>
                </a:cubicBezTo>
                <a:cubicBezTo>
                  <a:pt x="980986" y="63244"/>
                  <a:pt x="990600" y="60325"/>
                  <a:pt x="1000125" y="57150"/>
                </a:cubicBezTo>
                <a:lnTo>
                  <a:pt x="1028700" y="47625"/>
                </a:lnTo>
                <a:cubicBezTo>
                  <a:pt x="1033463" y="46037"/>
                  <a:pt x="1038006" y="43485"/>
                  <a:pt x="1042988" y="42862"/>
                </a:cubicBezTo>
                <a:lnTo>
                  <a:pt x="1081088" y="38100"/>
                </a:lnTo>
                <a:cubicBezTo>
                  <a:pt x="1087438" y="34925"/>
                  <a:pt x="1093196" y="30063"/>
                  <a:pt x="1100138" y="28575"/>
                </a:cubicBezTo>
                <a:cubicBezTo>
                  <a:pt x="1115738" y="25232"/>
                  <a:pt x="1131918" y="25676"/>
                  <a:pt x="1147763" y="23812"/>
                </a:cubicBezTo>
                <a:cubicBezTo>
                  <a:pt x="1158911" y="22500"/>
                  <a:pt x="1170093" y="21251"/>
                  <a:pt x="1181100" y="19050"/>
                </a:cubicBezTo>
                <a:cubicBezTo>
                  <a:pt x="1217158" y="11839"/>
                  <a:pt x="1214704" y="8243"/>
                  <a:pt x="1247775" y="4762"/>
                </a:cubicBezTo>
                <a:cubicBezTo>
                  <a:pt x="1268360" y="2595"/>
                  <a:pt x="1289050" y="1587"/>
                  <a:pt x="1309688" y="0"/>
                </a:cubicBezTo>
                <a:lnTo>
                  <a:pt x="1543050" y="4762"/>
                </a:lnTo>
                <a:cubicBezTo>
                  <a:pt x="1549591" y="5009"/>
                  <a:pt x="1555660" y="8354"/>
                  <a:pt x="1562100" y="9525"/>
                </a:cubicBezTo>
                <a:cubicBezTo>
                  <a:pt x="1573144" y="11533"/>
                  <a:pt x="1584350" y="12536"/>
                  <a:pt x="1595438" y="14287"/>
                </a:cubicBezTo>
                <a:cubicBezTo>
                  <a:pt x="1614514" y="17299"/>
                  <a:pt x="1633606" y="20253"/>
                  <a:pt x="1652588" y="23812"/>
                </a:cubicBezTo>
                <a:cubicBezTo>
                  <a:pt x="1666251" y="26374"/>
                  <a:pt x="1673295" y="29127"/>
                  <a:pt x="1685925" y="33337"/>
                </a:cubicBezTo>
                <a:cubicBezTo>
                  <a:pt x="1690688" y="36512"/>
                  <a:pt x="1695093" y="40302"/>
                  <a:pt x="1700213" y="42862"/>
                </a:cubicBezTo>
                <a:cubicBezTo>
                  <a:pt x="1704703" y="45107"/>
                  <a:pt x="1710141" y="45134"/>
                  <a:pt x="1714500" y="47625"/>
                </a:cubicBezTo>
                <a:cubicBezTo>
                  <a:pt x="1721392" y="51563"/>
                  <a:pt x="1726451" y="58362"/>
                  <a:pt x="1733550" y="61912"/>
                </a:cubicBezTo>
                <a:cubicBezTo>
                  <a:pt x="1739404" y="64839"/>
                  <a:pt x="1746306" y="64877"/>
                  <a:pt x="1752600" y="66675"/>
                </a:cubicBezTo>
                <a:cubicBezTo>
                  <a:pt x="1757427" y="68054"/>
                  <a:pt x="1762125" y="69850"/>
                  <a:pt x="1766888" y="71437"/>
                </a:cubicBezTo>
                <a:cubicBezTo>
                  <a:pt x="1773238" y="76200"/>
                  <a:pt x="1779046" y="81787"/>
                  <a:pt x="1785938" y="85725"/>
                </a:cubicBezTo>
                <a:cubicBezTo>
                  <a:pt x="1790296" y="88216"/>
                  <a:pt x="1796048" y="87702"/>
                  <a:pt x="1800225" y="90487"/>
                </a:cubicBezTo>
                <a:cubicBezTo>
                  <a:pt x="1805829" y="94223"/>
                  <a:pt x="1808909" y="101039"/>
                  <a:pt x="1814513" y="104775"/>
                </a:cubicBezTo>
                <a:cubicBezTo>
                  <a:pt x="1818690" y="107560"/>
                  <a:pt x="1824100" y="107774"/>
                  <a:pt x="1828800" y="109537"/>
                </a:cubicBezTo>
                <a:cubicBezTo>
                  <a:pt x="1836805" y="112539"/>
                  <a:pt x="1845332" y="114581"/>
                  <a:pt x="1852613" y="119062"/>
                </a:cubicBezTo>
                <a:cubicBezTo>
                  <a:pt x="1866133" y="127382"/>
                  <a:pt x="1876514" y="140537"/>
                  <a:pt x="1890713" y="147637"/>
                </a:cubicBezTo>
                <a:cubicBezTo>
                  <a:pt x="1914253" y="159407"/>
                  <a:pt x="1903028" y="154917"/>
                  <a:pt x="1924050" y="161925"/>
                </a:cubicBezTo>
                <a:cubicBezTo>
                  <a:pt x="1930400" y="166687"/>
                  <a:pt x="1936208" y="172274"/>
                  <a:pt x="1943100" y="176212"/>
                </a:cubicBezTo>
                <a:cubicBezTo>
                  <a:pt x="1947459" y="178703"/>
                  <a:pt x="1952774" y="178997"/>
                  <a:pt x="1957388" y="180975"/>
                </a:cubicBezTo>
                <a:cubicBezTo>
                  <a:pt x="1972537" y="187467"/>
                  <a:pt x="1983057" y="193599"/>
                  <a:pt x="1995488" y="204787"/>
                </a:cubicBezTo>
                <a:cubicBezTo>
                  <a:pt x="2005501" y="213798"/>
                  <a:pt x="2024063" y="233362"/>
                  <a:pt x="2024063" y="233362"/>
                </a:cubicBezTo>
                <a:cubicBezTo>
                  <a:pt x="2033333" y="261177"/>
                  <a:pt x="2021571" y="235634"/>
                  <a:pt x="2043113" y="257175"/>
                </a:cubicBezTo>
                <a:cubicBezTo>
                  <a:pt x="2047160" y="261222"/>
                  <a:pt x="2048591" y="267415"/>
                  <a:pt x="2052638" y="271462"/>
                </a:cubicBezTo>
                <a:cubicBezTo>
                  <a:pt x="2058251" y="277075"/>
                  <a:pt x="2065788" y="280440"/>
                  <a:pt x="2071688" y="285750"/>
                </a:cubicBezTo>
                <a:cubicBezTo>
                  <a:pt x="2095301" y="307002"/>
                  <a:pt x="2095717" y="313865"/>
                  <a:pt x="2119313" y="328612"/>
                </a:cubicBezTo>
                <a:cubicBezTo>
                  <a:pt x="2135332" y="338623"/>
                  <a:pt x="2148615" y="341554"/>
                  <a:pt x="2166938" y="347662"/>
                </a:cubicBezTo>
                <a:lnTo>
                  <a:pt x="2181225" y="352425"/>
                </a:lnTo>
                <a:cubicBezTo>
                  <a:pt x="2185988" y="354013"/>
                  <a:pt x="2191023" y="354942"/>
                  <a:pt x="2195513" y="357187"/>
                </a:cubicBezTo>
                <a:lnTo>
                  <a:pt x="2205038" y="361950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876596" y="1081488"/>
            <a:ext cx="43059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</a:t>
            </a:r>
            <a:r>
              <a:rPr lang="en-US" altLang="ko-KR" sz="1100" dirty="0" smtClean="0"/>
              <a:t>ublic void _</a:t>
            </a:r>
            <a:r>
              <a:rPr lang="en-US" altLang="ko-KR" sz="1100" dirty="0" err="1" smtClean="0"/>
              <a:t>jspService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HttpServletRequest</a:t>
            </a:r>
            <a:r>
              <a:rPr lang="en-US" altLang="ko-KR" sz="1100" dirty="0" smtClean="0"/>
              <a:t> request, ){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GET</a:t>
            </a:r>
            <a:r>
              <a:rPr lang="ko-KR" altLang="en-US" sz="1100" dirty="0" smtClean="0"/>
              <a:t>방식인 경우 </a:t>
            </a:r>
            <a:r>
              <a:rPr lang="en-US" altLang="ko-KR" sz="1100" dirty="0" smtClean="0"/>
              <a:t>Tomcat decoding</a:t>
            </a:r>
            <a:r>
              <a:rPr lang="ko-KR" altLang="en-US" sz="1100" dirty="0" smtClean="0"/>
              <a:t>을 해준다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smtClean="0"/>
              <a:t>  String name=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(“name”);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POST</a:t>
            </a:r>
            <a:r>
              <a:rPr lang="ko-KR" altLang="en-US" sz="1100" dirty="0" smtClean="0"/>
              <a:t>방식인 경우 </a:t>
            </a:r>
            <a:r>
              <a:rPr lang="en-US" altLang="ko-KR" sz="1100" dirty="0" smtClean="0"/>
              <a:t>Tomcat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decoding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해주지 않는다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입력단계에서 모든 값의 </a:t>
            </a:r>
            <a:r>
              <a:rPr lang="en-US" altLang="ko-KR" sz="1100" dirty="0" err="1" smtClean="0"/>
              <a:t>charset</a:t>
            </a:r>
            <a:r>
              <a:rPr lang="ko-KR" altLang="en-US" sz="1100" dirty="0" smtClean="0"/>
              <a:t>을 변경해준다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</a:t>
            </a:r>
            <a:r>
              <a:rPr lang="en-US" altLang="ko-KR" sz="1100" b="1" dirty="0" err="1" smtClean="0"/>
              <a:t>request.setCharacterEncoding</a:t>
            </a:r>
            <a:r>
              <a:rPr lang="en-US" altLang="ko-KR" sz="1100" b="1" dirty="0" smtClean="0"/>
              <a:t>(“</a:t>
            </a:r>
            <a:r>
              <a:rPr lang="en-US" altLang="ko-KR" sz="1100" b="1" dirty="0" err="1" smtClean="0"/>
              <a:t>charset</a:t>
            </a:r>
            <a:r>
              <a:rPr lang="en-US" altLang="ko-KR" sz="1100" b="1" dirty="0" smtClean="0"/>
              <a:t>”)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 </a:t>
            </a:r>
            <a:r>
              <a:rPr lang="ko-KR" altLang="en-US" sz="1100" b="1" dirty="0" smtClean="0"/>
              <a:t>가급적이면 </a:t>
            </a:r>
            <a:r>
              <a:rPr lang="en-US" altLang="ko-KR" sz="1100" b="1" dirty="0" smtClean="0"/>
              <a:t>request</a:t>
            </a:r>
            <a:r>
              <a:rPr lang="ko-KR" altLang="en-US" sz="1100" b="1" dirty="0" smtClean="0"/>
              <a:t>객체가 사용되기 전에 </a:t>
            </a:r>
            <a:r>
              <a:rPr lang="en-US" altLang="ko-KR" sz="1100" b="1" dirty="0" smtClean="0"/>
              <a:t>method</a:t>
            </a:r>
            <a:r>
              <a:rPr lang="ko-KR" altLang="en-US" sz="1100" b="1" dirty="0" smtClean="0"/>
              <a:t>를 호출</a:t>
            </a:r>
            <a:endParaRPr lang="en-US" altLang="ko-KR" sz="1100" b="1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738801" y="1248506"/>
            <a:ext cx="5152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입력한 값은 </a:t>
            </a:r>
            <a:r>
              <a:rPr lang="en-US" altLang="ko-KR" sz="900" b="1" dirty="0" smtClean="0"/>
              <a:t>encoding </a:t>
            </a:r>
            <a:r>
              <a:rPr lang="ko-KR" altLang="en-US" sz="900" b="1" dirty="0" smtClean="0"/>
              <a:t>되어 </a:t>
            </a:r>
            <a:r>
              <a:rPr lang="en-US" altLang="ko-KR" sz="900" b="1" dirty="0" smtClean="0"/>
              <a:t>%EC%9E%84 </a:t>
            </a:r>
            <a:r>
              <a:rPr lang="ko-KR" altLang="en-US" sz="900" b="1" dirty="0" smtClean="0"/>
              <a:t>들어온다</a:t>
            </a:r>
            <a:r>
              <a:rPr lang="en-US" altLang="ko-KR" sz="900" b="1" dirty="0" smtClean="0"/>
              <a:t>. =&gt; </a:t>
            </a:r>
            <a:r>
              <a:rPr lang="ko-KR" altLang="en-US" sz="900" b="1" dirty="0" smtClean="0"/>
              <a:t>변환하지 않고 사용하면 한글이 깨진다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7158" y="5429264"/>
            <a:ext cx="81105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-String </a:t>
            </a:r>
            <a:r>
              <a:rPr lang="ko-KR" altLang="en-US" sz="1400" b="1" dirty="0" smtClean="0"/>
              <a:t>클래스 사용</a:t>
            </a:r>
            <a:endParaRPr lang="en-US" altLang="ko-KR" sz="1400" b="1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=new String(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인코딩할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”),”</a:t>
            </a:r>
            <a:r>
              <a:rPr lang="ko-KR" altLang="en-US" sz="1400" dirty="0" smtClean="0"/>
              <a:t>생성할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”)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-</a:t>
            </a:r>
            <a:r>
              <a:rPr lang="en-US" altLang="ko-KR" sz="1400" b="1" dirty="0" err="1" smtClean="0"/>
              <a:t>URLEncoder</a:t>
            </a:r>
            <a:r>
              <a:rPr lang="ko-KR" altLang="en-US" sz="1400" b="1" dirty="0" smtClean="0"/>
              <a:t>클래스 사용</a:t>
            </a:r>
            <a:endParaRPr lang="en-US" altLang="ko-KR" sz="1400" b="1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URLDecoder.decode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URLEncoder.encode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,”</a:t>
            </a:r>
            <a:r>
              <a:rPr lang="ko-KR" altLang="en-US" sz="1400" dirty="0" err="1" smtClean="0"/>
              <a:t>인코딩할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”), “</a:t>
            </a:r>
            <a:r>
              <a:rPr lang="ko-KR" altLang="en-US" sz="1400" dirty="0" err="1" smtClean="0"/>
              <a:t>디코딩할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1142976" y="592933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85852" y="5857892"/>
            <a:ext cx="3364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생성할 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으로 만들어진 문자열이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할당됨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 flipV="1">
            <a:off x="2000232" y="2428868"/>
            <a:ext cx="4429156" cy="307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0800000" flipV="1">
            <a:off x="2357422" y="2428868"/>
            <a:ext cx="4071966" cy="3714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94010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서버 내 페이지 이동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-forward, redirect </a:t>
            </a:r>
            <a:r>
              <a:rPr lang="ko-KR" altLang="en-US" sz="1600" dirty="0" smtClean="0"/>
              <a:t>방식이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*forward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요청객체를 사용한 페이지 이동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웹 브라우저는 페이지 이동을 모른다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데이터처리 페이지와 화면구현 페이지를 분리하여 제작하기 위해서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interface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0.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페이지로 보낼 데이터를 </a:t>
            </a:r>
            <a:r>
              <a:rPr lang="en-US" altLang="ko-KR" sz="1600" dirty="0" smtClean="0"/>
              <a:t>scope</a:t>
            </a:r>
            <a:r>
              <a:rPr lang="ko-KR" altLang="en-US" sz="1600" dirty="0" smtClean="0"/>
              <a:t>객체에 설정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주로 </a:t>
            </a:r>
            <a:r>
              <a:rPr lang="en-US" altLang="ko-KR" sz="1600" dirty="0" smtClean="0"/>
              <a:t>: request)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request.setAttribute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이동할 페이지를 설정하여 </a:t>
            </a:r>
            <a:r>
              <a:rPr lang="en-US" altLang="ko-KR" sz="1600" dirty="0" err="1" smtClean="0"/>
              <a:t>RequestDispatcher</a:t>
            </a:r>
            <a:r>
              <a:rPr lang="ko-KR" altLang="en-US" sz="1600" dirty="0" smtClean="0"/>
              <a:t>를 얻는다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rd=</a:t>
            </a:r>
            <a:r>
              <a:rPr lang="en-US" altLang="ko-KR" sz="1600" dirty="0" err="1" smtClean="0"/>
              <a:t>request.getRequestDispather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이동할페이지</a:t>
            </a:r>
            <a:r>
              <a:rPr lang="en-US" altLang="ko-KR" sz="1600" b="1" dirty="0" smtClean="0"/>
              <a:t>URI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rd.forward</a:t>
            </a:r>
            <a:r>
              <a:rPr lang="en-US" altLang="ko-KR" sz="1600" dirty="0" smtClean="0"/>
              <a:t>( request, </a:t>
            </a:r>
            <a:r>
              <a:rPr lang="en-US" altLang="ko-KR" sz="1600" dirty="0" err="1" smtClean="0"/>
              <a:t>reponse</a:t>
            </a:r>
            <a:r>
              <a:rPr lang="en-US" altLang="ko-KR" sz="1600" dirty="0" smtClean="0"/>
              <a:t> 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714348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857232"/>
            <a:ext cx="7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785918" y="78579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7618" y="785794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71538" y="2571744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1538" y="3570288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14818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571612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14480" y="192880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0976" y="1667192"/>
            <a:ext cx="285752" cy="36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19538" y="2024382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785794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*forward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28794" y="109568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데이터 처리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1142984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데이터를 보여주기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028688" y="3471850"/>
            <a:ext cx="2232032" cy="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8794" y="438183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081194" y="30959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81194" y="1452878"/>
            <a:ext cx="2685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request.setAttribute</a:t>
            </a:r>
            <a:r>
              <a:rPr lang="en-US" altLang="ko-KR" sz="1100" dirty="0" smtClean="0"/>
              <a:t>(“name”,”</a:t>
            </a:r>
            <a:r>
              <a:rPr lang="ko-KR" altLang="en-US" sz="1100" dirty="0" smtClean="0"/>
              <a:t>임태균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 err="1" smtClean="0"/>
              <a:t>RequestDispatcher</a:t>
            </a:r>
            <a:r>
              <a:rPr lang="en-US" altLang="ko-KR" sz="1100" dirty="0" smtClean="0"/>
              <a:t> rd=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request.getRequestDisptcher</a:t>
            </a:r>
            <a:r>
              <a:rPr lang="en-US" altLang="ko-KR" sz="1100" dirty="0" smtClean="0"/>
              <a:t>(“b.jsp”);</a:t>
            </a:r>
          </a:p>
          <a:p>
            <a:r>
              <a:rPr lang="en-US" altLang="ko-KR" sz="1100" dirty="0"/>
              <a:t> </a:t>
            </a:r>
            <a:r>
              <a:rPr lang="en-US" altLang="ko-KR" sz="1100" b="1" dirty="0" err="1" smtClean="0"/>
              <a:t>rd.forward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request,reponse</a:t>
            </a:r>
            <a:r>
              <a:rPr lang="en-US" altLang="ko-KR" sz="1100" b="1" dirty="0" smtClean="0"/>
              <a:t>);</a:t>
            </a:r>
            <a:endParaRPr lang="ko-KR" altLang="en-US" sz="1100" b="1" dirty="0"/>
          </a:p>
        </p:txBody>
      </p:sp>
      <p:cxnSp>
        <p:nvCxnSpPr>
          <p:cNvPr id="21" name="직선 화살표 연결선 20"/>
          <p:cNvCxnSpPr>
            <a:endCxn id="11" idx="1"/>
          </p:cNvCxnSpPr>
          <p:nvPr/>
        </p:nvCxnSpPr>
        <p:spPr>
          <a:xfrm>
            <a:off x="4214810" y="2143116"/>
            <a:ext cx="1304728" cy="1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29322" y="1571612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String name=(String)</a:t>
            </a:r>
          </a:p>
          <a:p>
            <a:r>
              <a:rPr lang="en-US" altLang="ko-KR" sz="1100" dirty="0" err="1" smtClean="0"/>
              <a:t>request.getAttribute</a:t>
            </a:r>
            <a:r>
              <a:rPr lang="en-US" altLang="ko-KR" sz="1100" dirty="0" smtClean="0"/>
              <a:t>(“name”)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2500298" y="128586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926" y="1071546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scope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>
            <a:off x="5000628" y="3143248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19718" y="30718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214818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357818" y="4572008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b.jsp</a:t>
            </a:r>
            <a:r>
              <a:rPr lang="ko-KR" altLang="en-US" sz="1100" dirty="0" smtClean="0"/>
              <a:t>의 내용이 응답된다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357818" y="4286256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 // URL</a:t>
            </a:r>
            <a:r>
              <a:rPr lang="ko-KR" altLang="en-US" sz="1100" dirty="0" smtClean="0"/>
              <a:t>은 그대로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>
            <a:endCxn id="11" idx="3"/>
          </p:cNvCxnSpPr>
          <p:nvPr/>
        </p:nvCxnSpPr>
        <p:spPr>
          <a:xfrm rot="10800000">
            <a:off x="6000760" y="2155188"/>
            <a:ext cx="500066" cy="13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9388" y="2143116"/>
            <a:ext cx="2731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이동한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이전페이지의 </a:t>
            </a:r>
            <a:r>
              <a:rPr lang="en-US" altLang="ko-KR" sz="1400" dirty="0" smtClean="0"/>
              <a:t>web </a:t>
            </a:r>
            <a:r>
              <a:rPr lang="en-US" altLang="ko-KR" sz="1400" dirty="0" err="1" smtClean="0"/>
              <a:t>paratemer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ko-KR" altLang="en-US" sz="1400" dirty="0" smtClean="0"/>
              <a:t>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8604"/>
            <a:ext cx="99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96321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*out</a:t>
            </a:r>
          </a:p>
          <a:p>
            <a:r>
              <a:rPr lang="en-US" altLang="ko-KR" sz="1600" dirty="0" smtClean="0"/>
              <a:t> -JSP tag</a:t>
            </a:r>
            <a:r>
              <a:rPr lang="ko-KR" altLang="en-US" sz="1600" dirty="0" smtClean="0"/>
              <a:t>안에서 웹 브라우저로 출력할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out.print</a:t>
            </a:r>
            <a:r>
              <a:rPr lang="en-US" altLang="ko-KR" sz="1600" dirty="0" smtClean="0"/>
              <a:t>(“”); // </a:t>
            </a:r>
            <a:r>
              <a:rPr lang="ko-KR" altLang="en-US" sz="1600" dirty="0" smtClean="0"/>
              <a:t>소스 보기 시 </a:t>
            </a:r>
            <a:r>
              <a:rPr lang="ko-KR" altLang="en-US" sz="1600" dirty="0" smtClean="0"/>
              <a:t>줄이 변경되지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(“”); //</a:t>
            </a:r>
            <a:r>
              <a:rPr lang="ko-KR" altLang="en-US" sz="1600" dirty="0" smtClean="0"/>
              <a:t>소스 보기 시 </a:t>
            </a:r>
            <a:r>
              <a:rPr lang="ko-KR" altLang="en-US" sz="1600" dirty="0" smtClean="0"/>
              <a:t>줄이 변경된다</a:t>
            </a:r>
            <a:r>
              <a:rPr lang="en-US" altLang="ko-KR" sz="1600" dirty="0" smtClean="0"/>
              <a:t>.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571736" y="35716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14285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&lt;%= %&gt;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200024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브라우저로 출력할 값</a:t>
            </a:r>
            <a:endParaRPr lang="en-US" altLang="ko-KR" sz="1200" dirty="0" smtClean="0"/>
          </a:p>
          <a:p>
            <a:r>
              <a:rPr lang="en-US" altLang="ko-KR" sz="1200" dirty="0" smtClean="0"/>
              <a:t>text, HTML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447800" y="1314450"/>
            <a:ext cx="1019175" cy="940357"/>
          </a:xfrm>
          <a:custGeom>
            <a:avLst/>
            <a:gdLst>
              <a:gd name="connsiteX0" fmla="*/ 1019175 w 1019175"/>
              <a:gd name="connsiteY0" fmla="*/ 909638 h 940357"/>
              <a:gd name="connsiteX1" fmla="*/ 1004888 w 1019175"/>
              <a:gd name="connsiteY1" fmla="*/ 919163 h 940357"/>
              <a:gd name="connsiteX2" fmla="*/ 876300 w 1019175"/>
              <a:gd name="connsiteY2" fmla="*/ 919163 h 940357"/>
              <a:gd name="connsiteX3" fmla="*/ 842963 w 1019175"/>
              <a:gd name="connsiteY3" fmla="*/ 890588 h 940357"/>
              <a:gd name="connsiteX4" fmla="*/ 828675 w 1019175"/>
              <a:gd name="connsiteY4" fmla="*/ 881063 h 940357"/>
              <a:gd name="connsiteX5" fmla="*/ 804863 w 1019175"/>
              <a:gd name="connsiteY5" fmla="*/ 852488 h 940357"/>
              <a:gd name="connsiteX6" fmla="*/ 785813 w 1019175"/>
              <a:gd name="connsiteY6" fmla="*/ 833438 h 940357"/>
              <a:gd name="connsiteX7" fmla="*/ 766763 w 1019175"/>
              <a:gd name="connsiteY7" fmla="*/ 804863 h 940357"/>
              <a:gd name="connsiteX8" fmla="*/ 742950 w 1019175"/>
              <a:gd name="connsiteY8" fmla="*/ 776288 h 940357"/>
              <a:gd name="connsiteX9" fmla="*/ 723900 w 1019175"/>
              <a:gd name="connsiteY9" fmla="*/ 747713 h 940357"/>
              <a:gd name="connsiteX10" fmla="*/ 704850 w 1019175"/>
              <a:gd name="connsiteY10" fmla="*/ 723900 h 940357"/>
              <a:gd name="connsiteX11" fmla="*/ 685800 w 1019175"/>
              <a:gd name="connsiteY11" fmla="*/ 685800 h 940357"/>
              <a:gd name="connsiteX12" fmla="*/ 676275 w 1019175"/>
              <a:gd name="connsiteY12" fmla="*/ 652463 h 940357"/>
              <a:gd name="connsiteX13" fmla="*/ 633413 w 1019175"/>
              <a:gd name="connsiteY13" fmla="*/ 590550 h 940357"/>
              <a:gd name="connsiteX14" fmla="*/ 619125 w 1019175"/>
              <a:gd name="connsiteY14" fmla="*/ 542925 h 940357"/>
              <a:gd name="connsiteX15" fmla="*/ 609600 w 1019175"/>
              <a:gd name="connsiteY15" fmla="*/ 528638 h 940357"/>
              <a:gd name="connsiteX16" fmla="*/ 595313 w 1019175"/>
              <a:gd name="connsiteY16" fmla="*/ 504825 h 940357"/>
              <a:gd name="connsiteX17" fmla="*/ 590550 w 1019175"/>
              <a:gd name="connsiteY17" fmla="*/ 471488 h 940357"/>
              <a:gd name="connsiteX18" fmla="*/ 585788 w 1019175"/>
              <a:gd name="connsiteY18" fmla="*/ 433388 h 940357"/>
              <a:gd name="connsiteX19" fmla="*/ 571500 w 1019175"/>
              <a:gd name="connsiteY19" fmla="*/ 404813 h 940357"/>
              <a:gd name="connsiteX20" fmla="*/ 561975 w 1019175"/>
              <a:gd name="connsiteY20" fmla="*/ 347663 h 940357"/>
              <a:gd name="connsiteX21" fmla="*/ 552450 w 1019175"/>
              <a:gd name="connsiteY21" fmla="*/ 323850 h 940357"/>
              <a:gd name="connsiteX22" fmla="*/ 542925 w 1019175"/>
              <a:gd name="connsiteY22" fmla="*/ 228600 h 940357"/>
              <a:gd name="connsiteX23" fmla="*/ 533400 w 1019175"/>
              <a:gd name="connsiteY23" fmla="*/ 195263 h 940357"/>
              <a:gd name="connsiteX24" fmla="*/ 514350 w 1019175"/>
              <a:gd name="connsiteY24" fmla="*/ 133350 h 940357"/>
              <a:gd name="connsiteX25" fmla="*/ 509588 w 1019175"/>
              <a:gd name="connsiteY25" fmla="*/ 104775 h 940357"/>
              <a:gd name="connsiteX26" fmla="*/ 490538 w 1019175"/>
              <a:gd name="connsiteY26" fmla="*/ 71438 h 940357"/>
              <a:gd name="connsiteX27" fmla="*/ 457200 w 1019175"/>
              <a:gd name="connsiteY27" fmla="*/ 33338 h 940357"/>
              <a:gd name="connsiteX28" fmla="*/ 428625 w 1019175"/>
              <a:gd name="connsiteY28" fmla="*/ 14288 h 940357"/>
              <a:gd name="connsiteX29" fmla="*/ 400050 w 1019175"/>
              <a:gd name="connsiteY29" fmla="*/ 0 h 940357"/>
              <a:gd name="connsiteX30" fmla="*/ 280988 w 1019175"/>
              <a:gd name="connsiteY30" fmla="*/ 4763 h 940357"/>
              <a:gd name="connsiteX31" fmla="*/ 242888 w 1019175"/>
              <a:gd name="connsiteY31" fmla="*/ 23813 h 940357"/>
              <a:gd name="connsiteX32" fmla="*/ 204788 w 1019175"/>
              <a:gd name="connsiteY32" fmla="*/ 42863 h 940357"/>
              <a:gd name="connsiteX33" fmla="*/ 161925 w 1019175"/>
              <a:gd name="connsiteY33" fmla="*/ 76200 h 940357"/>
              <a:gd name="connsiteX34" fmla="*/ 142875 w 1019175"/>
              <a:gd name="connsiteY34" fmla="*/ 85725 h 940357"/>
              <a:gd name="connsiteX35" fmla="*/ 109538 w 1019175"/>
              <a:gd name="connsiteY35" fmla="*/ 109538 h 940357"/>
              <a:gd name="connsiteX36" fmla="*/ 95250 w 1019175"/>
              <a:gd name="connsiteY36" fmla="*/ 114300 h 940357"/>
              <a:gd name="connsiteX37" fmla="*/ 76200 w 1019175"/>
              <a:gd name="connsiteY37" fmla="*/ 128588 h 940357"/>
              <a:gd name="connsiteX38" fmla="*/ 47625 w 1019175"/>
              <a:gd name="connsiteY38" fmla="*/ 157163 h 940357"/>
              <a:gd name="connsiteX39" fmla="*/ 42863 w 1019175"/>
              <a:gd name="connsiteY39" fmla="*/ 171450 h 940357"/>
              <a:gd name="connsiteX40" fmla="*/ 19050 w 1019175"/>
              <a:gd name="connsiteY40" fmla="*/ 200025 h 940357"/>
              <a:gd name="connsiteX41" fmla="*/ 9525 w 1019175"/>
              <a:gd name="connsiteY41" fmla="*/ 214313 h 940357"/>
              <a:gd name="connsiteX42" fmla="*/ 0 w 1019175"/>
              <a:gd name="connsiteY42" fmla="*/ 228600 h 9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19175" h="940357">
                <a:moveTo>
                  <a:pt x="1019175" y="909638"/>
                </a:moveTo>
                <a:cubicBezTo>
                  <a:pt x="1014413" y="912813"/>
                  <a:pt x="1010007" y="916603"/>
                  <a:pt x="1004888" y="919163"/>
                </a:cubicBezTo>
                <a:cubicBezTo>
                  <a:pt x="969954" y="936629"/>
                  <a:pt x="877645" y="919219"/>
                  <a:pt x="876300" y="919163"/>
                </a:cubicBezTo>
                <a:cubicBezTo>
                  <a:pt x="804926" y="865631"/>
                  <a:pt x="902687" y="940357"/>
                  <a:pt x="842963" y="890588"/>
                </a:cubicBezTo>
                <a:cubicBezTo>
                  <a:pt x="838566" y="886924"/>
                  <a:pt x="832722" y="885110"/>
                  <a:pt x="828675" y="881063"/>
                </a:cubicBezTo>
                <a:cubicBezTo>
                  <a:pt x="819908" y="872296"/>
                  <a:pt x="813157" y="861704"/>
                  <a:pt x="804863" y="852488"/>
                </a:cubicBezTo>
                <a:cubicBezTo>
                  <a:pt x="798856" y="845813"/>
                  <a:pt x="791423" y="840450"/>
                  <a:pt x="785813" y="833438"/>
                </a:cubicBezTo>
                <a:cubicBezTo>
                  <a:pt x="778662" y="824499"/>
                  <a:pt x="773632" y="814021"/>
                  <a:pt x="766763" y="804863"/>
                </a:cubicBezTo>
                <a:cubicBezTo>
                  <a:pt x="759324" y="794944"/>
                  <a:pt x="750389" y="786207"/>
                  <a:pt x="742950" y="776288"/>
                </a:cubicBezTo>
                <a:cubicBezTo>
                  <a:pt x="736081" y="767130"/>
                  <a:pt x="730633" y="756971"/>
                  <a:pt x="723900" y="747713"/>
                </a:cubicBezTo>
                <a:cubicBezTo>
                  <a:pt x="717921" y="739492"/>
                  <a:pt x="710177" y="732557"/>
                  <a:pt x="704850" y="723900"/>
                </a:cubicBezTo>
                <a:cubicBezTo>
                  <a:pt x="697408" y="711807"/>
                  <a:pt x="689701" y="699453"/>
                  <a:pt x="685800" y="685800"/>
                </a:cubicBezTo>
                <a:cubicBezTo>
                  <a:pt x="682625" y="674688"/>
                  <a:pt x="681845" y="662589"/>
                  <a:pt x="676275" y="652463"/>
                </a:cubicBezTo>
                <a:cubicBezTo>
                  <a:pt x="664179" y="630469"/>
                  <a:pt x="633413" y="590550"/>
                  <a:pt x="633413" y="590550"/>
                </a:cubicBezTo>
                <a:cubicBezTo>
                  <a:pt x="628951" y="568244"/>
                  <a:pt x="629567" y="563809"/>
                  <a:pt x="619125" y="542925"/>
                </a:cubicBezTo>
                <a:cubicBezTo>
                  <a:pt x="616565" y="537806"/>
                  <a:pt x="612633" y="533492"/>
                  <a:pt x="609600" y="528638"/>
                </a:cubicBezTo>
                <a:cubicBezTo>
                  <a:pt x="604694" y="520788"/>
                  <a:pt x="600075" y="512763"/>
                  <a:pt x="595313" y="504825"/>
                </a:cubicBezTo>
                <a:cubicBezTo>
                  <a:pt x="593725" y="493713"/>
                  <a:pt x="592034" y="482615"/>
                  <a:pt x="590550" y="471488"/>
                </a:cubicBezTo>
                <a:cubicBezTo>
                  <a:pt x="588858" y="458801"/>
                  <a:pt x="589304" y="445694"/>
                  <a:pt x="585788" y="433388"/>
                </a:cubicBezTo>
                <a:cubicBezTo>
                  <a:pt x="582862" y="423148"/>
                  <a:pt x="576263" y="414338"/>
                  <a:pt x="571500" y="404813"/>
                </a:cubicBezTo>
                <a:cubicBezTo>
                  <a:pt x="569981" y="394180"/>
                  <a:pt x="565776" y="360332"/>
                  <a:pt x="561975" y="347663"/>
                </a:cubicBezTo>
                <a:cubicBezTo>
                  <a:pt x="559518" y="339474"/>
                  <a:pt x="555625" y="331788"/>
                  <a:pt x="552450" y="323850"/>
                </a:cubicBezTo>
                <a:cubicBezTo>
                  <a:pt x="550351" y="294460"/>
                  <a:pt x="549899" y="258820"/>
                  <a:pt x="542925" y="228600"/>
                </a:cubicBezTo>
                <a:cubicBezTo>
                  <a:pt x="540326" y="217339"/>
                  <a:pt x="536575" y="206375"/>
                  <a:pt x="533400" y="195263"/>
                </a:cubicBezTo>
                <a:cubicBezTo>
                  <a:pt x="522045" y="115766"/>
                  <a:pt x="538485" y="205754"/>
                  <a:pt x="514350" y="133350"/>
                </a:cubicBezTo>
                <a:cubicBezTo>
                  <a:pt x="511296" y="124189"/>
                  <a:pt x="512363" y="114024"/>
                  <a:pt x="509588" y="104775"/>
                </a:cubicBezTo>
                <a:cubicBezTo>
                  <a:pt x="506701" y="95152"/>
                  <a:pt x="496586" y="79905"/>
                  <a:pt x="490538" y="71438"/>
                </a:cubicBezTo>
                <a:cubicBezTo>
                  <a:pt x="480315" y="57126"/>
                  <a:pt x="471168" y="44512"/>
                  <a:pt x="457200" y="33338"/>
                </a:cubicBezTo>
                <a:cubicBezTo>
                  <a:pt x="448261" y="26187"/>
                  <a:pt x="439485" y="17909"/>
                  <a:pt x="428625" y="14288"/>
                </a:cubicBezTo>
                <a:cubicBezTo>
                  <a:pt x="408908" y="7715"/>
                  <a:pt x="418515" y="12310"/>
                  <a:pt x="400050" y="0"/>
                </a:cubicBezTo>
                <a:cubicBezTo>
                  <a:pt x="360363" y="1588"/>
                  <a:pt x="320606" y="1933"/>
                  <a:pt x="280988" y="4763"/>
                </a:cubicBezTo>
                <a:cubicBezTo>
                  <a:pt x="268843" y="5631"/>
                  <a:pt x="250861" y="19520"/>
                  <a:pt x="242888" y="23813"/>
                </a:cubicBezTo>
                <a:cubicBezTo>
                  <a:pt x="230386" y="30545"/>
                  <a:pt x="214829" y="32823"/>
                  <a:pt x="204788" y="42863"/>
                </a:cubicBezTo>
                <a:cubicBezTo>
                  <a:pt x="189109" y="58541"/>
                  <a:pt x="184709" y="64808"/>
                  <a:pt x="161925" y="76200"/>
                </a:cubicBezTo>
                <a:cubicBezTo>
                  <a:pt x="155575" y="79375"/>
                  <a:pt x="148895" y="81962"/>
                  <a:pt x="142875" y="85725"/>
                </a:cubicBezTo>
                <a:cubicBezTo>
                  <a:pt x="134250" y="91116"/>
                  <a:pt x="119610" y="104502"/>
                  <a:pt x="109538" y="109538"/>
                </a:cubicBezTo>
                <a:cubicBezTo>
                  <a:pt x="105048" y="111783"/>
                  <a:pt x="100013" y="112713"/>
                  <a:pt x="95250" y="114300"/>
                </a:cubicBezTo>
                <a:cubicBezTo>
                  <a:pt x="88900" y="119063"/>
                  <a:pt x="81813" y="122975"/>
                  <a:pt x="76200" y="128588"/>
                </a:cubicBezTo>
                <a:cubicBezTo>
                  <a:pt x="40759" y="164030"/>
                  <a:pt x="81295" y="134717"/>
                  <a:pt x="47625" y="157163"/>
                </a:cubicBezTo>
                <a:cubicBezTo>
                  <a:pt x="46038" y="161925"/>
                  <a:pt x="45108" y="166960"/>
                  <a:pt x="42863" y="171450"/>
                </a:cubicBezTo>
                <a:cubicBezTo>
                  <a:pt x="33993" y="189190"/>
                  <a:pt x="32218" y="184223"/>
                  <a:pt x="19050" y="200025"/>
                </a:cubicBezTo>
                <a:cubicBezTo>
                  <a:pt x="15386" y="204422"/>
                  <a:pt x="12700" y="209550"/>
                  <a:pt x="9525" y="214313"/>
                </a:cubicBezTo>
                <a:cubicBezTo>
                  <a:pt x="4261" y="230106"/>
                  <a:pt x="9783" y="228600"/>
                  <a:pt x="0" y="228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291</Words>
  <Application>Microsoft Office PowerPoint</Application>
  <PresentationFormat>화면 슬라이드 쇼(4:3)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23</cp:revision>
  <dcterms:created xsi:type="dcterms:W3CDTF">2023-10-10T00:40:00Z</dcterms:created>
  <dcterms:modified xsi:type="dcterms:W3CDTF">2023-10-11T00:32:42Z</dcterms:modified>
</cp:coreProperties>
</file>