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487" autoAdjust="0"/>
    <p:restoredTop sz="94660"/>
  </p:normalViewPr>
  <p:slideViewPr>
    <p:cSldViewPr>
      <p:cViewPr>
        <p:scale>
          <a:sx n="150" d="100"/>
          <a:sy n="150" d="100"/>
        </p:scale>
        <p:origin x="24" y="19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AD59-FDE1-4ADC-A4E3-742407934109}" type="datetimeFigureOut">
              <a:rPr lang="ko-KR" altLang="en-US" smtClean="0"/>
              <a:pPr/>
              <a:t>2023-11-17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9D8B-0256-4F75-A14B-602CE28E05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AD59-FDE1-4ADC-A4E3-742407934109}" type="datetimeFigureOut">
              <a:rPr lang="ko-KR" altLang="en-US" smtClean="0"/>
              <a:pPr/>
              <a:t>2023-11-17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9D8B-0256-4F75-A14B-602CE28E05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AD59-FDE1-4ADC-A4E3-742407934109}" type="datetimeFigureOut">
              <a:rPr lang="ko-KR" altLang="en-US" smtClean="0"/>
              <a:pPr/>
              <a:t>2023-11-17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9D8B-0256-4F75-A14B-602CE28E05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AD59-FDE1-4ADC-A4E3-742407934109}" type="datetimeFigureOut">
              <a:rPr lang="ko-KR" altLang="en-US" smtClean="0"/>
              <a:pPr/>
              <a:t>2023-11-17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9D8B-0256-4F75-A14B-602CE28E05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AD59-FDE1-4ADC-A4E3-742407934109}" type="datetimeFigureOut">
              <a:rPr lang="ko-KR" altLang="en-US" smtClean="0"/>
              <a:pPr/>
              <a:t>2023-11-17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9D8B-0256-4F75-A14B-602CE28E05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AD59-FDE1-4ADC-A4E3-742407934109}" type="datetimeFigureOut">
              <a:rPr lang="ko-KR" altLang="en-US" smtClean="0"/>
              <a:pPr/>
              <a:t>2023-11-17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9D8B-0256-4F75-A14B-602CE28E05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AD59-FDE1-4ADC-A4E3-742407934109}" type="datetimeFigureOut">
              <a:rPr lang="ko-KR" altLang="en-US" smtClean="0"/>
              <a:pPr/>
              <a:t>2023-11-17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9D8B-0256-4F75-A14B-602CE28E05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AD59-FDE1-4ADC-A4E3-742407934109}" type="datetimeFigureOut">
              <a:rPr lang="ko-KR" altLang="en-US" smtClean="0"/>
              <a:pPr/>
              <a:t>2023-11-17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9D8B-0256-4F75-A14B-602CE28E05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AD59-FDE1-4ADC-A4E3-742407934109}" type="datetimeFigureOut">
              <a:rPr lang="ko-KR" altLang="en-US" smtClean="0"/>
              <a:pPr/>
              <a:t>2023-11-17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9D8B-0256-4F75-A14B-602CE28E05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AD59-FDE1-4ADC-A4E3-742407934109}" type="datetimeFigureOut">
              <a:rPr lang="ko-KR" altLang="en-US" smtClean="0"/>
              <a:pPr/>
              <a:t>2023-11-17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9D8B-0256-4F75-A14B-602CE28E05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AD59-FDE1-4ADC-A4E3-742407934109}" type="datetimeFigureOut">
              <a:rPr lang="ko-KR" altLang="en-US" smtClean="0"/>
              <a:pPr/>
              <a:t>2023-11-17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9D8B-0256-4F75-A14B-602CE28E05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AD59-FDE1-4ADC-A4E3-742407934109}" type="datetimeFigureOut">
              <a:rPr lang="ko-KR" altLang="en-US" smtClean="0"/>
              <a:pPr/>
              <a:t>2023-11-17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09D8B-0256-4F75-A14B-602CE28E05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7636514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MyBatis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Procedure(PL/SQL)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자주사용 될 </a:t>
            </a:r>
            <a:r>
              <a:rPr lang="ko-KR" altLang="en-US" sz="1600" dirty="0" err="1" smtClean="0"/>
              <a:t>쿼리문이</a:t>
            </a:r>
            <a:r>
              <a:rPr lang="ko-KR" altLang="en-US" sz="1600" dirty="0" err="1"/>
              <a:t>나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업무로직을</a:t>
            </a:r>
            <a:r>
              <a:rPr lang="ko-KR" altLang="en-US" sz="1600" dirty="0" smtClean="0"/>
              <a:t> 미리 만들어두고 필요한 곳에서 </a:t>
            </a:r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호출하여 사용하기 위해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 -procedure</a:t>
            </a:r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400" dirty="0" smtClean="0"/>
              <a:t> create or replace procedure  </a:t>
            </a:r>
            <a:r>
              <a:rPr lang="ko-KR" altLang="en-US" sz="1400" b="1" dirty="0" err="1" smtClean="0"/>
              <a:t>프로시저명</a:t>
            </a:r>
            <a:r>
              <a:rPr lang="en-US" altLang="ko-KR" sz="1400" dirty="0" smtClean="0"/>
              <a:t>( </a:t>
            </a:r>
            <a:r>
              <a:rPr lang="ko-KR" altLang="en-US" sz="1400" dirty="0" smtClean="0"/>
              <a:t>매개변수 </a:t>
            </a:r>
            <a:r>
              <a:rPr lang="en-US" altLang="ko-KR" sz="1400" b="1" dirty="0" smtClean="0"/>
              <a:t>in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데이터형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매개변수명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out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데이터형</a:t>
            </a:r>
            <a:r>
              <a:rPr lang="en-US" altLang="ko-KR" sz="1400" dirty="0" smtClean="0"/>
              <a:t>,,)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is</a:t>
            </a:r>
          </a:p>
          <a:p>
            <a:r>
              <a:rPr lang="en-US" altLang="ko-KR" sz="1400" dirty="0" smtClean="0"/>
              <a:t>  --</a:t>
            </a:r>
            <a:r>
              <a:rPr lang="ko-KR" altLang="en-US" sz="1400" dirty="0" smtClean="0"/>
              <a:t>변수선언</a:t>
            </a:r>
            <a:r>
              <a:rPr lang="en-US" altLang="ko-KR" sz="1400" dirty="0" smtClean="0"/>
              <a:t>, cursor </a:t>
            </a:r>
            <a:r>
              <a:rPr lang="ko-KR" altLang="en-US" sz="1400" dirty="0" smtClean="0"/>
              <a:t>선언</a:t>
            </a:r>
            <a:r>
              <a:rPr lang="en-US" altLang="ko-KR" sz="1400" dirty="0" smtClean="0"/>
              <a:t>, recode</a:t>
            </a:r>
            <a:r>
              <a:rPr lang="ko-KR" altLang="en-US" sz="1400" dirty="0" smtClean="0"/>
              <a:t>선언</a:t>
            </a:r>
            <a:r>
              <a:rPr lang="en-US" altLang="ko-KR" sz="1400" dirty="0" smtClean="0"/>
              <a:t>, table </a:t>
            </a:r>
            <a:r>
              <a:rPr lang="ko-KR" altLang="en-US" sz="1400" dirty="0" smtClean="0"/>
              <a:t>선언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begin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--</a:t>
            </a:r>
            <a:r>
              <a:rPr lang="ko-KR" altLang="en-US" sz="1400" dirty="0" err="1" smtClean="0"/>
              <a:t>업무로직처리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 exception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--</a:t>
            </a:r>
            <a:r>
              <a:rPr lang="ko-KR" altLang="en-US" sz="1400" dirty="0" smtClean="0"/>
              <a:t>예외처리코드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end;</a:t>
            </a:r>
          </a:p>
          <a:p>
            <a:r>
              <a:rPr lang="en-US" altLang="ko-KR" sz="1400" dirty="0" smtClean="0"/>
              <a:t> /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-</a:t>
            </a:r>
            <a:r>
              <a:rPr lang="en-US" altLang="ko-KR" sz="1400" dirty="0" err="1" smtClean="0"/>
              <a:t>MyBatis</a:t>
            </a:r>
            <a:r>
              <a:rPr lang="ko-KR" altLang="en-US" sz="1400" dirty="0" smtClean="0"/>
              <a:t>에서는 </a:t>
            </a:r>
            <a:r>
              <a:rPr lang="en-US" altLang="ko-KR" sz="1400" dirty="0" smtClean="0"/>
              <a:t>procedure</a:t>
            </a:r>
            <a:r>
              <a:rPr lang="ko-KR" altLang="en-US" sz="1400" dirty="0" smtClean="0"/>
              <a:t>를 호출 할 때 </a:t>
            </a:r>
            <a:r>
              <a:rPr lang="en-US" altLang="ko-KR" sz="1400" dirty="0" smtClean="0"/>
              <a:t>&lt;select&gt;</a:t>
            </a:r>
            <a:r>
              <a:rPr lang="ko-KR" altLang="en-US" sz="1400" dirty="0" smtClean="0"/>
              <a:t>으로 호출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statementType</a:t>
            </a:r>
            <a:r>
              <a:rPr lang="en-US" altLang="ko-KR" sz="1400" dirty="0" smtClean="0"/>
              <a:t>=“CALLABLE”</a:t>
            </a:r>
            <a:r>
              <a:rPr lang="ko-KR" altLang="en-US" sz="1400" dirty="0" smtClean="0"/>
              <a:t>로 </a:t>
            </a:r>
            <a:r>
              <a:rPr lang="ko-KR" altLang="en-US" sz="1400" dirty="0" err="1" smtClean="0"/>
              <a:t>설정해야한다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&lt;select id=“</a:t>
            </a:r>
            <a:r>
              <a:rPr lang="ko-KR" altLang="en-US" sz="1400" dirty="0" smtClean="0"/>
              <a:t>아이디</a:t>
            </a:r>
            <a:r>
              <a:rPr lang="en-US" altLang="ko-KR" sz="1400" dirty="0" smtClean="0"/>
              <a:t>” </a:t>
            </a:r>
            <a:r>
              <a:rPr lang="en-US" altLang="ko-KR" sz="1400" dirty="0" err="1" smtClean="0"/>
              <a:t>parameterType</a:t>
            </a:r>
            <a:r>
              <a:rPr lang="en-US" altLang="ko-KR" sz="1400" dirty="0" smtClean="0"/>
              <a:t>=“VO” </a:t>
            </a:r>
            <a:r>
              <a:rPr lang="en-US" altLang="ko-KR" sz="1400" b="1" dirty="0" err="1" smtClean="0"/>
              <a:t>statementType</a:t>
            </a:r>
            <a:r>
              <a:rPr lang="en-US" altLang="ko-KR" sz="1400" b="1" dirty="0" smtClean="0"/>
              <a:t>=“CALLABLE”</a:t>
            </a:r>
            <a:r>
              <a:rPr lang="en-US" altLang="ko-KR" sz="1400" dirty="0" smtClean="0"/>
              <a:t>&gt;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{ call </a:t>
            </a:r>
            <a:r>
              <a:rPr lang="ko-KR" altLang="en-US" sz="1400" dirty="0" err="1" smtClean="0"/>
              <a:t>프로시저명</a:t>
            </a:r>
            <a:r>
              <a:rPr lang="en-US" altLang="ko-KR" sz="1400" dirty="0" smtClean="0"/>
              <a:t>( #{ getter</a:t>
            </a:r>
            <a:r>
              <a:rPr lang="ko-KR" altLang="en-US" sz="1400" dirty="0" smtClean="0"/>
              <a:t>명</a:t>
            </a:r>
            <a:r>
              <a:rPr lang="en-US" altLang="ko-KR" sz="1400" dirty="0" smtClean="0"/>
              <a:t>, </a:t>
            </a:r>
            <a:r>
              <a:rPr lang="en-US" altLang="ko-KR" sz="1400" b="1" dirty="0" smtClean="0"/>
              <a:t>mode=</a:t>
            </a:r>
            <a:r>
              <a:rPr lang="ko-KR" altLang="en-US" sz="1400" b="1" dirty="0" err="1" smtClean="0"/>
              <a:t>파라메터의종류</a:t>
            </a:r>
            <a:r>
              <a:rPr lang="en-US" altLang="ko-KR" sz="1400" b="1" dirty="0" smtClean="0"/>
              <a:t>, </a:t>
            </a:r>
            <a:r>
              <a:rPr lang="en-US" altLang="ko-KR" sz="1400" b="1" dirty="0" err="1" smtClean="0"/>
              <a:t>jdbcType</a:t>
            </a:r>
            <a:r>
              <a:rPr lang="en-US" altLang="ko-KR" sz="1400" b="1" dirty="0" smtClean="0"/>
              <a:t>=</a:t>
            </a:r>
            <a:r>
              <a:rPr lang="en-US" altLang="ko-KR" sz="1400" b="1" dirty="0" err="1" smtClean="0"/>
              <a:t>java.sql.Types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} ) }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&lt;/select&gt;</a:t>
            </a:r>
          </a:p>
          <a:p>
            <a:endParaRPr lang="ko-KR" altLang="en-US" sz="14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786182" y="1928802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0800000">
            <a:off x="4429124" y="2000240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29124" y="2071678"/>
            <a:ext cx="14125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in </a:t>
            </a:r>
            <a:r>
              <a:rPr lang="en-US" altLang="ko-KR" sz="1100" dirty="0" err="1" smtClean="0"/>
              <a:t>paramter</a:t>
            </a:r>
            <a:endParaRPr lang="en-US" altLang="ko-KR" sz="1100" dirty="0" smtClean="0"/>
          </a:p>
          <a:p>
            <a:r>
              <a:rPr lang="ko-KR" altLang="en-US" sz="1100" dirty="0" smtClean="0"/>
              <a:t>외부의 값을 내부로</a:t>
            </a:r>
            <a:endParaRPr lang="en-US" altLang="ko-KR" sz="1100" dirty="0" smtClean="0"/>
          </a:p>
          <a:p>
            <a:r>
              <a:rPr lang="ko-KR" altLang="en-US" sz="1100" dirty="0" smtClean="0"/>
              <a:t>받기 위한 변수</a:t>
            </a:r>
            <a:endParaRPr lang="en-US" altLang="ko-KR" sz="1100" dirty="0" smtClean="0"/>
          </a:p>
          <a:p>
            <a:endParaRPr lang="ko-KR" altLang="en-US" sz="11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715008" y="1928802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10800000">
            <a:off x="6088392" y="2000240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88392" y="2071678"/>
            <a:ext cx="14125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out </a:t>
            </a:r>
            <a:r>
              <a:rPr lang="en-US" altLang="ko-KR" sz="1100" dirty="0" err="1" smtClean="0"/>
              <a:t>paramter</a:t>
            </a:r>
            <a:endParaRPr lang="en-US" altLang="ko-KR" sz="1100" dirty="0" smtClean="0"/>
          </a:p>
          <a:p>
            <a:r>
              <a:rPr lang="ko-KR" altLang="en-US" sz="1100" dirty="0" smtClean="0"/>
              <a:t>내</a:t>
            </a:r>
            <a:r>
              <a:rPr lang="ko-KR" altLang="en-US" sz="1100" dirty="0"/>
              <a:t>부</a:t>
            </a:r>
            <a:r>
              <a:rPr lang="ko-KR" altLang="en-US" sz="1100" dirty="0" smtClean="0"/>
              <a:t>의 값을 외부로</a:t>
            </a:r>
            <a:endParaRPr lang="en-US" altLang="ko-KR" sz="1100" dirty="0" smtClean="0"/>
          </a:p>
          <a:p>
            <a:r>
              <a:rPr lang="ko-KR" altLang="en-US" sz="1100" dirty="0" err="1" smtClean="0"/>
              <a:t>네보내기</a:t>
            </a:r>
            <a:r>
              <a:rPr lang="ko-KR" altLang="en-US" sz="1100" dirty="0" smtClean="0"/>
              <a:t> 위한 변수</a:t>
            </a:r>
            <a:endParaRPr lang="en-US" altLang="ko-KR" sz="1100" dirty="0" smtClean="0"/>
          </a:p>
          <a:p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500430" y="3429000"/>
            <a:ext cx="3129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CallableStatement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cstmt</a:t>
            </a:r>
            <a:r>
              <a:rPr lang="en-US" altLang="ko-KR" sz="1200" dirty="0" smtClean="0"/>
              <a:t>=</a:t>
            </a:r>
          </a:p>
          <a:p>
            <a:r>
              <a:rPr lang="en-US" altLang="ko-KR" sz="1200" dirty="0" err="1" smtClean="0"/>
              <a:t>con.prepareCall</a:t>
            </a:r>
            <a:r>
              <a:rPr lang="en-US" altLang="ko-KR" sz="1200" dirty="0" smtClean="0"/>
              <a:t>(“{ call </a:t>
            </a:r>
            <a:r>
              <a:rPr lang="ko-KR" altLang="en-US" sz="1200" dirty="0" err="1" smtClean="0"/>
              <a:t>프로시저명</a:t>
            </a:r>
            <a:r>
              <a:rPr lang="en-US" altLang="ko-KR" sz="1200" dirty="0" smtClean="0"/>
              <a:t>(?,?,?) }”);</a:t>
            </a:r>
            <a:endParaRPr lang="ko-KR" altLang="en-US" sz="12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28926" y="5143512"/>
            <a:ext cx="19288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자유형 16"/>
          <p:cNvSpPr/>
          <p:nvPr/>
        </p:nvSpPr>
        <p:spPr>
          <a:xfrm>
            <a:off x="4210050" y="2019300"/>
            <a:ext cx="2552700" cy="3147811"/>
          </a:xfrm>
          <a:custGeom>
            <a:avLst/>
            <a:gdLst>
              <a:gd name="connsiteX0" fmla="*/ 0 w 2552700"/>
              <a:gd name="connsiteY0" fmla="*/ 3143250 h 3147811"/>
              <a:gd name="connsiteX1" fmla="*/ 19050 w 2552700"/>
              <a:gd name="connsiteY1" fmla="*/ 3130550 h 3147811"/>
              <a:gd name="connsiteX2" fmla="*/ 88900 w 2552700"/>
              <a:gd name="connsiteY2" fmla="*/ 3073400 h 3147811"/>
              <a:gd name="connsiteX3" fmla="*/ 107950 w 2552700"/>
              <a:gd name="connsiteY3" fmla="*/ 3067050 h 3147811"/>
              <a:gd name="connsiteX4" fmla="*/ 165100 w 2552700"/>
              <a:gd name="connsiteY4" fmla="*/ 3060700 h 3147811"/>
              <a:gd name="connsiteX5" fmla="*/ 603250 w 2552700"/>
              <a:gd name="connsiteY5" fmla="*/ 3073400 h 3147811"/>
              <a:gd name="connsiteX6" fmla="*/ 641350 w 2552700"/>
              <a:gd name="connsiteY6" fmla="*/ 3079750 h 3147811"/>
              <a:gd name="connsiteX7" fmla="*/ 711200 w 2552700"/>
              <a:gd name="connsiteY7" fmla="*/ 3086100 h 3147811"/>
              <a:gd name="connsiteX8" fmla="*/ 755650 w 2552700"/>
              <a:gd name="connsiteY8" fmla="*/ 3098800 h 3147811"/>
              <a:gd name="connsiteX9" fmla="*/ 812800 w 2552700"/>
              <a:gd name="connsiteY9" fmla="*/ 3105150 h 3147811"/>
              <a:gd name="connsiteX10" fmla="*/ 933450 w 2552700"/>
              <a:gd name="connsiteY10" fmla="*/ 3117850 h 3147811"/>
              <a:gd name="connsiteX11" fmla="*/ 965200 w 2552700"/>
              <a:gd name="connsiteY11" fmla="*/ 3130550 h 3147811"/>
              <a:gd name="connsiteX12" fmla="*/ 1212850 w 2552700"/>
              <a:gd name="connsiteY12" fmla="*/ 3130550 h 3147811"/>
              <a:gd name="connsiteX13" fmla="*/ 1244600 w 2552700"/>
              <a:gd name="connsiteY13" fmla="*/ 3124200 h 3147811"/>
              <a:gd name="connsiteX14" fmla="*/ 1295400 w 2552700"/>
              <a:gd name="connsiteY14" fmla="*/ 3117850 h 3147811"/>
              <a:gd name="connsiteX15" fmla="*/ 1339850 w 2552700"/>
              <a:gd name="connsiteY15" fmla="*/ 3111500 h 3147811"/>
              <a:gd name="connsiteX16" fmla="*/ 1504950 w 2552700"/>
              <a:gd name="connsiteY16" fmla="*/ 3092450 h 3147811"/>
              <a:gd name="connsiteX17" fmla="*/ 1543050 w 2552700"/>
              <a:gd name="connsiteY17" fmla="*/ 3086100 h 3147811"/>
              <a:gd name="connsiteX18" fmla="*/ 1568450 w 2552700"/>
              <a:gd name="connsiteY18" fmla="*/ 3079750 h 3147811"/>
              <a:gd name="connsiteX19" fmla="*/ 1638300 w 2552700"/>
              <a:gd name="connsiteY19" fmla="*/ 3067050 h 3147811"/>
              <a:gd name="connsiteX20" fmla="*/ 1670050 w 2552700"/>
              <a:gd name="connsiteY20" fmla="*/ 3048000 h 3147811"/>
              <a:gd name="connsiteX21" fmla="*/ 1797050 w 2552700"/>
              <a:gd name="connsiteY21" fmla="*/ 3009900 h 3147811"/>
              <a:gd name="connsiteX22" fmla="*/ 1835150 w 2552700"/>
              <a:gd name="connsiteY22" fmla="*/ 2984500 h 3147811"/>
              <a:gd name="connsiteX23" fmla="*/ 1854200 w 2552700"/>
              <a:gd name="connsiteY23" fmla="*/ 2959100 h 3147811"/>
              <a:gd name="connsiteX24" fmla="*/ 1873250 w 2552700"/>
              <a:gd name="connsiteY24" fmla="*/ 2952750 h 3147811"/>
              <a:gd name="connsiteX25" fmla="*/ 1892300 w 2552700"/>
              <a:gd name="connsiteY25" fmla="*/ 2940050 h 3147811"/>
              <a:gd name="connsiteX26" fmla="*/ 1917700 w 2552700"/>
              <a:gd name="connsiteY26" fmla="*/ 2927350 h 3147811"/>
              <a:gd name="connsiteX27" fmla="*/ 1936750 w 2552700"/>
              <a:gd name="connsiteY27" fmla="*/ 2908300 h 3147811"/>
              <a:gd name="connsiteX28" fmla="*/ 1981200 w 2552700"/>
              <a:gd name="connsiteY28" fmla="*/ 2882900 h 3147811"/>
              <a:gd name="connsiteX29" fmla="*/ 2025650 w 2552700"/>
              <a:gd name="connsiteY29" fmla="*/ 2863850 h 3147811"/>
              <a:gd name="connsiteX30" fmla="*/ 2063750 w 2552700"/>
              <a:gd name="connsiteY30" fmla="*/ 2832100 h 3147811"/>
              <a:gd name="connsiteX31" fmla="*/ 2101850 w 2552700"/>
              <a:gd name="connsiteY31" fmla="*/ 2806700 h 3147811"/>
              <a:gd name="connsiteX32" fmla="*/ 2133600 w 2552700"/>
              <a:gd name="connsiteY32" fmla="*/ 2787650 h 3147811"/>
              <a:gd name="connsiteX33" fmla="*/ 2165350 w 2552700"/>
              <a:gd name="connsiteY33" fmla="*/ 2762250 h 3147811"/>
              <a:gd name="connsiteX34" fmla="*/ 2209800 w 2552700"/>
              <a:gd name="connsiteY34" fmla="*/ 2730500 h 3147811"/>
              <a:gd name="connsiteX35" fmla="*/ 2222500 w 2552700"/>
              <a:gd name="connsiteY35" fmla="*/ 2711450 h 3147811"/>
              <a:gd name="connsiteX36" fmla="*/ 2241550 w 2552700"/>
              <a:gd name="connsiteY36" fmla="*/ 2686050 h 3147811"/>
              <a:gd name="connsiteX37" fmla="*/ 2260600 w 2552700"/>
              <a:gd name="connsiteY37" fmla="*/ 2667000 h 3147811"/>
              <a:gd name="connsiteX38" fmla="*/ 2305050 w 2552700"/>
              <a:gd name="connsiteY38" fmla="*/ 2609850 h 3147811"/>
              <a:gd name="connsiteX39" fmla="*/ 2330450 w 2552700"/>
              <a:gd name="connsiteY39" fmla="*/ 2578100 h 3147811"/>
              <a:gd name="connsiteX40" fmla="*/ 2355850 w 2552700"/>
              <a:gd name="connsiteY40" fmla="*/ 2552700 h 3147811"/>
              <a:gd name="connsiteX41" fmla="*/ 2374900 w 2552700"/>
              <a:gd name="connsiteY41" fmla="*/ 2527300 h 3147811"/>
              <a:gd name="connsiteX42" fmla="*/ 2425700 w 2552700"/>
              <a:gd name="connsiteY42" fmla="*/ 2470150 h 3147811"/>
              <a:gd name="connsiteX43" fmla="*/ 2489200 w 2552700"/>
              <a:gd name="connsiteY43" fmla="*/ 2406650 h 3147811"/>
              <a:gd name="connsiteX44" fmla="*/ 2501900 w 2552700"/>
              <a:gd name="connsiteY44" fmla="*/ 2368550 h 3147811"/>
              <a:gd name="connsiteX45" fmla="*/ 2514600 w 2552700"/>
              <a:gd name="connsiteY45" fmla="*/ 2343150 h 3147811"/>
              <a:gd name="connsiteX46" fmla="*/ 2527300 w 2552700"/>
              <a:gd name="connsiteY46" fmla="*/ 2266950 h 3147811"/>
              <a:gd name="connsiteX47" fmla="*/ 2540000 w 2552700"/>
              <a:gd name="connsiteY47" fmla="*/ 2228850 h 3147811"/>
              <a:gd name="connsiteX48" fmla="*/ 2552700 w 2552700"/>
              <a:gd name="connsiteY48" fmla="*/ 2133600 h 3147811"/>
              <a:gd name="connsiteX49" fmla="*/ 2546350 w 2552700"/>
              <a:gd name="connsiteY49" fmla="*/ 1784350 h 3147811"/>
              <a:gd name="connsiteX50" fmla="*/ 2520950 w 2552700"/>
              <a:gd name="connsiteY50" fmla="*/ 1676400 h 3147811"/>
              <a:gd name="connsiteX51" fmla="*/ 2495550 w 2552700"/>
              <a:gd name="connsiteY51" fmla="*/ 1638300 h 3147811"/>
              <a:gd name="connsiteX52" fmla="*/ 2419350 w 2552700"/>
              <a:gd name="connsiteY52" fmla="*/ 1587500 h 3147811"/>
              <a:gd name="connsiteX53" fmla="*/ 2400300 w 2552700"/>
              <a:gd name="connsiteY53" fmla="*/ 1581150 h 3147811"/>
              <a:gd name="connsiteX54" fmla="*/ 2362200 w 2552700"/>
              <a:gd name="connsiteY54" fmla="*/ 1555750 h 3147811"/>
              <a:gd name="connsiteX55" fmla="*/ 2324100 w 2552700"/>
              <a:gd name="connsiteY55" fmla="*/ 1536700 h 3147811"/>
              <a:gd name="connsiteX56" fmla="*/ 2298700 w 2552700"/>
              <a:gd name="connsiteY56" fmla="*/ 1517650 h 3147811"/>
              <a:gd name="connsiteX57" fmla="*/ 2266950 w 2552700"/>
              <a:gd name="connsiteY57" fmla="*/ 1498600 h 3147811"/>
              <a:gd name="connsiteX58" fmla="*/ 2247900 w 2552700"/>
              <a:gd name="connsiteY58" fmla="*/ 1485900 h 3147811"/>
              <a:gd name="connsiteX59" fmla="*/ 2216150 w 2552700"/>
              <a:gd name="connsiteY59" fmla="*/ 1473200 h 3147811"/>
              <a:gd name="connsiteX60" fmla="*/ 2165350 w 2552700"/>
              <a:gd name="connsiteY60" fmla="*/ 1447800 h 3147811"/>
              <a:gd name="connsiteX61" fmla="*/ 2146300 w 2552700"/>
              <a:gd name="connsiteY61" fmla="*/ 1428750 h 3147811"/>
              <a:gd name="connsiteX62" fmla="*/ 2108200 w 2552700"/>
              <a:gd name="connsiteY62" fmla="*/ 1409700 h 3147811"/>
              <a:gd name="connsiteX63" fmla="*/ 2089150 w 2552700"/>
              <a:gd name="connsiteY63" fmla="*/ 1397000 h 3147811"/>
              <a:gd name="connsiteX64" fmla="*/ 2051050 w 2552700"/>
              <a:gd name="connsiteY64" fmla="*/ 1377950 h 3147811"/>
              <a:gd name="connsiteX65" fmla="*/ 2032000 w 2552700"/>
              <a:gd name="connsiteY65" fmla="*/ 1365250 h 3147811"/>
              <a:gd name="connsiteX66" fmla="*/ 2012950 w 2552700"/>
              <a:gd name="connsiteY66" fmla="*/ 1358900 h 3147811"/>
              <a:gd name="connsiteX67" fmla="*/ 1974850 w 2552700"/>
              <a:gd name="connsiteY67" fmla="*/ 1333500 h 3147811"/>
              <a:gd name="connsiteX68" fmla="*/ 1905000 w 2552700"/>
              <a:gd name="connsiteY68" fmla="*/ 1301750 h 3147811"/>
              <a:gd name="connsiteX69" fmla="*/ 1873250 w 2552700"/>
              <a:gd name="connsiteY69" fmla="*/ 1282700 h 3147811"/>
              <a:gd name="connsiteX70" fmla="*/ 1828800 w 2552700"/>
              <a:gd name="connsiteY70" fmla="*/ 1263650 h 3147811"/>
              <a:gd name="connsiteX71" fmla="*/ 1701800 w 2552700"/>
              <a:gd name="connsiteY71" fmla="*/ 1193800 h 3147811"/>
              <a:gd name="connsiteX72" fmla="*/ 1663700 w 2552700"/>
              <a:gd name="connsiteY72" fmla="*/ 1181100 h 3147811"/>
              <a:gd name="connsiteX73" fmla="*/ 1638300 w 2552700"/>
              <a:gd name="connsiteY73" fmla="*/ 1162050 h 3147811"/>
              <a:gd name="connsiteX74" fmla="*/ 1612900 w 2552700"/>
              <a:gd name="connsiteY74" fmla="*/ 1155700 h 3147811"/>
              <a:gd name="connsiteX75" fmla="*/ 1587500 w 2552700"/>
              <a:gd name="connsiteY75" fmla="*/ 1143000 h 3147811"/>
              <a:gd name="connsiteX76" fmla="*/ 1568450 w 2552700"/>
              <a:gd name="connsiteY76" fmla="*/ 1136650 h 3147811"/>
              <a:gd name="connsiteX77" fmla="*/ 1524000 w 2552700"/>
              <a:gd name="connsiteY77" fmla="*/ 1111250 h 3147811"/>
              <a:gd name="connsiteX78" fmla="*/ 1473200 w 2552700"/>
              <a:gd name="connsiteY78" fmla="*/ 1079500 h 3147811"/>
              <a:gd name="connsiteX79" fmla="*/ 1435100 w 2552700"/>
              <a:gd name="connsiteY79" fmla="*/ 1054100 h 3147811"/>
              <a:gd name="connsiteX80" fmla="*/ 1416050 w 2552700"/>
              <a:gd name="connsiteY80" fmla="*/ 1035050 h 3147811"/>
              <a:gd name="connsiteX81" fmla="*/ 1384300 w 2552700"/>
              <a:gd name="connsiteY81" fmla="*/ 1009650 h 3147811"/>
              <a:gd name="connsiteX82" fmla="*/ 1346200 w 2552700"/>
              <a:gd name="connsiteY82" fmla="*/ 958850 h 3147811"/>
              <a:gd name="connsiteX83" fmla="*/ 1314450 w 2552700"/>
              <a:gd name="connsiteY83" fmla="*/ 920750 h 3147811"/>
              <a:gd name="connsiteX84" fmla="*/ 1295400 w 2552700"/>
              <a:gd name="connsiteY84" fmla="*/ 901700 h 3147811"/>
              <a:gd name="connsiteX85" fmla="*/ 1250950 w 2552700"/>
              <a:gd name="connsiteY85" fmla="*/ 850900 h 3147811"/>
              <a:gd name="connsiteX86" fmla="*/ 1225550 w 2552700"/>
              <a:gd name="connsiteY86" fmla="*/ 819150 h 3147811"/>
              <a:gd name="connsiteX87" fmla="*/ 1187450 w 2552700"/>
              <a:gd name="connsiteY87" fmla="*/ 762000 h 3147811"/>
              <a:gd name="connsiteX88" fmla="*/ 1174750 w 2552700"/>
              <a:gd name="connsiteY88" fmla="*/ 742950 h 3147811"/>
              <a:gd name="connsiteX89" fmla="*/ 1162050 w 2552700"/>
              <a:gd name="connsiteY89" fmla="*/ 723900 h 3147811"/>
              <a:gd name="connsiteX90" fmla="*/ 1117600 w 2552700"/>
              <a:gd name="connsiteY90" fmla="*/ 666750 h 3147811"/>
              <a:gd name="connsiteX91" fmla="*/ 1104900 w 2552700"/>
              <a:gd name="connsiteY91" fmla="*/ 647700 h 3147811"/>
              <a:gd name="connsiteX92" fmla="*/ 1073150 w 2552700"/>
              <a:gd name="connsiteY92" fmla="*/ 615950 h 3147811"/>
              <a:gd name="connsiteX93" fmla="*/ 1054100 w 2552700"/>
              <a:gd name="connsiteY93" fmla="*/ 584200 h 3147811"/>
              <a:gd name="connsiteX94" fmla="*/ 1028700 w 2552700"/>
              <a:gd name="connsiteY94" fmla="*/ 552450 h 3147811"/>
              <a:gd name="connsiteX95" fmla="*/ 1022350 w 2552700"/>
              <a:gd name="connsiteY95" fmla="*/ 533400 h 3147811"/>
              <a:gd name="connsiteX96" fmla="*/ 984250 w 2552700"/>
              <a:gd name="connsiteY96" fmla="*/ 495300 h 3147811"/>
              <a:gd name="connsiteX97" fmla="*/ 971550 w 2552700"/>
              <a:gd name="connsiteY97" fmla="*/ 463550 h 3147811"/>
              <a:gd name="connsiteX98" fmla="*/ 952500 w 2552700"/>
              <a:gd name="connsiteY98" fmla="*/ 438150 h 3147811"/>
              <a:gd name="connsiteX99" fmla="*/ 933450 w 2552700"/>
              <a:gd name="connsiteY99" fmla="*/ 406400 h 3147811"/>
              <a:gd name="connsiteX100" fmla="*/ 920750 w 2552700"/>
              <a:gd name="connsiteY100" fmla="*/ 381000 h 3147811"/>
              <a:gd name="connsiteX101" fmla="*/ 901700 w 2552700"/>
              <a:gd name="connsiteY101" fmla="*/ 361950 h 3147811"/>
              <a:gd name="connsiteX102" fmla="*/ 876300 w 2552700"/>
              <a:gd name="connsiteY102" fmla="*/ 323850 h 3147811"/>
              <a:gd name="connsiteX103" fmla="*/ 863600 w 2552700"/>
              <a:gd name="connsiteY103" fmla="*/ 292100 h 3147811"/>
              <a:gd name="connsiteX104" fmla="*/ 850900 w 2552700"/>
              <a:gd name="connsiteY104" fmla="*/ 273050 h 3147811"/>
              <a:gd name="connsiteX105" fmla="*/ 844550 w 2552700"/>
              <a:gd name="connsiteY105" fmla="*/ 254000 h 3147811"/>
              <a:gd name="connsiteX106" fmla="*/ 831850 w 2552700"/>
              <a:gd name="connsiteY106" fmla="*/ 234950 h 3147811"/>
              <a:gd name="connsiteX107" fmla="*/ 812800 w 2552700"/>
              <a:gd name="connsiteY107" fmla="*/ 203200 h 3147811"/>
              <a:gd name="connsiteX108" fmla="*/ 800100 w 2552700"/>
              <a:gd name="connsiteY108" fmla="*/ 158750 h 3147811"/>
              <a:gd name="connsiteX109" fmla="*/ 787400 w 2552700"/>
              <a:gd name="connsiteY109" fmla="*/ 133350 h 3147811"/>
              <a:gd name="connsiteX110" fmla="*/ 781050 w 2552700"/>
              <a:gd name="connsiteY110" fmla="*/ 114300 h 3147811"/>
              <a:gd name="connsiteX111" fmla="*/ 768350 w 2552700"/>
              <a:gd name="connsiteY111" fmla="*/ 88900 h 3147811"/>
              <a:gd name="connsiteX112" fmla="*/ 762000 w 2552700"/>
              <a:gd name="connsiteY112" fmla="*/ 69850 h 3147811"/>
              <a:gd name="connsiteX113" fmla="*/ 755650 w 2552700"/>
              <a:gd name="connsiteY113" fmla="*/ 44450 h 3147811"/>
              <a:gd name="connsiteX114" fmla="*/ 742950 w 2552700"/>
              <a:gd name="connsiteY114" fmla="*/ 25400 h 3147811"/>
              <a:gd name="connsiteX115" fmla="*/ 736600 w 2552700"/>
              <a:gd name="connsiteY115" fmla="*/ 0 h 3147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2552700" h="3147811">
                <a:moveTo>
                  <a:pt x="0" y="3143250"/>
                </a:moveTo>
                <a:cubicBezTo>
                  <a:pt x="6350" y="3139017"/>
                  <a:pt x="13377" y="3135655"/>
                  <a:pt x="19050" y="3130550"/>
                </a:cubicBezTo>
                <a:cubicBezTo>
                  <a:pt x="66237" y="3088081"/>
                  <a:pt x="46545" y="3091552"/>
                  <a:pt x="88900" y="3073400"/>
                </a:cubicBezTo>
                <a:cubicBezTo>
                  <a:pt x="95052" y="3070763"/>
                  <a:pt x="101348" y="3068150"/>
                  <a:pt x="107950" y="3067050"/>
                </a:cubicBezTo>
                <a:cubicBezTo>
                  <a:pt x="126856" y="3063899"/>
                  <a:pt x="146050" y="3062817"/>
                  <a:pt x="165100" y="3060700"/>
                </a:cubicBezTo>
                <a:lnTo>
                  <a:pt x="603250" y="3073400"/>
                </a:lnTo>
                <a:cubicBezTo>
                  <a:pt x="616115" y="3073915"/>
                  <a:pt x="628563" y="3078246"/>
                  <a:pt x="641350" y="3079750"/>
                </a:cubicBezTo>
                <a:cubicBezTo>
                  <a:pt x="664569" y="3082482"/>
                  <a:pt x="687917" y="3083983"/>
                  <a:pt x="711200" y="3086100"/>
                </a:cubicBezTo>
                <a:cubicBezTo>
                  <a:pt x="726017" y="3090333"/>
                  <a:pt x="740504" y="3095960"/>
                  <a:pt x="755650" y="3098800"/>
                </a:cubicBezTo>
                <a:cubicBezTo>
                  <a:pt x="774489" y="3102332"/>
                  <a:pt x="793801" y="3102617"/>
                  <a:pt x="812800" y="3105150"/>
                </a:cubicBezTo>
                <a:cubicBezTo>
                  <a:pt x="916722" y="3119006"/>
                  <a:pt x="755324" y="3104148"/>
                  <a:pt x="933450" y="3117850"/>
                </a:cubicBezTo>
                <a:cubicBezTo>
                  <a:pt x="944033" y="3122083"/>
                  <a:pt x="954142" y="3127785"/>
                  <a:pt x="965200" y="3130550"/>
                </a:cubicBezTo>
                <a:cubicBezTo>
                  <a:pt x="1034246" y="3147811"/>
                  <a:pt x="1187070" y="3131356"/>
                  <a:pt x="1212850" y="3130550"/>
                </a:cubicBezTo>
                <a:cubicBezTo>
                  <a:pt x="1223433" y="3128433"/>
                  <a:pt x="1233933" y="3125841"/>
                  <a:pt x="1244600" y="3124200"/>
                </a:cubicBezTo>
                <a:cubicBezTo>
                  <a:pt x="1261467" y="3121605"/>
                  <a:pt x="1278485" y="3120105"/>
                  <a:pt x="1295400" y="3117850"/>
                </a:cubicBezTo>
                <a:lnTo>
                  <a:pt x="1339850" y="3111500"/>
                </a:lnTo>
                <a:cubicBezTo>
                  <a:pt x="1456058" y="3093151"/>
                  <a:pt x="1378016" y="3101517"/>
                  <a:pt x="1504950" y="3092450"/>
                </a:cubicBezTo>
                <a:cubicBezTo>
                  <a:pt x="1517650" y="3090333"/>
                  <a:pt x="1530425" y="3088625"/>
                  <a:pt x="1543050" y="3086100"/>
                </a:cubicBezTo>
                <a:cubicBezTo>
                  <a:pt x="1551608" y="3084388"/>
                  <a:pt x="1559864" y="3081311"/>
                  <a:pt x="1568450" y="3079750"/>
                </a:cubicBezTo>
                <a:cubicBezTo>
                  <a:pt x="1651876" y="3064582"/>
                  <a:pt x="1580691" y="3081452"/>
                  <a:pt x="1638300" y="3067050"/>
                </a:cubicBezTo>
                <a:cubicBezTo>
                  <a:pt x="1648883" y="3060700"/>
                  <a:pt x="1658637" y="3052699"/>
                  <a:pt x="1670050" y="3048000"/>
                </a:cubicBezTo>
                <a:cubicBezTo>
                  <a:pt x="1717835" y="3028324"/>
                  <a:pt x="1749595" y="3021764"/>
                  <a:pt x="1797050" y="3009900"/>
                </a:cubicBezTo>
                <a:cubicBezTo>
                  <a:pt x="1809750" y="3001433"/>
                  <a:pt x="1825992" y="2996711"/>
                  <a:pt x="1835150" y="2984500"/>
                </a:cubicBezTo>
                <a:cubicBezTo>
                  <a:pt x="1841500" y="2976033"/>
                  <a:pt x="1846070" y="2965875"/>
                  <a:pt x="1854200" y="2959100"/>
                </a:cubicBezTo>
                <a:cubicBezTo>
                  <a:pt x="1859342" y="2954815"/>
                  <a:pt x="1867263" y="2955743"/>
                  <a:pt x="1873250" y="2952750"/>
                </a:cubicBezTo>
                <a:cubicBezTo>
                  <a:pt x="1880076" y="2949337"/>
                  <a:pt x="1885674" y="2943836"/>
                  <a:pt x="1892300" y="2940050"/>
                </a:cubicBezTo>
                <a:cubicBezTo>
                  <a:pt x="1900519" y="2935354"/>
                  <a:pt x="1909997" y="2932852"/>
                  <a:pt x="1917700" y="2927350"/>
                </a:cubicBezTo>
                <a:cubicBezTo>
                  <a:pt x="1925008" y="2922130"/>
                  <a:pt x="1929393" y="2913450"/>
                  <a:pt x="1936750" y="2908300"/>
                </a:cubicBezTo>
                <a:cubicBezTo>
                  <a:pt x="1950730" y="2898514"/>
                  <a:pt x="1966219" y="2891072"/>
                  <a:pt x="1981200" y="2882900"/>
                </a:cubicBezTo>
                <a:cubicBezTo>
                  <a:pt x="2005861" y="2869448"/>
                  <a:pt x="2002376" y="2871608"/>
                  <a:pt x="2025650" y="2863850"/>
                </a:cubicBezTo>
                <a:cubicBezTo>
                  <a:pt x="2046488" y="2832594"/>
                  <a:pt x="2027943" y="2853584"/>
                  <a:pt x="2063750" y="2832100"/>
                </a:cubicBezTo>
                <a:cubicBezTo>
                  <a:pt x="2076838" y="2824247"/>
                  <a:pt x="2088973" y="2814895"/>
                  <a:pt x="2101850" y="2806700"/>
                </a:cubicBezTo>
                <a:cubicBezTo>
                  <a:pt x="2112263" y="2800074"/>
                  <a:pt x="2123962" y="2795360"/>
                  <a:pt x="2133600" y="2787650"/>
                </a:cubicBezTo>
                <a:cubicBezTo>
                  <a:pt x="2144183" y="2779183"/>
                  <a:pt x="2154507" y="2770382"/>
                  <a:pt x="2165350" y="2762250"/>
                </a:cubicBezTo>
                <a:cubicBezTo>
                  <a:pt x="2179772" y="2751433"/>
                  <a:pt x="2196924" y="2743376"/>
                  <a:pt x="2209800" y="2730500"/>
                </a:cubicBezTo>
                <a:cubicBezTo>
                  <a:pt x="2215196" y="2725104"/>
                  <a:pt x="2218064" y="2717660"/>
                  <a:pt x="2222500" y="2711450"/>
                </a:cubicBezTo>
                <a:cubicBezTo>
                  <a:pt x="2228651" y="2702838"/>
                  <a:pt x="2234662" y="2694085"/>
                  <a:pt x="2241550" y="2686050"/>
                </a:cubicBezTo>
                <a:cubicBezTo>
                  <a:pt x="2247394" y="2679232"/>
                  <a:pt x="2254851" y="2673899"/>
                  <a:pt x="2260600" y="2667000"/>
                </a:cubicBezTo>
                <a:cubicBezTo>
                  <a:pt x="2276050" y="2648460"/>
                  <a:pt x="2290140" y="2628827"/>
                  <a:pt x="2305050" y="2609850"/>
                </a:cubicBezTo>
                <a:cubicBezTo>
                  <a:pt x="2313424" y="2599193"/>
                  <a:pt x="2320866" y="2587684"/>
                  <a:pt x="2330450" y="2578100"/>
                </a:cubicBezTo>
                <a:cubicBezTo>
                  <a:pt x="2338917" y="2569633"/>
                  <a:pt x="2347965" y="2561711"/>
                  <a:pt x="2355850" y="2552700"/>
                </a:cubicBezTo>
                <a:cubicBezTo>
                  <a:pt x="2362819" y="2544735"/>
                  <a:pt x="2368064" y="2535379"/>
                  <a:pt x="2374900" y="2527300"/>
                </a:cubicBezTo>
                <a:cubicBezTo>
                  <a:pt x="2391364" y="2507843"/>
                  <a:pt x="2408171" y="2488653"/>
                  <a:pt x="2425700" y="2470150"/>
                </a:cubicBezTo>
                <a:cubicBezTo>
                  <a:pt x="2446287" y="2448419"/>
                  <a:pt x="2489200" y="2406650"/>
                  <a:pt x="2489200" y="2406650"/>
                </a:cubicBezTo>
                <a:cubicBezTo>
                  <a:pt x="2493433" y="2393950"/>
                  <a:pt x="2496928" y="2380979"/>
                  <a:pt x="2501900" y="2368550"/>
                </a:cubicBezTo>
                <a:cubicBezTo>
                  <a:pt x="2505416" y="2359761"/>
                  <a:pt x="2511276" y="2352013"/>
                  <a:pt x="2514600" y="2343150"/>
                </a:cubicBezTo>
                <a:cubicBezTo>
                  <a:pt x="2524431" y="2316933"/>
                  <a:pt x="2521153" y="2295635"/>
                  <a:pt x="2527300" y="2266950"/>
                </a:cubicBezTo>
                <a:cubicBezTo>
                  <a:pt x="2530105" y="2253860"/>
                  <a:pt x="2535767" y="2241550"/>
                  <a:pt x="2540000" y="2228850"/>
                </a:cubicBezTo>
                <a:cubicBezTo>
                  <a:pt x="2541566" y="2217889"/>
                  <a:pt x="2552700" y="2141806"/>
                  <a:pt x="2552700" y="2133600"/>
                </a:cubicBezTo>
                <a:cubicBezTo>
                  <a:pt x="2552700" y="2017164"/>
                  <a:pt x="2551558" y="1900669"/>
                  <a:pt x="2546350" y="1784350"/>
                </a:cubicBezTo>
                <a:cubicBezTo>
                  <a:pt x="2545023" y="1754723"/>
                  <a:pt x="2537349" y="1706466"/>
                  <a:pt x="2520950" y="1676400"/>
                </a:cubicBezTo>
                <a:cubicBezTo>
                  <a:pt x="2513641" y="1663000"/>
                  <a:pt x="2509202" y="1645126"/>
                  <a:pt x="2495550" y="1638300"/>
                </a:cubicBezTo>
                <a:cubicBezTo>
                  <a:pt x="2400571" y="1590810"/>
                  <a:pt x="2517366" y="1652844"/>
                  <a:pt x="2419350" y="1587500"/>
                </a:cubicBezTo>
                <a:cubicBezTo>
                  <a:pt x="2413781" y="1583787"/>
                  <a:pt x="2406151" y="1584401"/>
                  <a:pt x="2400300" y="1581150"/>
                </a:cubicBezTo>
                <a:cubicBezTo>
                  <a:pt x="2386957" y="1573737"/>
                  <a:pt x="2375852" y="1562576"/>
                  <a:pt x="2362200" y="1555750"/>
                </a:cubicBezTo>
                <a:cubicBezTo>
                  <a:pt x="2349500" y="1549400"/>
                  <a:pt x="2336276" y="1544005"/>
                  <a:pt x="2324100" y="1536700"/>
                </a:cubicBezTo>
                <a:cubicBezTo>
                  <a:pt x="2315025" y="1531255"/>
                  <a:pt x="2307506" y="1523521"/>
                  <a:pt x="2298700" y="1517650"/>
                </a:cubicBezTo>
                <a:cubicBezTo>
                  <a:pt x="2288431" y="1510804"/>
                  <a:pt x="2277416" y="1505141"/>
                  <a:pt x="2266950" y="1498600"/>
                </a:cubicBezTo>
                <a:cubicBezTo>
                  <a:pt x="2260478" y="1494555"/>
                  <a:pt x="2254726" y="1489313"/>
                  <a:pt x="2247900" y="1485900"/>
                </a:cubicBezTo>
                <a:cubicBezTo>
                  <a:pt x="2237705" y="1480802"/>
                  <a:pt x="2226345" y="1478298"/>
                  <a:pt x="2216150" y="1473200"/>
                </a:cubicBezTo>
                <a:cubicBezTo>
                  <a:pt x="2140059" y="1435154"/>
                  <a:pt x="2275216" y="1491746"/>
                  <a:pt x="2165350" y="1447800"/>
                </a:cubicBezTo>
                <a:cubicBezTo>
                  <a:pt x="2159000" y="1441450"/>
                  <a:pt x="2153772" y="1433731"/>
                  <a:pt x="2146300" y="1428750"/>
                </a:cubicBezTo>
                <a:cubicBezTo>
                  <a:pt x="2134486" y="1420874"/>
                  <a:pt x="2120612" y="1416596"/>
                  <a:pt x="2108200" y="1409700"/>
                </a:cubicBezTo>
                <a:cubicBezTo>
                  <a:pt x="2101529" y="1405994"/>
                  <a:pt x="2095821" y="1400706"/>
                  <a:pt x="2089150" y="1397000"/>
                </a:cubicBezTo>
                <a:cubicBezTo>
                  <a:pt x="2076738" y="1390104"/>
                  <a:pt x="2063462" y="1384846"/>
                  <a:pt x="2051050" y="1377950"/>
                </a:cubicBezTo>
                <a:cubicBezTo>
                  <a:pt x="2044379" y="1374244"/>
                  <a:pt x="2038826" y="1368663"/>
                  <a:pt x="2032000" y="1365250"/>
                </a:cubicBezTo>
                <a:cubicBezTo>
                  <a:pt x="2026013" y="1362257"/>
                  <a:pt x="2018801" y="1362151"/>
                  <a:pt x="2012950" y="1358900"/>
                </a:cubicBezTo>
                <a:cubicBezTo>
                  <a:pt x="1999607" y="1351487"/>
                  <a:pt x="1989330" y="1338327"/>
                  <a:pt x="1974850" y="1333500"/>
                </a:cubicBezTo>
                <a:cubicBezTo>
                  <a:pt x="1945368" y="1323673"/>
                  <a:pt x="1940492" y="1323045"/>
                  <a:pt x="1905000" y="1301750"/>
                </a:cubicBezTo>
                <a:cubicBezTo>
                  <a:pt x="1894417" y="1295400"/>
                  <a:pt x="1884289" y="1288220"/>
                  <a:pt x="1873250" y="1282700"/>
                </a:cubicBezTo>
                <a:cubicBezTo>
                  <a:pt x="1858832" y="1275491"/>
                  <a:pt x="1843047" y="1271192"/>
                  <a:pt x="1828800" y="1263650"/>
                </a:cubicBezTo>
                <a:cubicBezTo>
                  <a:pt x="1790717" y="1243488"/>
                  <a:pt x="1743556" y="1207719"/>
                  <a:pt x="1701800" y="1193800"/>
                </a:cubicBezTo>
                <a:lnTo>
                  <a:pt x="1663700" y="1181100"/>
                </a:lnTo>
                <a:cubicBezTo>
                  <a:pt x="1655233" y="1174750"/>
                  <a:pt x="1647766" y="1166783"/>
                  <a:pt x="1638300" y="1162050"/>
                </a:cubicBezTo>
                <a:cubicBezTo>
                  <a:pt x="1630494" y="1158147"/>
                  <a:pt x="1621072" y="1158764"/>
                  <a:pt x="1612900" y="1155700"/>
                </a:cubicBezTo>
                <a:cubicBezTo>
                  <a:pt x="1604037" y="1152376"/>
                  <a:pt x="1596201" y="1146729"/>
                  <a:pt x="1587500" y="1143000"/>
                </a:cubicBezTo>
                <a:cubicBezTo>
                  <a:pt x="1581348" y="1140363"/>
                  <a:pt x="1574602" y="1139287"/>
                  <a:pt x="1568450" y="1136650"/>
                </a:cubicBezTo>
                <a:cubicBezTo>
                  <a:pt x="1530072" y="1120202"/>
                  <a:pt x="1555886" y="1129471"/>
                  <a:pt x="1524000" y="1111250"/>
                </a:cubicBezTo>
                <a:cubicBezTo>
                  <a:pt x="1458295" y="1073704"/>
                  <a:pt x="1540652" y="1126716"/>
                  <a:pt x="1473200" y="1079500"/>
                </a:cubicBezTo>
                <a:cubicBezTo>
                  <a:pt x="1460696" y="1070747"/>
                  <a:pt x="1445893" y="1064893"/>
                  <a:pt x="1435100" y="1054100"/>
                </a:cubicBezTo>
                <a:cubicBezTo>
                  <a:pt x="1428750" y="1047750"/>
                  <a:pt x="1422808" y="1040964"/>
                  <a:pt x="1416050" y="1035050"/>
                </a:cubicBezTo>
                <a:cubicBezTo>
                  <a:pt x="1405850" y="1026125"/>
                  <a:pt x="1393458" y="1019641"/>
                  <a:pt x="1384300" y="1009650"/>
                </a:cubicBezTo>
                <a:cubicBezTo>
                  <a:pt x="1369997" y="994047"/>
                  <a:pt x="1361167" y="973817"/>
                  <a:pt x="1346200" y="958850"/>
                </a:cubicBezTo>
                <a:cubicBezTo>
                  <a:pt x="1290545" y="903195"/>
                  <a:pt x="1358653" y="973794"/>
                  <a:pt x="1314450" y="920750"/>
                </a:cubicBezTo>
                <a:cubicBezTo>
                  <a:pt x="1308701" y="913851"/>
                  <a:pt x="1301244" y="908518"/>
                  <a:pt x="1295400" y="901700"/>
                </a:cubicBezTo>
                <a:cubicBezTo>
                  <a:pt x="1242932" y="840487"/>
                  <a:pt x="1313514" y="913464"/>
                  <a:pt x="1250950" y="850900"/>
                </a:cubicBezTo>
                <a:cubicBezTo>
                  <a:pt x="1235439" y="804367"/>
                  <a:pt x="1257863" y="858643"/>
                  <a:pt x="1225550" y="819150"/>
                </a:cubicBezTo>
                <a:cubicBezTo>
                  <a:pt x="1211052" y="801430"/>
                  <a:pt x="1200150" y="781050"/>
                  <a:pt x="1187450" y="762000"/>
                </a:cubicBezTo>
                <a:lnTo>
                  <a:pt x="1174750" y="742950"/>
                </a:lnTo>
                <a:cubicBezTo>
                  <a:pt x="1170517" y="736600"/>
                  <a:pt x="1166735" y="729924"/>
                  <a:pt x="1162050" y="723900"/>
                </a:cubicBezTo>
                <a:cubicBezTo>
                  <a:pt x="1147233" y="704850"/>
                  <a:pt x="1130987" y="686830"/>
                  <a:pt x="1117600" y="666750"/>
                </a:cubicBezTo>
                <a:cubicBezTo>
                  <a:pt x="1113367" y="660400"/>
                  <a:pt x="1109926" y="653443"/>
                  <a:pt x="1104900" y="647700"/>
                </a:cubicBezTo>
                <a:cubicBezTo>
                  <a:pt x="1095044" y="636436"/>
                  <a:pt x="1082500" y="627637"/>
                  <a:pt x="1073150" y="615950"/>
                </a:cubicBezTo>
                <a:cubicBezTo>
                  <a:pt x="1065440" y="606312"/>
                  <a:pt x="1061178" y="594311"/>
                  <a:pt x="1054100" y="584200"/>
                </a:cubicBezTo>
                <a:cubicBezTo>
                  <a:pt x="1046328" y="573097"/>
                  <a:pt x="1037167" y="563033"/>
                  <a:pt x="1028700" y="552450"/>
                </a:cubicBezTo>
                <a:cubicBezTo>
                  <a:pt x="1026583" y="546100"/>
                  <a:pt x="1026531" y="538627"/>
                  <a:pt x="1022350" y="533400"/>
                </a:cubicBezTo>
                <a:cubicBezTo>
                  <a:pt x="979407" y="479722"/>
                  <a:pt x="1028800" y="575491"/>
                  <a:pt x="984250" y="495300"/>
                </a:cubicBezTo>
                <a:cubicBezTo>
                  <a:pt x="978714" y="485336"/>
                  <a:pt x="977086" y="473514"/>
                  <a:pt x="971550" y="463550"/>
                </a:cubicBezTo>
                <a:cubicBezTo>
                  <a:pt x="966410" y="454299"/>
                  <a:pt x="958371" y="446956"/>
                  <a:pt x="952500" y="438150"/>
                </a:cubicBezTo>
                <a:cubicBezTo>
                  <a:pt x="945654" y="427881"/>
                  <a:pt x="939444" y="417189"/>
                  <a:pt x="933450" y="406400"/>
                </a:cubicBezTo>
                <a:cubicBezTo>
                  <a:pt x="928853" y="398125"/>
                  <a:pt x="926252" y="388703"/>
                  <a:pt x="920750" y="381000"/>
                </a:cubicBezTo>
                <a:cubicBezTo>
                  <a:pt x="915530" y="373692"/>
                  <a:pt x="908050" y="368300"/>
                  <a:pt x="901700" y="361950"/>
                </a:cubicBezTo>
                <a:cubicBezTo>
                  <a:pt x="884913" y="311589"/>
                  <a:pt x="910276" y="378211"/>
                  <a:pt x="876300" y="323850"/>
                </a:cubicBezTo>
                <a:cubicBezTo>
                  <a:pt x="870259" y="314184"/>
                  <a:pt x="868698" y="302295"/>
                  <a:pt x="863600" y="292100"/>
                </a:cubicBezTo>
                <a:cubicBezTo>
                  <a:pt x="860187" y="285274"/>
                  <a:pt x="854313" y="279876"/>
                  <a:pt x="850900" y="273050"/>
                </a:cubicBezTo>
                <a:cubicBezTo>
                  <a:pt x="847907" y="267063"/>
                  <a:pt x="847543" y="259987"/>
                  <a:pt x="844550" y="254000"/>
                </a:cubicBezTo>
                <a:cubicBezTo>
                  <a:pt x="841137" y="247174"/>
                  <a:pt x="835895" y="241422"/>
                  <a:pt x="831850" y="234950"/>
                </a:cubicBezTo>
                <a:cubicBezTo>
                  <a:pt x="825309" y="224484"/>
                  <a:pt x="819150" y="213783"/>
                  <a:pt x="812800" y="203200"/>
                </a:cubicBezTo>
                <a:cubicBezTo>
                  <a:pt x="809578" y="190311"/>
                  <a:pt x="805566" y="171504"/>
                  <a:pt x="800100" y="158750"/>
                </a:cubicBezTo>
                <a:cubicBezTo>
                  <a:pt x="796371" y="150049"/>
                  <a:pt x="791129" y="142051"/>
                  <a:pt x="787400" y="133350"/>
                </a:cubicBezTo>
                <a:cubicBezTo>
                  <a:pt x="784763" y="127198"/>
                  <a:pt x="783687" y="120452"/>
                  <a:pt x="781050" y="114300"/>
                </a:cubicBezTo>
                <a:cubicBezTo>
                  <a:pt x="777321" y="105599"/>
                  <a:pt x="772079" y="97601"/>
                  <a:pt x="768350" y="88900"/>
                </a:cubicBezTo>
                <a:cubicBezTo>
                  <a:pt x="765713" y="82748"/>
                  <a:pt x="763839" y="76286"/>
                  <a:pt x="762000" y="69850"/>
                </a:cubicBezTo>
                <a:cubicBezTo>
                  <a:pt x="759602" y="61459"/>
                  <a:pt x="759088" y="52472"/>
                  <a:pt x="755650" y="44450"/>
                </a:cubicBezTo>
                <a:cubicBezTo>
                  <a:pt x="752644" y="37435"/>
                  <a:pt x="747183" y="31750"/>
                  <a:pt x="742950" y="25400"/>
                </a:cubicBezTo>
                <a:lnTo>
                  <a:pt x="736600" y="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4190210" y="2006600"/>
            <a:ext cx="3220240" cy="3155950"/>
          </a:xfrm>
          <a:custGeom>
            <a:avLst/>
            <a:gdLst>
              <a:gd name="connsiteX0" fmla="*/ 790 w 3220240"/>
              <a:gd name="connsiteY0" fmla="*/ 3155950 h 3155950"/>
              <a:gd name="connsiteX1" fmla="*/ 7140 w 3220240"/>
              <a:gd name="connsiteY1" fmla="*/ 3041650 h 3155950"/>
              <a:gd name="connsiteX2" fmla="*/ 26190 w 3220240"/>
              <a:gd name="connsiteY2" fmla="*/ 3022600 h 3155950"/>
              <a:gd name="connsiteX3" fmla="*/ 32540 w 3220240"/>
              <a:gd name="connsiteY3" fmla="*/ 3003550 h 3155950"/>
              <a:gd name="connsiteX4" fmla="*/ 70640 w 3220240"/>
              <a:gd name="connsiteY4" fmla="*/ 2978150 h 3155950"/>
              <a:gd name="connsiteX5" fmla="*/ 89690 w 3220240"/>
              <a:gd name="connsiteY5" fmla="*/ 2965450 h 3155950"/>
              <a:gd name="connsiteX6" fmla="*/ 216690 w 3220240"/>
              <a:gd name="connsiteY6" fmla="*/ 2933700 h 3155950"/>
              <a:gd name="connsiteX7" fmla="*/ 864390 w 3220240"/>
              <a:gd name="connsiteY7" fmla="*/ 2927350 h 3155950"/>
              <a:gd name="connsiteX8" fmla="*/ 902490 w 3220240"/>
              <a:gd name="connsiteY8" fmla="*/ 2933700 h 3155950"/>
              <a:gd name="connsiteX9" fmla="*/ 953290 w 3220240"/>
              <a:gd name="connsiteY9" fmla="*/ 2940050 h 3155950"/>
              <a:gd name="connsiteX10" fmla="*/ 985040 w 3220240"/>
              <a:gd name="connsiteY10" fmla="*/ 2946400 h 3155950"/>
              <a:gd name="connsiteX11" fmla="*/ 1086640 w 3220240"/>
              <a:gd name="connsiteY11" fmla="*/ 2959100 h 3155950"/>
              <a:gd name="connsiteX12" fmla="*/ 1118390 w 3220240"/>
              <a:gd name="connsiteY12" fmla="*/ 2971800 h 3155950"/>
              <a:gd name="connsiteX13" fmla="*/ 1207290 w 3220240"/>
              <a:gd name="connsiteY13" fmla="*/ 2984500 h 3155950"/>
              <a:gd name="connsiteX14" fmla="*/ 1245390 w 3220240"/>
              <a:gd name="connsiteY14" fmla="*/ 2997200 h 3155950"/>
              <a:gd name="connsiteX15" fmla="*/ 1454940 w 3220240"/>
              <a:gd name="connsiteY15" fmla="*/ 2997200 h 3155950"/>
              <a:gd name="connsiteX16" fmla="*/ 1823240 w 3220240"/>
              <a:gd name="connsiteY16" fmla="*/ 2984500 h 3155950"/>
              <a:gd name="connsiteX17" fmla="*/ 1854990 w 3220240"/>
              <a:gd name="connsiteY17" fmla="*/ 2978150 h 3155950"/>
              <a:gd name="connsiteX18" fmla="*/ 1931190 w 3220240"/>
              <a:gd name="connsiteY18" fmla="*/ 2952750 h 3155950"/>
              <a:gd name="connsiteX19" fmla="*/ 1969290 w 3220240"/>
              <a:gd name="connsiteY19" fmla="*/ 2940050 h 3155950"/>
              <a:gd name="connsiteX20" fmla="*/ 2096290 w 3220240"/>
              <a:gd name="connsiteY20" fmla="*/ 2908300 h 3155950"/>
              <a:gd name="connsiteX21" fmla="*/ 2223290 w 3220240"/>
              <a:gd name="connsiteY21" fmla="*/ 2895600 h 3155950"/>
              <a:gd name="connsiteX22" fmla="*/ 2337590 w 3220240"/>
              <a:gd name="connsiteY22" fmla="*/ 2857500 h 3155950"/>
              <a:gd name="connsiteX23" fmla="*/ 2382040 w 3220240"/>
              <a:gd name="connsiteY23" fmla="*/ 2825750 h 3155950"/>
              <a:gd name="connsiteX24" fmla="*/ 2394740 w 3220240"/>
              <a:gd name="connsiteY24" fmla="*/ 2806700 h 3155950"/>
              <a:gd name="connsiteX25" fmla="*/ 2420140 w 3220240"/>
              <a:gd name="connsiteY25" fmla="*/ 2794000 h 3155950"/>
              <a:gd name="connsiteX26" fmla="*/ 2502690 w 3220240"/>
              <a:gd name="connsiteY26" fmla="*/ 2724150 h 3155950"/>
              <a:gd name="connsiteX27" fmla="*/ 2540790 w 3220240"/>
              <a:gd name="connsiteY27" fmla="*/ 2705100 h 3155950"/>
              <a:gd name="connsiteX28" fmla="*/ 2559840 w 3220240"/>
              <a:gd name="connsiteY28" fmla="*/ 2692400 h 3155950"/>
              <a:gd name="connsiteX29" fmla="*/ 2591590 w 3220240"/>
              <a:gd name="connsiteY29" fmla="*/ 2679700 h 3155950"/>
              <a:gd name="connsiteX30" fmla="*/ 2655090 w 3220240"/>
              <a:gd name="connsiteY30" fmla="*/ 2641600 h 3155950"/>
              <a:gd name="connsiteX31" fmla="*/ 2680490 w 3220240"/>
              <a:gd name="connsiteY31" fmla="*/ 2616200 h 3155950"/>
              <a:gd name="connsiteX32" fmla="*/ 2731290 w 3220240"/>
              <a:gd name="connsiteY32" fmla="*/ 2546350 h 3155950"/>
              <a:gd name="connsiteX33" fmla="*/ 2820190 w 3220240"/>
              <a:gd name="connsiteY33" fmla="*/ 2482850 h 3155950"/>
              <a:gd name="connsiteX34" fmla="*/ 2864640 w 3220240"/>
              <a:gd name="connsiteY34" fmla="*/ 2438400 h 3155950"/>
              <a:gd name="connsiteX35" fmla="*/ 2883690 w 3220240"/>
              <a:gd name="connsiteY35" fmla="*/ 2413000 h 3155950"/>
              <a:gd name="connsiteX36" fmla="*/ 2909090 w 3220240"/>
              <a:gd name="connsiteY36" fmla="*/ 2355850 h 3155950"/>
              <a:gd name="connsiteX37" fmla="*/ 2928140 w 3220240"/>
              <a:gd name="connsiteY37" fmla="*/ 2324100 h 3155950"/>
              <a:gd name="connsiteX38" fmla="*/ 2940840 w 3220240"/>
              <a:gd name="connsiteY38" fmla="*/ 2286000 h 3155950"/>
              <a:gd name="connsiteX39" fmla="*/ 2991640 w 3220240"/>
              <a:gd name="connsiteY39" fmla="*/ 2209800 h 3155950"/>
              <a:gd name="connsiteX40" fmla="*/ 3004340 w 3220240"/>
              <a:gd name="connsiteY40" fmla="*/ 2178050 h 3155950"/>
              <a:gd name="connsiteX41" fmla="*/ 3017040 w 3220240"/>
              <a:gd name="connsiteY41" fmla="*/ 2152650 h 3155950"/>
              <a:gd name="connsiteX42" fmla="*/ 3036090 w 3220240"/>
              <a:gd name="connsiteY42" fmla="*/ 2076450 h 3155950"/>
              <a:gd name="connsiteX43" fmla="*/ 3048790 w 3220240"/>
              <a:gd name="connsiteY43" fmla="*/ 2019300 h 3155950"/>
              <a:gd name="connsiteX44" fmla="*/ 3055140 w 3220240"/>
              <a:gd name="connsiteY44" fmla="*/ 1981200 h 3155950"/>
              <a:gd name="connsiteX45" fmla="*/ 3067840 w 3220240"/>
              <a:gd name="connsiteY45" fmla="*/ 1924050 h 3155950"/>
              <a:gd name="connsiteX46" fmla="*/ 3074190 w 3220240"/>
              <a:gd name="connsiteY46" fmla="*/ 1803400 h 3155950"/>
              <a:gd name="connsiteX47" fmla="*/ 3086890 w 3220240"/>
              <a:gd name="connsiteY47" fmla="*/ 1727200 h 3155950"/>
              <a:gd name="connsiteX48" fmla="*/ 3099590 w 3220240"/>
              <a:gd name="connsiteY48" fmla="*/ 1644650 h 3155950"/>
              <a:gd name="connsiteX49" fmla="*/ 3124990 w 3220240"/>
              <a:gd name="connsiteY49" fmla="*/ 1530350 h 3155950"/>
              <a:gd name="connsiteX50" fmla="*/ 3131340 w 3220240"/>
              <a:gd name="connsiteY50" fmla="*/ 1492250 h 3155950"/>
              <a:gd name="connsiteX51" fmla="*/ 3137690 w 3220240"/>
              <a:gd name="connsiteY51" fmla="*/ 1466850 h 3155950"/>
              <a:gd name="connsiteX52" fmla="*/ 3156740 w 3220240"/>
              <a:gd name="connsiteY52" fmla="*/ 1365250 h 3155950"/>
              <a:gd name="connsiteX53" fmla="*/ 3169440 w 3220240"/>
              <a:gd name="connsiteY53" fmla="*/ 1308100 h 3155950"/>
              <a:gd name="connsiteX54" fmla="*/ 3175790 w 3220240"/>
              <a:gd name="connsiteY54" fmla="*/ 1238250 h 3155950"/>
              <a:gd name="connsiteX55" fmla="*/ 3182140 w 3220240"/>
              <a:gd name="connsiteY55" fmla="*/ 1219200 h 3155950"/>
              <a:gd name="connsiteX56" fmla="*/ 3188490 w 3220240"/>
              <a:gd name="connsiteY56" fmla="*/ 1168400 h 3155950"/>
              <a:gd name="connsiteX57" fmla="*/ 3201190 w 3220240"/>
              <a:gd name="connsiteY57" fmla="*/ 1117600 h 3155950"/>
              <a:gd name="connsiteX58" fmla="*/ 3207540 w 3220240"/>
              <a:gd name="connsiteY58" fmla="*/ 1066800 h 3155950"/>
              <a:gd name="connsiteX59" fmla="*/ 3213890 w 3220240"/>
              <a:gd name="connsiteY59" fmla="*/ 1041400 h 3155950"/>
              <a:gd name="connsiteX60" fmla="*/ 3220240 w 3220240"/>
              <a:gd name="connsiteY60" fmla="*/ 920750 h 3155950"/>
              <a:gd name="connsiteX61" fmla="*/ 3207540 w 3220240"/>
              <a:gd name="connsiteY61" fmla="*/ 501650 h 3155950"/>
              <a:gd name="connsiteX62" fmla="*/ 3201190 w 3220240"/>
              <a:gd name="connsiteY62" fmla="*/ 431800 h 3155950"/>
              <a:gd name="connsiteX63" fmla="*/ 3194840 w 3220240"/>
              <a:gd name="connsiteY63" fmla="*/ 412750 h 3155950"/>
              <a:gd name="connsiteX64" fmla="*/ 3175790 w 3220240"/>
              <a:gd name="connsiteY64" fmla="*/ 349250 h 3155950"/>
              <a:gd name="connsiteX65" fmla="*/ 3163090 w 3220240"/>
              <a:gd name="connsiteY65" fmla="*/ 298450 h 3155950"/>
              <a:gd name="connsiteX66" fmla="*/ 3156740 w 3220240"/>
              <a:gd name="connsiteY66" fmla="*/ 279400 h 3155950"/>
              <a:gd name="connsiteX67" fmla="*/ 3093240 w 3220240"/>
              <a:gd name="connsiteY67" fmla="*/ 203200 h 3155950"/>
              <a:gd name="connsiteX68" fmla="*/ 3067840 w 3220240"/>
              <a:gd name="connsiteY68" fmla="*/ 171450 h 3155950"/>
              <a:gd name="connsiteX69" fmla="*/ 3048790 w 3220240"/>
              <a:gd name="connsiteY69" fmla="*/ 152400 h 3155950"/>
              <a:gd name="connsiteX70" fmla="*/ 3010690 w 3220240"/>
              <a:gd name="connsiteY70" fmla="*/ 107950 h 3155950"/>
              <a:gd name="connsiteX71" fmla="*/ 2991640 w 3220240"/>
              <a:gd name="connsiteY71" fmla="*/ 101600 h 3155950"/>
              <a:gd name="connsiteX72" fmla="*/ 2966240 w 3220240"/>
              <a:gd name="connsiteY72" fmla="*/ 82550 h 3155950"/>
              <a:gd name="connsiteX73" fmla="*/ 2947190 w 3220240"/>
              <a:gd name="connsiteY73" fmla="*/ 63500 h 3155950"/>
              <a:gd name="connsiteX74" fmla="*/ 2909090 w 3220240"/>
              <a:gd name="connsiteY74" fmla="*/ 44450 h 3155950"/>
              <a:gd name="connsiteX75" fmla="*/ 2870990 w 3220240"/>
              <a:gd name="connsiteY75" fmla="*/ 19050 h 3155950"/>
              <a:gd name="connsiteX76" fmla="*/ 2851940 w 3220240"/>
              <a:gd name="connsiteY76" fmla="*/ 6350 h 3155950"/>
              <a:gd name="connsiteX77" fmla="*/ 2832890 w 3220240"/>
              <a:gd name="connsiteY77" fmla="*/ 0 h 315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3220240" h="3155950">
                <a:moveTo>
                  <a:pt x="790" y="3155950"/>
                </a:moveTo>
                <a:cubicBezTo>
                  <a:pt x="2907" y="3117850"/>
                  <a:pt x="0" y="3079135"/>
                  <a:pt x="7140" y="3041650"/>
                </a:cubicBezTo>
                <a:cubicBezTo>
                  <a:pt x="8820" y="3032828"/>
                  <a:pt x="21209" y="3030072"/>
                  <a:pt x="26190" y="3022600"/>
                </a:cubicBezTo>
                <a:cubicBezTo>
                  <a:pt x="29903" y="3017031"/>
                  <a:pt x="28827" y="3009119"/>
                  <a:pt x="32540" y="3003550"/>
                </a:cubicBezTo>
                <a:cubicBezTo>
                  <a:pt x="50596" y="2976466"/>
                  <a:pt x="47339" y="2989800"/>
                  <a:pt x="70640" y="2978150"/>
                </a:cubicBezTo>
                <a:cubicBezTo>
                  <a:pt x="77466" y="2974737"/>
                  <a:pt x="82761" y="2968648"/>
                  <a:pt x="89690" y="2965450"/>
                </a:cubicBezTo>
                <a:cubicBezTo>
                  <a:pt x="158770" y="2933567"/>
                  <a:pt x="143728" y="2940996"/>
                  <a:pt x="216690" y="2933700"/>
                </a:cubicBezTo>
                <a:cubicBezTo>
                  <a:pt x="463656" y="2878819"/>
                  <a:pt x="278106" y="2915506"/>
                  <a:pt x="864390" y="2927350"/>
                </a:cubicBezTo>
                <a:cubicBezTo>
                  <a:pt x="877263" y="2927610"/>
                  <a:pt x="889744" y="2931879"/>
                  <a:pt x="902490" y="2933700"/>
                </a:cubicBezTo>
                <a:cubicBezTo>
                  <a:pt x="919384" y="2936113"/>
                  <a:pt x="936423" y="2937455"/>
                  <a:pt x="953290" y="2940050"/>
                </a:cubicBezTo>
                <a:cubicBezTo>
                  <a:pt x="963957" y="2941691"/>
                  <a:pt x="974394" y="2944626"/>
                  <a:pt x="985040" y="2946400"/>
                </a:cubicBezTo>
                <a:cubicBezTo>
                  <a:pt x="1021283" y="2952440"/>
                  <a:pt x="1049424" y="2954965"/>
                  <a:pt x="1086640" y="2959100"/>
                </a:cubicBezTo>
                <a:cubicBezTo>
                  <a:pt x="1097223" y="2963333"/>
                  <a:pt x="1107393" y="2968801"/>
                  <a:pt x="1118390" y="2971800"/>
                </a:cubicBezTo>
                <a:cubicBezTo>
                  <a:pt x="1133884" y="2976026"/>
                  <a:pt x="1195988" y="2983087"/>
                  <a:pt x="1207290" y="2984500"/>
                </a:cubicBezTo>
                <a:cubicBezTo>
                  <a:pt x="1219990" y="2988733"/>
                  <a:pt x="1232138" y="2995307"/>
                  <a:pt x="1245390" y="2997200"/>
                </a:cubicBezTo>
                <a:cubicBezTo>
                  <a:pt x="1331707" y="3009531"/>
                  <a:pt x="1365240" y="3001187"/>
                  <a:pt x="1454940" y="2997200"/>
                </a:cubicBezTo>
                <a:lnTo>
                  <a:pt x="1823240" y="2984500"/>
                </a:lnTo>
                <a:cubicBezTo>
                  <a:pt x="1833823" y="2982383"/>
                  <a:pt x="1844636" y="2981195"/>
                  <a:pt x="1854990" y="2978150"/>
                </a:cubicBezTo>
                <a:cubicBezTo>
                  <a:pt x="1880676" y="2970595"/>
                  <a:pt x="1905790" y="2961217"/>
                  <a:pt x="1931190" y="2952750"/>
                </a:cubicBezTo>
                <a:cubicBezTo>
                  <a:pt x="1943890" y="2948517"/>
                  <a:pt x="1956303" y="2943297"/>
                  <a:pt x="1969290" y="2940050"/>
                </a:cubicBezTo>
                <a:cubicBezTo>
                  <a:pt x="2011623" y="2929467"/>
                  <a:pt x="2052833" y="2912251"/>
                  <a:pt x="2096290" y="2908300"/>
                </a:cubicBezTo>
                <a:cubicBezTo>
                  <a:pt x="2185229" y="2900215"/>
                  <a:pt x="2142904" y="2904532"/>
                  <a:pt x="2223290" y="2895600"/>
                </a:cubicBezTo>
                <a:cubicBezTo>
                  <a:pt x="2315914" y="2859976"/>
                  <a:pt x="2276931" y="2869632"/>
                  <a:pt x="2337590" y="2857500"/>
                </a:cubicBezTo>
                <a:cubicBezTo>
                  <a:pt x="2426767" y="2768323"/>
                  <a:pt x="2281743" y="2909330"/>
                  <a:pt x="2382040" y="2825750"/>
                </a:cubicBezTo>
                <a:cubicBezTo>
                  <a:pt x="2387903" y="2820864"/>
                  <a:pt x="2388877" y="2811586"/>
                  <a:pt x="2394740" y="2806700"/>
                </a:cubicBezTo>
                <a:cubicBezTo>
                  <a:pt x="2402012" y="2800640"/>
                  <a:pt x="2412814" y="2799994"/>
                  <a:pt x="2420140" y="2794000"/>
                </a:cubicBezTo>
                <a:cubicBezTo>
                  <a:pt x="2491099" y="2735942"/>
                  <a:pt x="2435707" y="2763223"/>
                  <a:pt x="2502690" y="2724150"/>
                </a:cubicBezTo>
                <a:cubicBezTo>
                  <a:pt x="2514955" y="2716996"/>
                  <a:pt x="2528378" y="2711996"/>
                  <a:pt x="2540790" y="2705100"/>
                </a:cubicBezTo>
                <a:cubicBezTo>
                  <a:pt x="2547461" y="2701394"/>
                  <a:pt x="2553014" y="2695813"/>
                  <a:pt x="2559840" y="2692400"/>
                </a:cubicBezTo>
                <a:cubicBezTo>
                  <a:pt x="2570035" y="2687302"/>
                  <a:pt x="2581395" y="2684798"/>
                  <a:pt x="2591590" y="2679700"/>
                </a:cubicBezTo>
                <a:cubicBezTo>
                  <a:pt x="2592799" y="2679095"/>
                  <a:pt x="2644142" y="2650984"/>
                  <a:pt x="2655090" y="2641600"/>
                </a:cubicBezTo>
                <a:cubicBezTo>
                  <a:pt x="2664181" y="2633808"/>
                  <a:pt x="2673139" y="2625651"/>
                  <a:pt x="2680490" y="2616200"/>
                </a:cubicBezTo>
                <a:cubicBezTo>
                  <a:pt x="2724064" y="2560176"/>
                  <a:pt x="2670182" y="2607458"/>
                  <a:pt x="2731290" y="2546350"/>
                </a:cubicBezTo>
                <a:cubicBezTo>
                  <a:pt x="2787151" y="2490489"/>
                  <a:pt x="2752447" y="2537045"/>
                  <a:pt x="2820190" y="2482850"/>
                </a:cubicBezTo>
                <a:cubicBezTo>
                  <a:pt x="2836552" y="2469760"/>
                  <a:pt x="2852068" y="2455163"/>
                  <a:pt x="2864640" y="2438400"/>
                </a:cubicBezTo>
                <a:cubicBezTo>
                  <a:pt x="2870990" y="2429933"/>
                  <a:pt x="2878081" y="2421975"/>
                  <a:pt x="2883690" y="2413000"/>
                </a:cubicBezTo>
                <a:cubicBezTo>
                  <a:pt x="2900523" y="2386067"/>
                  <a:pt x="2894036" y="2385958"/>
                  <a:pt x="2909090" y="2355850"/>
                </a:cubicBezTo>
                <a:cubicBezTo>
                  <a:pt x="2914610" y="2344811"/>
                  <a:pt x="2923033" y="2335336"/>
                  <a:pt x="2928140" y="2324100"/>
                </a:cubicBezTo>
                <a:cubicBezTo>
                  <a:pt x="2933680" y="2311913"/>
                  <a:pt x="2935300" y="2298187"/>
                  <a:pt x="2940840" y="2286000"/>
                </a:cubicBezTo>
                <a:cubicBezTo>
                  <a:pt x="2955126" y="2254571"/>
                  <a:pt x="2973565" y="2240785"/>
                  <a:pt x="2991640" y="2209800"/>
                </a:cubicBezTo>
                <a:cubicBezTo>
                  <a:pt x="2997383" y="2199954"/>
                  <a:pt x="2999711" y="2188466"/>
                  <a:pt x="3004340" y="2178050"/>
                </a:cubicBezTo>
                <a:cubicBezTo>
                  <a:pt x="3008185" y="2169400"/>
                  <a:pt x="3013524" y="2161439"/>
                  <a:pt x="3017040" y="2152650"/>
                </a:cubicBezTo>
                <a:cubicBezTo>
                  <a:pt x="3032498" y="2114005"/>
                  <a:pt x="3028802" y="2116532"/>
                  <a:pt x="3036090" y="2076450"/>
                </a:cubicBezTo>
                <a:cubicBezTo>
                  <a:pt x="3058271" y="1954457"/>
                  <a:pt x="3028406" y="2121222"/>
                  <a:pt x="3048790" y="2019300"/>
                </a:cubicBezTo>
                <a:cubicBezTo>
                  <a:pt x="3051315" y="2006675"/>
                  <a:pt x="3052615" y="1993825"/>
                  <a:pt x="3055140" y="1981200"/>
                </a:cubicBezTo>
                <a:cubicBezTo>
                  <a:pt x="3058967" y="1962064"/>
                  <a:pt x="3063607" y="1943100"/>
                  <a:pt x="3067840" y="1924050"/>
                </a:cubicBezTo>
                <a:cubicBezTo>
                  <a:pt x="3069957" y="1883833"/>
                  <a:pt x="3070311" y="1843485"/>
                  <a:pt x="3074190" y="1803400"/>
                </a:cubicBezTo>
                <a:cubicBezTo>
                  <a:pt x="3076670" y="1777769"/>
                  <a:pt x="3082822" y="1752627"/>
                  <a:pt x="3086890" y="1727200"/>
                </a:cubicBezTo>
                <a:cubicBezTo>
                  <a:pt x="3091289" y="1699709"/>
                  <a:pt x="3097069" y="1672376"/>
                  <a:pt x="3099590" y="1644650"/>
                </a:cubicBezTo>
                <a:cubicBezTo>
                  <a:pt x="3107399" y="1558746"/>
                  <a:pt x="3096730" y="1596289"/>
                  <a:pt x="3124990" y="1530350"/>
                </a:cubicBezTo>
                <a:cubicBezTo>
                  <a:pt x="3127107" y="1517650"/>
                  <a:pt x="3128815" y="1504875"/>
                  <a:pt x="3131340" y="1492250"/>
                </a:cubicBezTo>
                <a:cubicBezTo>
                  <a:pt x="3133052" y="1483692"/>
                  <a:pt x="3135978" y="1475408"/>
                  <a:pt x="3137690" y="1466850"/>
                </a:cubicBezTo>
                <a:cubicBezTo>
                  <a:pt x="3144448" y="1433062"/>
                  <a:pt x="3148383" y="1398678"/>
                  <a:pt x="3156740" y="1365250"/>
                </a:cubicBezTo>
                <a:cubicBezTo>
                  <a:pt x="3165708" y="1329379"/>
                  <a:pt x="3161378" y="1348408"/>
                  <a:pt x="3169440" y="1308100"/>
                </a:cubicBezTo>
                <a:cubicBezTo>
                  <a:pt x="3171557" y="1284817"/>
                  <a:pt x="3172484" y="1261394"/>
                  <a:pt x="3175790" y="1238250"/>
                </a:cubicBezTo>
                <a:cubicBezTo>
                  <a:pt x="3176737" y="1231624"/>
                  <a:pt x="3180943" y="1225786"/>
                  <a:pt x="3182140" y="1219200"/>
                </a:cubicBezTo>
                <a:cubicBezTo>
                  <a:pt x="3185193" y="1202410"/>
                  <a:pt x="3185895" y="1185267"/>
                  <a:pt x="3188490" y="1168400"/>
                </a:cubicBezTo>
                <a:cubicBezTo>
                  <a:pt x="3192869" y="1139939"/>
                  <a:pt x="3193464" y="1140779"/>
                  <a:pt x="3201190" y="1117600"/>
                </a:cubicBezTo>
                <a:cubicBezTo>
                  <a:pt x="3203307" y="1100667"/>
                  <a:pt x="3204735" y="1083633"/>
                  <a:pt x="3207540" y="1066800"/>
                </a:cubicBezTo>
                <a:cubicBezTo>
                  <a:pt x="3208975" y="1058192"/>
                  <a:pt x="3213134" y="1050094"/>
                  <a:pt x="3213890" y="1041400"/>
                </a:cubicBezTo>
                <a:cubicBezTo>
                  <a:pt x="3217379" y="1001279"/>
                  <a:pt x="3218123" y="960967"/>
                  <a:pt x="3220240" y="920750"/>
                </a:cubicBezTo>
                <a:cubicBezTo>
                  <a:pt x="3216007" y="781050"/>
                  <a:pt x="3212981" y="641308"/>
                  <a:pt x="3207540" y="501650"/>
                </a:cubicBezTo>
                <a:cubicBezTo>
                  <a:pt x="3206630" y="478288"/>
                  <a:pt x="3204496" y="454944"/>
                  <a:pt x="3201190" y="431800"/>
                </a:cubicBezTo>
                <a:cubicBezTo>
                  <a:pt x="3200243" y="425174"/>
                  <a:pt x="3196679" y="419186"/>
                  <a:pt x="3194840" y="412750"/>
                </a:cubicBezTo>
                <a:cubicBezTo>
                  <a:pt x="3175646" y="345572"/>
                  <a:pt x="3205971" y="439792"/>
                  <a:pt x="3175790" y="349250"/>
                </a:cubicBezTo>
                <a:cubicBezTo>
                  <a:pt x="3161275" y="305704"/>
                  <a:pt x="3178415" y="359752"/>
                  <a:pt x="3163090" y="298450"/>
                </a:cubicBezTo>
                <a:cubicBezTo>
                  <a:pt x="3161467" y="291956"/>
                  <a:pt x="3160453" y="284969"/>
                  <a:pt x="3156740" y="279400"/>
                </a:cubicBezTo>
                <a:cubicBezTo>
                  <a:pt x="3097932" y="191188"/>
                  <a:pt x="3132646" y="248236"/>
                  <a:pt x="3093240" y="203200"/>
                </a:cubicBezTo>
                <a:cubicBezTo>
                  <a:pt x="3084315" y="193000"/>
                  <a:pt x="3076765" y="181650"/>
                  <a:pt x="3067840" y="171450"/>
                </a:cubicBezTo>
                <a:cubicBezTo>
                  <a:pt x="3061926" y="164692"/>
                  <a:pt x="3054634" y="159218"/>
                  <a:pt x="3048790" y="152400"/>
                </a:cubicBezTo>
                <a:cubicBezTo>
                  <a:pt x="3037053" y="138706"/>
                  <a:pt x="3026447" y="118454"/>
                  <a:pt x="3010690" y="107950"/>
                </a:cubicBezTo>
                <a:cubicBezTo>
                  <a:pt x="3005121" y="104237"/>
                  <a:pt x="2997990" y="103717"/>
                  <a:pt x="2991640" y="101600"/>
                </a:cubicBezTo>
                <a:cubicBezTo>
                  <a:pt x="2983173" y="95250"/>
                  <a:pt x="2974275" y="89438"/>
                  <a:pt x="2966240" y="82550"/>
                </a:cubicBezTo>
                <a:cubicBezTo>
                  <a:pt x="2959422" y="76706"/>
                  <a:pt x="2954089" y="69249"/>
                  <a:pt x="2947190" y="63500"/>
                </a:cubicBezTo>
                <a:cubicBezTo>
                  <a:pt x="2913362" y="35310"/>
                  <a:pt x="2943457" y="63543"/>
                  <a:pt x="2909090" y="44450"/>
                </a:cubicBezTo>
                <a:cubicBezTo>
                  <a:pt x="2895747" y="37037"/>
                  <a:pt x="2883690" y="27517"/>
                  <a:pt x="2870990" y="19050"/>
                </a:cubicBezTo>
                <a:cubicBezTo>
                  <a:pt x="2864640" y="14817"/>
                  <a:pt x="2859180" y="8763"/>
                  <a:pt x="2851940" y="6350"/>
                </a:cubicBezTo>
                <a:lnTo>
                  <a:pt x="2832890" y="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5786446" y="5429264"/>
            <a:ext cx="12144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rot="5400000" flipH="1" flipV="1">
            <a:off x="5857884" y="5429264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72132" y="5572140"/>
            <a:ext cx="35173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-getter method </a:t>
            </a:r>
            <a:r>
              <a:rPr lang="ko-KR" altLang="en-US" sz="1100" dirty="0" smtClean="0"/>
              <a:t>가 </a:t>
            </a:r>
            <a:r>
              <a:rPr lang="en-US" altLang="ko-KR" sz="1100" dirty="0" err="1" smtClean="0"/>
              <a:t>int</a:t>
            </a:r>
            <a:r>
              <a:rPr lang="ko-KR" altLang="en-US" sz="1100" dirty="0" smtClean="0"/>
              <a:t>를 반환하면 </a:t>
            </a:r>
            <a:r>
              <a:rPr lang="en-US" altLang="ko-KR" sz="1100" dirty="0" smtClean="0"/>
              <a:t>NUMERIC</a:t>
            </a:r>
          </a:p>
          <a:p>
            <a:r>
              <a:rPr lang="en-US" altLang="ko-KR" sz="1100" dirty="0" smtClean="0"/>
              <a:t>-getter method</a:t>
            </a:r>
            <a:r>
              <a:rPr lang="ko-KR" altLang="en-US" sz="1100" dirty="0" smtClean="0"/>
              <a:t>가 </a:t>
            </a:r>
            <a:r>
              <a:rPr lang="en-US" altLang="ko-KR" sz="1100" dirty="0" smtClean="0"/>
              <a:t>String </a:t>
            </a:r>
            <a:r>
              <a:rPr lang="ko-KR" altLang="en-US" sz="1100" dirty="0" smtClean="0"/>
              <a:t>반환하면 </a:t>
            </a:r>
            <a:r>
              <a:rPr lang="en-US" altLang="ko-KR" sz="1100" dirty="0" smtClean="0"/>
              <a:t>VARCHAR</a:t>
            </a:r>
            <a:r>
              <a:rPr lang="ko-KR" altLang="en-US" sz="1100" dirty="0" smtClean="0"/>
              <a:t>를 사용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142852"/>
            <a:ext cx="9726317" cy="8463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*insert </a:t>
            </a:r>
            <a:r>
              <a:rPr lang="ko-KR" altLang="en-US" sz="1600" dirty="0" smtClean="0"/>
              <a:t>작업 수행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b="1" dirty="0" smtClean="0"/>
              <a:t> - </a:t>
            </a:r>
            <a:r>
              <a:rPr lang="ko-KR" altLang="en-US" sz="1600" b="1" dirty="0" smtClean="0"/>
              <a:t>존재하는 </a:t>
            </a:r>
            <a:r>
              <a:rPr lang="en-US" altLang="ko-KR" sz="1600" b="1" dirty="0" smtClean="0"/>
              <a:t>Procedure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b="1" dirty="0" smtClean="0"/>
              <a:t>-</a:t>
            </a:r>
            <a:r>
              <a:rPr lang="ko-KR" altLang="en-US" sz="1600" b="1" dirty="0" smtClean="0"/>
              <a:t>값을 가진 </a:t>
            </a:r>
            <a:r>
              <a:rPr lang="en-US" altLang="ko-KR" sz="1600" b="1" dirty="0" smtClean="0"/>
              <a:t>VO</a:t>
            </a:r>
            <a:r>
              <a:rPr lang="ko-KR" altLang="en-US" sz="1600" b="1" dirty="0" smtClean="0"/>
              <a:t>객체를 생성</a:t>
            </a:r>
            <a:endParaRPr lang="en-US" altLang="ko-KR" sz="1600" b="1" dirty="0" smtClean="0"/>
          </a:p>
          <a:p>
            <a:r>
              <a:rPr lang="en-US" altLang="ko-KR" sz="1600" dirty="0"/>
              <a:t>p</a:t>
            </a:r>
            <a:r>
              <a:rPr lang="en-US" altLang="ko-KR" sz="1600" dirty="0" smtClean="0"/>
              <a:t>ublic class </a:t>
            </a:r>
            <a:r>
              <a:rPr lang="en-US" altLang="ko-KR" sz="1600" dirty="0" err="1" smtClean="0"/>
              <a:t>ProcVO</a:t>
            </a:r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 private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deptno</a:t>
            </a:r>
            <a:r>
              <a:rPr lang="en-US" altLang="ko-KR" sz="1600" dirty="0" smtClean="0"/>
              <a:t>, </a:t>
            </a:r>
            <a:r>
              <a:rPr lang="en-US" altLang="ko-KR" sz="1600" b="1" dirty="0" err="1" smtClean="0"/>
              <a:t>cnt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private String </a:t>
            </a:r>
            <a:r>
              <a:rPr lang="en-US" altLang="ko-KR" sz="1600" dirty="0" err="1" smtClean="0"/>
              <a:t>dname</a:t>
            </a:r>
            <a:r>
              <a:rPr lang="en-US" altLang="ko-KR" sz="1600" dirty="0" smtClean="0"/>
              <a:t>, loc, </a:t>
            </a:r>
            <a:r>
              <a:rPr lang="en-US" altLang="ko-KR" sz="1600" b="1" dirty="0" err="1" smtClean="0"/>
              <a:t>msg</a:t>
            </a:r>
            <a:r>
              <a:rPr lang="en-US" altLang="ko-KR" sz="1600" dirty="0" smtClean="0"/>
              <a:t>;</a:t>
            </a:r>
            <a:endParaRPr lang="en-US" altLang="ko-KR" sz="1600" dirty="0"/>
          </a:p>
          <a:p>
            <a:r>
              <a:rPr lang="en-US" altLang="ko-KR" sz="1600" dirty="0" smtClean="0"/>
              <a:t>}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b="1" dirty="0" smtClean="0"/>
              <a:t>-Mapper.xml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&lt;select id=“</a:t>
            </a:r>
            <a:r>
              <a:rPr lang="ko-KR" altLang="en-US" sz="1600" dirty="0" smtClean="0"/>
              <a:t>아이디</a:t>
            </a:r>
            <a:r>
              <a:rPr lang="en-US" altLang="ko-KR" sz="1600" dirty="0" smtClean="0"/>
              <a:t>” </a:t>
            </a:r>
            <a:r>
              <a:rPr lang="en-US" altLang="ko-KR" sz="1600" dirty="0" err="1" smtClean="0"/>
              <a:t>parameterType</a:t>
            </a:r>
            <a:r>
              <a:rPr lang="en-US" altLang="ko-KR" sz="1600" dirty="0" smtClean="0"/>
              <a:t>=“</a:t>
            </a:r>
            <a:r>
              <a:rPr lang="en-US" altLang="ko-KR" sz="1600" dirty="0" err="1" smtClean="0"/>
              <a:t>ProcVO</a:t>
            </a:r>
            <a:r>
              <a:rPr lang="en-US" altLang="ko-KR" sz="1600" dirty="0" smtClean="0"/>
              <a:t>” </a:t>
            </a:r>
            <a:r>
              <a:rPr lang="en-US" altLang="ko-KR" sz="1600" dirty="0" err="1" smtClean="0"/>
              <a:t>statementType</a:t>
            </a:r>
            <a:r>
              <a:rPr lang="en-US" altLang="ko-KR" sz="1600" dirty="0" smtClean="0"/>
              <a:t>=“CALLABLE”&gt;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{ call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insert_proc</a:t>
            </a:r>
            <a:r>
              <a:rPr lang="en-US" altLang="ko-KR" sz="1600" b="1" dirty="0" smtClean="0"/>
              <a:t>(</a:t>
            </a:r>
            <a:r>
              <a:rPr lang="en-US" altLang="ko-KR" sz="1600" dirty="0" smtClean="0"/>
              <a:t> #{</a:t>
            </a:r>
            <a:r>
              <a:rPr lang="en-US" altLang="ko-KR" sz="1600" dirty="0" err="1" smtClean="0"/>
              <a:t>deptno</a:t>
            </a:r>
            <a:r>
              <a:rPr lang="en-US" altLang="ko-KR" sz="1600" dirty="0" smtClean="0"/>
              <a:t>, mode=IN, </a:t>
            </a:r>
            <a:r>
              <a:rPr lang="en-US" altLang="ko-KR" sz="1600" dirty="0" err="1" smtClean="0"/>
              <a:t>jdbcType</a:t>
            </a:r>
            <a:r>
              <a:rPr lang="en-US" altLang="ko-KR" sz="1600" dirty="0" smtClean="0"/>
              <a:t>=NUMERIC },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#{</a:t>
            </a:r>
            <a:r>
              <a:rPr lang="en-US" altLang="ko-KR" sz="1600" dirty="0" err="1" smtClean="0"/>
              <a:t>dname</a:t>
            </a:r>
            <a:r>
              <a:rPr lang="en-US" altLang="ko-KR" sz="1600" dirty="0" smtClean="0"/>
              <a:t>, mode=IN, </a:t>
            </a:r>
            <a:r>
              <a:rPr lang="en-US" altLang="ko-KR" sz="1600" dirty="0" err="1" smtClean="0"/>
              <a:t>jdbcType</a:t>
            </a:r>
            <a:r>
              <a:rPr lang="en-US" altLang="ko-KR" sz="1600" dirty="0" smtClean="0"/>
              <a:t>=VARCHAR },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#{loc, mode=IN, </a:t>
            </a:r>
            <a:r>
              <a:rPr lang="en-US" altLang="ko-KR" sz="1600" dirty="0" err="1" smtClean="0"/>
              <a:t>jdbcType</a:t>
            </a:r>
            <a:r>
              <a:rPr lang="en-US" altLang="ko-KR" sz="1600" dirty="0" smtClean="0"/>
              <a:t>=VARCHAR },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#{</a:t>
            </a:r>
            <a:r>
              <a:rPr lang="en-US" altLang="ko-KR" sz="1600" dirty="0" err="1" smtClean="0"/>
              <a:t>cnt</a:t>
            </a:r>
            <a:r>
              <a:rPr lang="en-US" altLang="ko-KR" sz="1600" dirty="0" smtClean="0"/>
              <a:t>, mode=OUT, </a:t>
            </a:r>
            <a:r>
              <a:rPr lang="en-US" altLang="ko-KR" sz="1600" dirty="0" err="1" smtClean="0"/>
              <a:t>jdbcType</a:t>
            </a:r>
            <a:r>
              <a:rPr lang="en-US" altLang="ko-KR" sz="1600" dirty="0" smtClean="0"/>
              <a:t>=NUMERIC},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#{</a:t>
            </a:r>
            <a:r>
              <a:rPr lang="en-US" altLang="ko-KR" sz="1600" dirty="0" err="1" smtClean="0"/>
              <a:t>msg</a:t>
            </a:r>
            <a:r>
              <a:rPr lang="en-US" altLang="ko-KR" sz="1600" dirty="0" smtClean="0"/>
              <a:t>, mode=OUT, </a:t>
            </a:r>
            <a:r>
              <a:rPr lang="en-US" altLang="ko-KR" sz="1600" dirty="0" err="1" smtClean="0"/>
              <a:t>jdbcType</a:t>
            </a:r>
            <a:r>
              <a:rPr lang="en-US" altLang="ko-KR" sz="1600" dirty="0" smtClean="0"/>
              <a:t>=VARCHAR}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</a:t>
            </a:r>
            <a:r>
              <a:rPr lang="en-US" altLang="ko-KR" sz="1600" b="1" dirty="0" smtClean="0"/>
              <a:t>)</a:t>
            </a:r>
            <a:r>
              <a:rPr lang="en-US" altLang="ko-KR" sz="1600" dirty="0" smtClean="0"/>
              <a:t> }</a:t>
            </a:r>
          </a:p>
          <a:p>
            <a:r>
              <a:rPr lang="en-US" altLang="ko-KR" sz="1600" b="1" dirty="0" smtClean="0"/>
              <a:t>-Handler</a:t>
            </a:r>
            <a:r>
              <a:rPr lang="ko-KR" altLang="en-US" sz="1600" b="1" dirty="0" smtClean="0"/>
              <a:t>사용</a:t>
            </a:r>
            <a:endParaRPr lang="en-US" altLang="ko-KR" sz="1600" b="1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ProcVO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pVO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ProcVO</a:t>
            </a:r>
            <a:r>
              <a:rPr lang="en-US" altLang="ko-KR" sz="1600" dirty="0" smtClean="0"/>
              <a:t>();</a:t>
            </a:r>
            <a:br>
              <a:rPr lang="en-US" altLang="ko-KR" sz="1600" dirty="0" smtClean="0"/>
            </a:br>
            <a:r>
              <a:rPr lang="en-US" altLang="ko-KR" sz="1600" dirty="0" smtClean="0"/>
              <a:t> //setter</a:t>
            </a:r>
            <a:r>
              <a:rPr lang="ko-KR" altLang="en-US" sz="1600" dirty="0" smtClean="0"/>
              <a:t>를 가지고 </a:t>
            </a:r>
            <a:r>
              <a:rPr lang="en-US" altLang="ko-KR" sz="1600" dirty="0" smtClean="0"/>
              <a:t>insert</a:t>
            </a:r>
            <a:r>
              <a:rPr lang="ko-KR" altLang="en-US" sz="1600" dirty="0" smtClean="0"/>
              <a:t>할 값을 할당한다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ss.selectOne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아이디</a:t>
            </a:r>
            <a:r>
              <a:rPr lang="en-US" altLang="ko-KR" sz="1600" dirty="0" smtClean="0"/>
              <a:t>”, </a:t>
            </a:r>
            <a:r>
              <a:rPr lang="en-US" altLang="ko-KR" sz="1600" dirty="0" err="1" smtClean="0"/>
              <a:t>pVO</a:t>
            </a:r>
            <a:r>
              <a:rPr lang="en-US" altLang="ko-KR" sz="1600" dirty="0" smtClean="0"/>
              <a:t> ); //insert</a:t>
            </a:r>
            <a:r>
              <a:rPr lang="ko-KR" altLang="en-US" sz="1600" dirty="0" smtClean="0"/>
              <a:t>할 값은 </a:t>
            </a:r>
            <a:r>
              <a:rPr lang="en-US" altLang="ko-KR" sz="1600" dirty="0" smtClean="0"/>
              <a:t>insert</a:t>
            </a:r>
            <a:r>
              <a:rPr lang="ko-KR" altLang="en-US" sz="1600" dirty="0" smtClean="0"/>
              <a:t>하고</a:t>
            </a:r>
            <a:r>
              <a:rPr lang="en-US" altLang="ko-KR" sz="1600" dirty="0" smtClean="0"/>
              <a:t>, out parameter</a:t>
            </a:r>
            <a:r>
              <a:rPr lang="ko-KR" altLang="en-US" sz="1600" dirty="0" smtClean="0"/>
              <a:t>의 값은 </a:t>
            </a:r>
            <a:r>
              <a:rPr lang="en-US" altLang="ko-KR" sz="1600" dirty="0" smtClean="0"/>
              <a:t>setter</a:t>
            </a:r>
            <a:r>
              <a:rPr lang="ko-KR" altLang="en-US" sz="1600" dirty="0" smtClean="0"/>
              <a:t>에 의해 할당된다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//out parameter</a:t>
            </a:r>
            <a:r>
              <a:rPr lang="ko-KR" altLang="en-US" sz="1600" dirty="0" smtClean="0"/>
              <a:t>에 해당하는 값을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err="1" smtClean="0"/>
              <a:t>pVO.getCnt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 err="1" smtClean="0"/>
              <a:t>pVO.getMsg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 smtClean="0"/>
              <a:t> </a:t>
            </a:r>
          </a:p>
          <a:p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71546"/>
            <a:ext cx="8429652" cy="8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자유형 7"/>
          <p:cNvSpPr/>
          <p:nvPr/>
        </p:nvSpPr>
        <p:spPr>
          <a:xfrm>
            <a:off x="368300" y="869950"/>
            <a:ext cx="3780143" cy="3797300"/>
          </a:xfrm>
          <a:custGeom>
            <a:avLst/>
            <a:gdLst>
              <a:gd name="connsiteX0" fmla="*/ 1066800 w 3780143"/>
              <a:gd name="connsiteY0" fmla="*/ 3797300 h 3797300"/>
              <a:gd name="connsiteX1" fmla="*/ 1022350 w 3780143"/>
              <a:gd name="connsiteY1" fmla="*/ 3752850 h 3797300"/>
              <a:gd name="connsiteX2" fmla="*/ 971550 w 3780143"/>
              <a:gd name="connsiteY2" fmla="*/ 3727450 h 3797300"/>
              <a:gd name="connsiteX3" fmla="*/ 952500 w 3780143"/>
              <a:gd name="connsiteY3" fmla="*/ 3721100 h 3797300"/>
              <a:gd name="connsiteX4" fmla="*/ 908050 w 3780143"/>
              <a:gd name="connsiteY4" fmla="*/ 3702050 h 3797300"/>
              <a:gd name="connsiteX5" fmla="*/ 298450 w 3780143"/>
              <a:gd name="connsiteY5" fmla="*/ 3695700 h 3797300"/>
              <a:gd name="connsiteX6" fmla="*/ 241300 w 3780143"/>
              <a:gd name="connsiteY6" fmla="*/ 3683000 h 3797300"/>
              <a:gd name="connsiteX7" fmla="*/ 222250 w 3780143"/>
              <a:gd name="connsiteY7" fmla="*/ 3670300 h 3797300"/>
              <a:gd name="connsiteX8" fmla="*/ 203200 w 3780143"/>
              <a:gd name="connsiteY8" fmla="*/ 3663950 h 3797300"/>
              <a:gd name="connsiteX9" fmla="*/ 165100 w 3780143"/>
              <a:gd name="connsiteY9" fmla="*/ 3638550 h 3797300"/>
              <a:gd name="connsiteX10" fmla="*/ 120650 w 3780143"/>
              <a:gd name="connsiteY10" fmla="*/ 3575050 h 3797300"/>
              <a:gd name="connsiteX11" fmla="*/ 101600 w 3780143"/>
              <a:gd name="connsiteY11" fmla="*/ 3536950 h 3797300"/>
              <a:gd name="connsiteX12" fmla="*/ 95250 w 3780143"/>
              <a:gd name="connsiteY12" fmla="*/ 3511550 h 3797300"/>
              <a:gd name="connsiteX13" fmla="*/ 82550 w 3780143"/>
              <a:gd name="connsiteY13" fmla="*/ 3448050 h 3797300"/>
              <a:gd name="connsiteX14" fmla="*/ 63500 w 3780143"/>
              <a:gd name="connsiteY14" fmla="*/ 3403600 h 3797300"/>
              <a:gd name="connsiteX15" fmla="*/ 50800 w 3780143"/>
              <a:gd name="connsiteY15" fmla="*/ 3371850 h 3797300"/>
              <a:gd name="connsiteX16" fmla="*/ 38100 w 3780143"/>
              <a:gd name="connsiteY16" fmla="*/ 3009900 h 3797300"/>
              <a:gd name="connsiteX17" fmla="*/ 25400 w 3780143"/>
              <a:gd name="connsiteY17" fmla="*/ 2921000 h 3797300"/>
              <a:gd name="connsiteX18" fmla="*/ 19050 w 3780143"/>
              <a:gd name="connsiteY18" fmla="*/ 1187450 h 3797300"/>
              <a:gd name="connsiteX19" fmla="*/ 6350 w 3780143"/>
              <a:gd name="connsiteY19" fmla="*/ 800100 h 3797300"/>
              <a:gd name="connsiteX20" fmla="*/ 0 w 3780143"/>
              <a:gd name="connsiteY20" fmla="*/ 781050 h 3797300"/>
              <a:gd name="connsiteX21" fmla="*/ 6350 w 3780143"/>
              <a:gd name="connsiteY21" fmla="*/ 304800 h 3797300"/>
              <a:gd name="connsiteX22" fmla="*/ 25400 w 3780143"/>
              <a:gd name="connsiteY22" fmla="*/ 254000 h 3797300"/>
              <a:gd name="connsiteX23" fmla="*/ 31750 w 3780143"/>
              <a:gd name="connsiteY23" fmla="*/ 234950 h 3797300"/>
              <a:gd name="connsiteX24" fmla="*/ 44450 w 3780143"/>
              <a:gd name="connsiteY24" fmla="*/ 215900 h 3797300"/>
              <a:gd name="connsiteX25" fmla="*/ 50800 w 3780143"/>
              <a:gd name="connsiteY25" fmla="*/ 196850 h 3797300"/>
              <a:gd name="connsiteX26" fmla="*/ 88900 w 3780143"/>
              <a:gd name="connsiteY26" fmla="*/ 171450 h 3797300"/>
              <a:gd name="connsiteX27" fmla="*/ 133350 w 3780143"/>
              <a:gd name="connsiteY27" fmla="*/ 146050 h 3797300"/>
              <a:gd name="connsiteX28" fmla="*/ 158750 w 3780143"/>
              <a:gd name="connsiteY28" fmla="*/ 139700 h 3797300"/>
              <a:gd name="connsiteX29" fmla="*/ 177800 w 3780143"/>
              <a:gd name="connsiteY29" fmla="*/ 133350 h 3797300"/>
              <a:gd name="connsiteX30" fmla="*/ 203200 w 3780143"/>
              <a:gd name="connsiteY30" fmla="*/ 127000 h 3797300"/>
              <a:gd name="connsiteX31" fmla="*/ 222250 w 3780143"/>
              <a:gd name="connsiteY31" fmla="*/ 120650 h 3797300"/>
              <a:gd name="connsiteX32" fmla="*/ 247650 w 3780143"/>
              <a:gd name="connsiteY32" fmla="*/ 114300 h 3797300"/>
              <a:gd name="connsiteX33" fmla="*/ 292100 w 3780143"/>
              <a:gd name="connsiteY33" fmla="*/ 101600 h 3797300"/>
              <a:gd name="connsiteX34" fmla="*/ 355600 w 3780143"/>
              <a:gd name="connsiteY34" fmla="*/ 95250 h 3797300"/>
              <a:gd name="connsiteX35" fmla="*/ 482600 w 3780143"/>
              <a:gd name="connsiteY35" fmla="*/ 82550 h 3797300"/>
              <a:gd name="connsiteX36" fmla="*/ 673100 w 3780143"/>
              <a:gd name="connsiteY36" fmla="*/ 69850 h 3797300"/>
              <a:gd name="connsiteX37" fmla="*/ 704850 w 3780143"/>
              <a:gd name="connsiteY37" fmla="*/ 57150 h 3797300"/>
              <a:gd name="connsiteX38" fmla="*/ 1568450 w 3780143"/>
              <a:gd name="connsiteY38" fmla="*/ 50800 h 3797300"/>
              <a:gd name="connsiteX39" fmla="*/ 1606550 w 3780143"/>
              <a:gd name="connsiteY39" fmla="*/ 44450 h 3797300"/>
              <a:gd name="connsiteX40" fmla="*/ 1670050 w 3780143"/>
              <a:gd name="connsiteY40" fmla="*/ 31750 h 3797300"/>
              <a:gd name="connsiteX41" fmla="*/ 1727200 w 3780143"/>
              <a:gd name="connsiteY41" fmla="*/ 25400 h 3797300"/>
              <a:gd name="connsiteX42" fmla="*/ 1898650 w 3780143"/>
              <a:gd name="connsiteY42" fmla="*/ 6350 h 3797300"/>
              <a:gd name="connsiteX43" fmla="*/ 1949450 w 3780143"/>
              <a:gd name="connsiteY43" fmla="*/ 0 h 3797300"/>
              <a:gd name="connsiteX44" fmla="*/ 3352800 w 3780143"/>
              <a:gd name="connsiteY44" fmla="*/ 6350 h 3797300"/>
              <a:gd name="connsiteX45" fmla="*/ 3409950 w 3780143"/>
              <a:gd name="connsiteY45" fmla="*/ 12700 h 3797300"/>
              <a:gd name="connsiteX46" fmla="*/ 3511550 w 3780143"/>
              <a:gd name="connsiteY46" fmla="*/ 31750 h 3797300"/>
              <a:gd name="connsiteX47" fmla="*/ 3549650 w 3780143"/>
              <a:gd name="connsiteY47" fmla="*/ 50800 h 3797300"/>
              <a:gd name="connsiteX48" fmla="*/ 3581400 w 3780143"/>
              <a:gd name="connsiteY48" fmla="*/ 63500 h 3797300"/>
              <a:gd name="connsiteX49" fmla="*/ 3600450 w 3780143"/>
              <a:gd name="connsiteY49" fmla="*/ 76200 h 3797300"/>
              <a:gd name="connsiteX50" fmla="*/ 3625850 w 3780143"/>
              <a:gd name="connsiteY50" fmla="*/ 88900 h 3797300"/>
              <a:gd name="connsiteX51" fmla="*/ 3651250 w 3780143"/>
              <a:gd name="connsiteY51" fmla="*/ 107950 h 3797300"/>
              <a:gd name="connsiteX52" fmla="*/ 3676650 w 3780143"/>
              <a:gd name="connsiteY52" fmla="*/ 120650 h 3797300"/>
              <a:gd name="connsiteX53" fmla="*/ 3695700 w 3780143"/>
              <a:gd name="connsiteY53" fmla="*/ 133350 h 3797300"/>
              <a:gd name="connsiteX54" fmla="*/ 3733800 w 3780143"/>
              <a:gd name="connsiteY54" fmla="*/ 152400 h 3797300"/>
              <a:gd name="connsiteX55" fmla="*/ 3765550 w 3780143"/>
              <a:gd name="connsiteY55" fmla="*/ 190500 h 3797300"/>
              <a:gd name="connsiteX56" fmla="*/ 3778250 w 3780143"/>
              <a:gd name="connsiteY56" fmla="*/ 215900 h 379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780143" h="3797300">
                <a:moveTo>
                  <a:pt x="1066800" y="3797300"/>
                </a:moveTo>
                <a:cubicBezTo>
                  <a:pt x="1051983" y="3782483"/>
                  <a:pt x="1041805" y="3760632"/>
                  <a:pt x="1022350" y="3752850"/>
                </a:cubicBezTo>
                <a:cubicBezTo>
                  <a:pt x="912484" y="3708904"/>
                  <a:pt x="1047641" y="3765496"/>
                  <a:pt x="971550" y="3727450"/>
                </a:cubicBezTo>
                <a:cubicBezTo>
                  <a:pt x="965563" y="3724457"/>
                  <a:pt x="958652" y="3723737"/>
                  <a:pt x="952500" y="3721100"/>
                </a:cubicBezTo>
                <a:cubicBezTo>
                  <a:pt x="946019" y="3718322"/>
                  <a:pt x="918469" y="3702260"/>
                  <a:pt x="908050" y="3702050"/>
                </a:cubicBezTo>
                <a:lnTo>
                  <a:pt x="298450" y="3695700"/>
                </a:lnTo>
                <a:cubicBezTo>
                  <a:pt x="283817" y="3693261"/>
                  <a:pt x="256932" y="3690816"/>
                  <a:pt x="241300" y="3683000"/>
                </a:cubicBezTo>
                <a:cubicBezTo>
                  <a:pt x="234474" y="3679587"/>
                  <a:pt x="229076" y="3673713"/>
                  <a:pt x="222250" y="3670300"/>
                </a:cubicBezTo>
                <a:cubicBezTo>
                  <a:pt x="216263" y="3667307"/>
                  <a:pt x="209051" y="3667201"/>
                  <a:pt x="203200" y="3663950"/>
                </a:cubicBezTo>
                <a:cubicBezTo>
                  <a:pt x="189857" y="3656537"/>
                  <a:pt x="165100" y="3638550"/>
                  <a:pt x="165100" y="3638550"/>
                </a:cubicBezTo>
                <a:cubicBezTo>
                  <a:pt x="133829" y="3591644"/>
                  <a:pt x="148858" y="3612661"/>
                  <a:pt x="120650" y="3575050"/>
                </a:cubicBezTo>
                <a:cubicBezTo>
                  <a:pt x="93893" y="3494778"/>
                  <a:pt x="138529" y="3623118"/>
                  <a:pt x="101600" y="3536950"/>
                </a:cubicBezTo>
                <a:cubicBezTo>
                  <a:pt x="98162" y="3528928"/>
                  <a:pt x="97079" y="3520084"/>
                  <a:pt x="95250" y="3511550"/>
                </a:cubicBezTo>
                <a:cubicBezTo>
                  <a:pt x="90727" y="3490443"/>
                  <a:pt x="87404" y="3469083"/>
                  <a:pt x="82550" y="3448050"/>
                </a:cubicBezTo>
                <a:cubicBezTo>
                  <a:pt x="77855" y="3427704"/>
                  <a:pt x="72620" y="3424120"/>
                  <a:pt x="63500" y="3403600"/>
                </a:cubicBezTo>
                <a:cubicBezTo>
                  <a:pt x="58871" y="3393184"/>
                  <a:pt x="55033" y="3382433"/>
                  <a:pt x="50800" y="3371850"/>
                </a:cubicBezTo>
                <a:cubicBezTo>
                  <a:pt x="49029" y="3293921"/>
                  <a:pt x="50053" y="3117473"/>
                  <a:pt x="38100" y="3009900"/>
                </a:cubicBezTo>
                <a:cubicBezTo>
                  <a:pt x="34794" y="2980149"/>
                  <a:pt x="29633" y="2950633"/>
                  <a:pt x="25400" y="2921000"/>
                </a:cubicBezTo>
                <a:cubicBezTo>
                  <a:pt x="23283" y="2343150"/>
                  <a:pt x="22662" y="1765293"/>
                  <a:pt x="19050" y="1187450"/>
                </a:cubicBezTo>
                <a:cubicBezTo>
                  <a:pt x="18910" y="1165030"/>
                  <a:pt x="17747" y="896973"/>
                  <a:pt x="6350" y="800100"/>
                </a:cubicBezTo>
                <a:cubicBezTo>
                  <a:pt x="5568" y="793452"/>
                  <a:pt x="2117" y="787400"/>
                  <a:pt x="0" y="781050"/>
                </a:cubicBezTo>
                <a:cubicBezTo>
                  <a:pt x="2117" y="622300"/>
                  <a:pt x="2382" y="463515"/>
                  <a:pt x="6350" y="304800"/>
                </a:cubicBezTo>
                <a:cubicBezTo>
                  <a:pt x="7317" y="266112"/>
                  <a:pt x="11578" y="281645"/>
                  <a:pt x="25400" y="254000"/>
                </a:cubicBezTo>
                <a:cubicBezTo>
                  <a:pt x="28393" y="248013"/>
                  <a:pt x="28757" y="240937"/>
                  <a:pt x="31750" y="234950"/>
                </a:cubicBezTo>
                <a:cubicBezTo>
                  <a:pt x="35163" y="228124"/>
                  <a:pt x="41037" y="222726"/>
                  <a:pt x="44450" y="215900"/>
                </a:cubicBezTo>
                <a:cubicBezTo>
                  <a:pt x="47443" y="209913"/>
                  <a:pt x="46067" y="201583"/>
                  <a:pt x="50800" y="196850"/>
                </a:cubicBezTo>
                <a:cubicBezTo>
                  <a:pt x="61593" y="186057"/>
                  <a:pt x="76200" y="179917"/>
                  <a:pt x="88900" y="171450"/>
                </a:cubicBezTo>
                <a:cubicBezTo>
                  <a:pt x="104691" y="160922"/>
                  <a:pt x="114935" y="152956"/>
                  <a:pt x="133350" y="146050"/>
                </a:cubicBezTo>
                <a:cubicBezTo>
                  <a:pt x="141522" y="142986"/>
                  <a:pt x="150359" y="142098"/>
                  <a:pt x="158750" y="139700"/>
                </a:cubicBezTo>
                <a:cubicBezTo>
                  <a:pt x="165186" y="137861"/>
                  <a:pt x="171364" y="135189"/>
                  <a:pt x="177800" y="133350"/>
                </a:cubicBezTo>
                <a:cubicBezTo>
                  <a:pt x="186191" y="130952"/>
                  <a:pt x="194809" y="129398"/>
                  <a:pt x="203200" y="127000"/>
                </a:cubicBezTo>
                <a:cubicBezTo>
                  <a:pt x="209636" y="125161"/>
                  <a:pt x="215814" y="122489"/>
                  <a:pt x="222250" y="120650"/>
                </a:cubicBezTo>
                <a:cubicBezTo>
                  <a:pt x="230641" y="118252"/>
                  <a:pt x="239230" y="116596"/>
                  <a:pt x="247650" y="114300"/>
                </a:cubicBezTo>
                <a:cubicBezTo>
                  <a:pt x="262517" y="110245"/>
                  <a:pt x="276925" y="104278"/>
                  <a:pt x="292100" y="101600"/>
                </a:cubicBezTo>
                <a:cubicBezTo>
                  <a:pt x="313049" y="97903"/>
                  <a:pt x="334473" y="97735"/>
                  <a:pt x="355600" y="95250"/>
                </a:cubicBezTo>
                <a:cubicBezTo>
                  <a:pt x="471800" y="81579"/>
                  <a:pt x="303203" y="96350"/>
                  <a:pt x="482600" y="82550"/>
                </a:cubicBezTo>
                <a:cubicBezTo>
                  <a:pt x="571912" y="60222"/>
                  <a:pt x="433129" y="93073"/>
                  <a:pt x="673100" y="69850"/>
                </a:cubicBezTo>
                <a:cubicBezTo>
                  <a:pt x="684446" y="68752"/>
                  <a:pt x="693454" y="57392"/>
                  <a:pt x="704850" y="57150"/>
                </a:cubicBezTo>
                <a:cubicBezTo>
                  <a:pt x="992659" y="51026"/>
                  <a:pt x="1280583" y="52917"/>
                  <a:pt x="1568450" y="50800"/>
                </a:cubicBezTo>
                <a:cubicBezTo>
                  <a:pt x="1581150" y="48683"/>
                  <a:pt x="1593895" y="46823"/>
                  <a:pt x="1606550" y="44450"/>
                </a:cubicBezTo>
                <a:cubicBezTo>
                  <a:pt x="1627766" y="40472"/>
                  <a:pt x="1648728" y="35117"/>
                  <a:pt x="1670050" y="31750"/>
                </a:cubicBezTo>
                <a:cubicBezTo>
                  <a:pt x="1688983" y="28761"/>
                  <a:pt x="1708150" y="27517"/>
                  <a:pt x="1727200" y="25400"/>
                </a:cubicBezTo>
                <a:cubicBezTo>
                  <a:pt x="1801779" y="6755"/>
                  <a:pt x="1733991" y="22285"/>
                  <a:pt x="1898650" y="6350"/>
                </a:cubicBezTo>
                <a:cubicBezTo>
                  <a:pt x="1915636" y="4706"/>
                  <a:pt x="1932517" y="2117"/>
                  <a:pt x="1949450" y="0"/>
                </a:cubicBezTo>
                <a:lnTo>
                  <a:pt x="3352800" y="6350"/>
                </a:lnTo>
                <a:cubicBezTo>
                  <a:pt x="3371967" y="6517"/>
                  <a:pt x="3391044" y="9549"/>
                  <a:pt x="3409950" y="12700"/>
                </a:cubicBezTo>
                <a:cubicBezTo>
                  <a:pt x="3649152" y="52567"/>
                  <a:pt x="3319360" y="4294"/>
                  <a:pt x="3511550" y="31750"/>
                </a:cubicBezTo>
                <a:cubicBezTo>
                  <a:pt x="3559433" y="47711"/>
                  <a:pt x="3500411" y="26181"/>
                  <a:pt x="3549650" y="50800"/>
                </a:cubicBezTo>
                <a:cubicBezTo>
                  <a:pt x="3559845" y="55898"/>
                  <a:pt x="3571205" y="58402"/>
                  <a:pt x="3581400" y="63500"/>
                </a:cubicBezTo>
                <a:cubicBezTo>
                  <a:pt x="3588226" y="66913"/>
                  <a:pt x="3593824" y="72414"/>
                  <a:pt x="3600450" y="76200"/>
                </a:cubicBezTo>
                <a:cubicBezTo>
                  <a:pt x="3608669" y="80896"/>
                  <a:pt x="3617823" y="83883"/>
                  <a:pt x="3625850" y="88900"/>
                </a:cubicBezTo>
                <a:cubicBezTo>
                  <a:pt x="3634825" y="94509"/>
                  <a:pt x="3642275" y="102341"/>
                  <a:pt x="3651250" y="107950"/>
                </a:cubicBezTo>
                <a:cubicBezTo>
                  <a:pt x="3659277" y="112967"/>
                  <a:pt x="3668431" y="115954"/>
                  <a:pt x="3676650" y="120650"/>
                </a:cubicBezTo>
                <a:cubicBezTo>
                  <a:pt x="3683276" y="124436"/>
                  <a:pt x="3688874" y="129937"/>
                  <a:pt x="3695700" y="133350"/>
                </a:cubicBezTo>
                <a:cubicBezTo>
                  <a:pt x="3724339" y="147669"/>
                  <a:pt x="3706503" y="129652"/>
                  <a:pt x="3733800" y="152400"/>
                </a:cubicBezTo>
                <a:cubicBezTo>
                  <a:pt x="3745837" y="162431"/>
                  <a:pt x="3758414" y="176229"/>
                  <a:pt x="3765550" y="190500"/>
                </a:cubicBezTo>
                <a:cubicBezTo>
                  <a:pt x="3780143" y="219686"/>
                  <a:pt x="3763904" y="201554"/>
                  <a:pt x="3778250" y="2159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285984" y="4643446"/>
            <a:ext cx="40005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자유형 11"/>
          <p:cNvSpPr/>
          <p:nvPr/>
        </p:nvSpPr>
        <p:spPr>
          <a:xfrm>
            <a:off x="4728658" y="939614"/>
            <a:ext cx="4086134" cy="3683186"/>
          </a:xfrm>
          <a:custGeom>
            <a:avLst/>
            <a:gdLst>
              <a:gd name="connsiteX0" fmla="*/ 52892 w 4086134"/>
              <a:gd name="connsiteY0" fmla="*/ 3683186 h 3683186"/>
              <a:gd name="connsiteX1" fmla="*/ 46542 w 4086134"/>
              <a:gd name="connsiteY1" fmla="*/ 3314886 h 3683186"/>
              <a:gd name="connsiteX2" fmla="*/ 65592 w 4086134"/>
              <a:gd name="connsiteY2" fmla="*/ 3276786 h 3683186"/>
              <a:gd name="connsiteX3" fmla="*/ 103692 w 4086134"/>
              <a:gd name="connsiteY3" fmla="*/ 3187886 h 3683186"/>
              <a:gd name="connsiteX4" fmla="*/ 224342 w 4086134"/>
              <a:gd name="connsiteY4" fmla="*/ 2991036 h 3683186"/>
              <a:gd name="connsiteX5" fmla="*/ 268792 w 4086134"/>
              <a:gd name="connsiteY5" fmla="*/ 2921186 h 3683186"/>
              <a:gd name="connsiteX6" fmla="*/ 376742 w 4086134"/>
              <a:gd name="connsiteY6" fmla="*/ 2800536 h 3683186"/>
              <a:gd name="connsiteX7" fmla="*/ 459292 w 4086134"/>
              <a:gd name="connsiteY7" fmla="*/ 2717986 h 3683186"/>
              <a:gd name="connsiteX8" fmla="*/ 503742 w 4086134"/>
              <a:gd name="connsiteY8" fmla="*/ 2667186 h 3683186"/>
              <a:gd name="connsiteX9" fmla="*/ 548192 w 4086134"/>
              <a:gd name="connsiteY9" fmla="*/ 2641786 h 3683186"/>
              <a:gd name="connsiteX10" fmla="*/ 586292 w 4086134"/>
              <a:gd name="connsiteY10" fmla="*/ 2610036 h 3683186"/>
              <a:gd name="connsiteX11" fmla="*/ 618042 w 4086134"/>
              <a:gd name="connsiteY11" fmla="*/ 2590986 h 3683186"/>
              <a:gd name="connsiteX12" fmla="*/ 751392 w 4086134"/>
              <a:gd name="connsiteY12" fmla="*/ 2495736 h 3683186"/>
              <a:gd name="connsiteX13" fmla="*/ 948242 w 4086134"/>
              <a:gd name="connsiteY13" fmla="*/ 2400486 h 3683186"/>
              <a:gd name="connsiteX14" fmla="*/ 1049842 w 4086134"/>
              <a:gd name="connsiteY14" fmla="*/ 2330636 h 3683186"/>
              <a:gd name="connsiteX15" fmla="*/ 1386392 w 4086134"/>
              <a:gd name="connsiteY15" fmla="*/ 2184586 h 3683186"/>
              <a:gd name="connsiteX16" fmla="*/ 1551492 w 4086134"/>
              <a:gd name="connsiteY16" fmla="*/ 2114736 h 3683186"/>
              <a:gd name="connsiteX17" fmla="*/ 1665792 w 4086134"/>
              <a:gd name="connsiteY17" fmla="*/ 2089336 h 3683186"/>
              <a:gd name="connsiteX18" fmla="*/ 1951542 w 4086134"/>
              <a:gd name="connsiteY18" fmla="*/ 1994086 h 3683186"/>
              <a:gd name="connsiteX19" fmla="*/ 2205542 w 4086134"/>
              <a:gd name="connsiteY19" fmla="*/ 1924236 h 3683186"/>
              <a:gd name="connsiteX20" fmla="*/ 2351592 w 4086134"/>
              <a:gd name="connsiteY20" fmla="*/ 1879786 h 3683186"/>
              <a:gd name="connsiteX21" fmla="*/ 2777042 w 4086134"/>
              <a:gd name="connsiteY21" fmla="*/ 1695636 h 3683186"/>
              <a:gd name="connsiteX22" fmla="*/ 2999292 w 4086134"/>
              <a:gd name="connsiteY22" fmla="*/ 1632136 h 3683186"/>
              <a:gd name="connsiteX23" fmla="*/ 3354892 w 4086134"/>
              <a:gd name="connsiteY23" fmla="*/ 1505136 h 3683186"/>
              <a:gd name="connsiteX24" fmla="*/ 3456492 w 4086134"/>
              <a:gd name="connsiteY24" fmla="*/ 1473386 h 3683186"/>
              <a:gd name="connsiteX25" fmla="*/ 3532692 w 4086134"/>
              <a:gd name="connsiteY25" fmla="*/ 1454336 h 3683186"/>
              <a:gd name="connsiteX26" fmla="*/ 3608892 w 4086134"/>
              <a:gd name="connsiteY26" fmla="*/ 1416236 h 3683186"/>
              <a:gd name="connsiteX27" fmla="*/ 3653342 w 4086134"/>
              <a:gd name="connsiteY27" fmla="*/ 1397186 h 3683186"/>
              <a:gd name="connsiteX28" fmla="*/ 3704142 w 4086134"/>
              <a:gd name="connsiteY28" fmla="*/ 1365436 h 3683186"/>
              <a:gd name="connsiteX29" fmla="*/ 3754942 w 4086134"/>
              <a:gd name="connsiteY29" fmla="*/ 1327336 h 3683186"/>
              <a:gd name="connsiteX30" fmla="*/ 3786692 w 4086134"/>
              <a:gd name="connsiteY30" fmla="*/ 1308286 h 3683186"/>
              <a:gd name="connsiteX31" fmla="*/ 3812092 w 4086134"/>
              <a:gd name="connsiteY31" fmla="*/ 1295586 h 3683186"/>
              <a:gd name="connsiteX32" fmla="*/ 3850192 w 4086134"/>
              <a:gd name="connsiteY32" fmla="*/ 1257486 h 3683186"/>
              <a:gd name="connsiteX33" fmla="*/ 3907342 w 4086134"/>
              <a:gd name="connsiteY33" fmla="*/ 1225736 h 3683186"/>
              <a:gd name="connsiteX34" fmla="*/ 3977192 w 4086134"/>
              <a:gd name="connsiteY34" fmla="*/ 1168586 h 3683186"/>
              <a:gd name="connsiteX35" fmla="*/ 4008942 w 4086134"/>
              <a:gd name="connsiteY35" fmla="*/ 1143186 h 3683186"/>
              <a:gd name="connsiteX36" fmla="*/ 4034342 w 4086134"/>
              <a:gd name="connsiteY36" fmla="*/ 1086036 h 3683186"/>
              <a:gd name="connsiteX37" fmla="*/ 4047042 w 4086134"/>
              <a:gd name="connsiteY37" fmla="*/ 1060636 h 3683186"/>
              <a:gd name="connsiteX38" fmla="*/ 4053392 w 4086134"/>
              <a:gd name="connsiteY38" fmla="*/ 1041586 h 3683186"/>
              <a:gd name="connsiteX39" fmla="*/ 4072442 w 4086134"/>
              <a:gd name="connsiteY39" fmla="*/ 1009836 h 3683186"/>
              <a:gd name="connsiteX40" fmla="*/ 4072442 w 4086134"/>
              <a:gd name="connsiteY40" fmla="*/ 882836 h 3683186"/>
              <a:gd name="connsiteX41" fmla="*/ 4066092 w 4086134"/>
              <a:gd name="connsiteY41" fmla="*/ 571686 h 3683186"/>
              <a:gd name="connsiteX42" fmla="*/ 4047042 w 4086134"/>
              <a:gd name="connsiteY42" fmla="*/ 514536 h 3683186"/>
              <a:gd name="connsiteX43" fmla="*/ 4034342 w 4086134"/>
              <a:gd name="connsiteY43" fmla="*/ 463736 h 3683186"/>
              <a:gd name="connsiteX44" fmla="*/ 4015292 w 4086134"/>
              <a:gd name="connsiteY44" fmla="*/ 400236 h 3683186"/>
              <a:gd name="connsiteX45" fmla="*/ 4008942 w 4086134"/>
              <a:gd name="connsiteY45" fmla="*/ 381186 h 3683186"/>
              <a:gd name="connsiteX46" fmla="*/ 3996242 w 4086134"/>
              <a:gd name="connsiteY46" fmla="*/ 362136 h 3683186"/>
              <a:gd name="connsiteX47" fmla="*/ 3989892 w 4086134"/>
              <a:gd name="connsiteY47" fmla="*/ 336736 h 3683186"/>
              <a:gd name="connsiteX48" fmla="*/ 3964492 w 4086134"/>
              <a:gd name="connsiteY48" fmla="*/ 292286 h 3683186"/>
              <a:gd name="connsiteX49" fmla="*/ 3945442 w 4086134"/>
              <a:gd name="connsiteY49" fmla="*/ 266886 h 3683186"/>
              <a:gd name="connsiteX50" fmla="*/ 3926392 w 4086134"/>
              <a:gd name="connsiteY50" fmla="*/ 260536 h 3683186"/>
              <a:gd name="connsiteX51" fmla="*/ 3881942 w 4086134"/>
              <a:gd name="connsiteY51" fmla="*/ 235136 h 3683186"/>
              <a:gd name="connsiteX52" fmla="*/ 3837492 w 4086134"/>
              <a:gd name="connsiteY52" fmla="*/ 209736 h 3683186"/>
              <a:gd name="connsiteX53" fmla="*/ 3818442 w 4086134"/>
              <a:gd name="connsiteY53" fmla="*/ 203386 h 3683186"/>
              <a:gd name="connsiteX54" fmla="*/ 3799392 w 4086134"/>
              <a:gd name="connsiteY54" fmla="*/ 190686 h 3683186"/>
              <a:gd name="connsiteX55" fmla="*/ 3691442 w 4086134"/>
              <a:gd name="connsiteY55" fmla="*/ 177986 h 3683186"/>
              <a:gd name="connsiteX56" fmla="*/ 3653342 w 4086134"/>
              <a:gd name="connsiteY56" fmla="*/ 165286 h 3683186"/>
              <a:gd name="connsiteX57" fmla="*/ 3583492 w 4086134"/>
              <a:gd name="connsiteY57" fmla="*/ 152586 h 3683186"/>
              <a:gd name="connsiteX58" fmla="*/ 3526342 w 4086134"/>
              <a:gd name="connsiteY58" fmla="*/ 133536 h 3683186"/>
              <a:gd name="connsiteX59" fmla="*/ 3469192 w 4086134"/>
              <a:gd name="connsiteY59" fmla="*/ 120836 h 3683186"/>
              <a:gd name="connsiteX60" fmla="*/ 3380292 w 4086134"/>
              <a:gd name="connsiteY60" fmla="*/ 101786 h 3683186"/>
              <a:gd name="connsiteX61" fmla="*/ 3234242 w 4086134"/>
              <a:gd name="connsiteY61" fmla="*/ 89086 h 3683186"/>
              <a:gd name="connsiteX62" fmla="*/ 2427792 w 4086134"/>
              <a:gd name="connsiteY62" fmla="*/ 89086 h 3683186"/>
              <a:gd name="connsiteX63" fmla="*/ 2351592 w 4086134"/>
              <a:gd name="connsiteY63" fmla="*/ 101786 h 3683186"/>
              <a:gd name="connsiteX64" fmla="*/ 2275392 w 4086134"/>
              <a:gd name="connsiteY64" fmla="*/ 108136 h 3683186"/>
              <a:gd name="connsiteX65" fmla="*/ 2249992 w 4086134"/>
              <a:gd name="connsiteY65" fmla="*/ 120836 h 3683186"/>
              <a:gd name="connsiteX66" fmla="*/ 2205542 w 4086134"/>
              <a:gd name="connsiteY66" fmla="*/ 133536 h 3683186"/>
              <a:gd name="connsiteX67" fmla="*/ 2186492 w 4086134"/>
              <a:gd name="connsiteY67" fmla="*/ 146236 h 3683186"/>
              <a:gd name="connsiteX68" fmla="*/ 2161092 w 4086134"/>
              <a:gd name="connsiteY68" fmla="*/ 158936 h 3683186"/>
              <a:gd name="connsiteX69" fmla="*/ 2142042 w 4086134"/>
              <a:gd name="connsiteY69" fmla="*/ 171636 h 3683186"/>
              <a:gd name="connsiteX70" fmla="*/ 2103942 w 4086134"/>
              <a:gd name="connsiteY70" fmla="*/ 184336 h 3683186"/>
              <a:gd name="connsiteX71" fmla="*/ 2084892 w 4086134"/>
              <a:gd name="connsiteY71" fmla="*/ 197036 h 3683186"/>
              <a:gd name="connsiteX72" fmla="*/ 2027742 w 4086134"/>
              <a:gd name="connsiteY72" fmla="*/ 216086 h 3683186"/>
              <a:gd name="connsiteX73" fmla="*/ 2008692 w 4086134"/>
              <a:gd name="connsiteY73" fmla="*/ 222436 h 3683186"/>
              <a:gd name="connsiteX74" fmla="*/ 1983292 w 4086134"/>
              <a:gd name="connsiteY74" fmla="*/ 241486 h 368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086134" h="3683186">
                <a:moveTo>
                  <a:pt x="52892" y="3683186"/>
                </a:moveTo>
                <a:cubicBezTo>
                  <a:pt x="0" y="3550955"/>
                  <a:pt x="25420" y="3626439"/>
                  <a:pt x="46542" y="3314886"/>
                </a:cubicBezTo>
                <a:cubicBezTo>
                  <a:pt x="47502" y="3300719"/>
                  <a:pt x="59242" y="3289486"/>
                  <a:pt x="65592" y="3276786"/>
                </a:cubicBezTo>
                <a:cubicBezTo>
                  <a:pt x="76807" y="3220712"/>
                  <a:pt x="65507" y="3260437"/>
                  <a:pt x="103692" y="3187886"/>
                </a:cubicBezTo>
                <a:cubicBezTo>
                  <a:pt x="176984" y="3048631"/>
                  <a:pt x="82469" y="3207224"/>
                  <a:pt x="224342" y="2991036"/>
                </a:cubicBezTo>
                <a:cubicBezTo>
                  <a:pt x="239484" y="2967963"/>
                  <a:pt x="249277" y="2940701"/>
                  <a:pt x="268792" y="2921186"/>
                </a:cubicBezTo>
                <a:cubicBezTo>
                  <a:pt x="454335" y="2735643"/>
                  <a:pt x="199214" y="2994972"/>
                  <a:pt x="376742" y="2800536"/>
                </a:cubicBezTo>
                <a:cubicBezTo>
                  <a:pt x="402981" y="2771798"/>
                  <a:pt x="433667" y="2747272"/>
                  <a:pt x="459292" y="2717986"/>
                </a:cubicBezTo>
                <a:cubicBezTo>
                  <a:pt x="474109" y="2701053"/>
                  <a:pt x="486658" y="2681829"/>
                  <a:pt x="503742" y="2667186"/>
                </a:cubicBezTo>
                <a:cubicBezTo>
                  <a:pt x="516699" y="2656080"/>
                  <a:pt x="534161" y="2651500"/>
                  <a:pt x="548192" y="2641786"/>
                </a:cubicBezTo>
                <a:cubicBezTo>
                  <a:pt x="561784" y="2632376"/>
                  <a:pt x="572922" y="2619759"/>
                  <a:pt x="586292" y="2610036"/>
                </a:cubicBezTo>
                <a:cubicBezTo>
                  <a:pt x="596274" y="2602777"/>
                  <a:pt x="608089" y="2598285"/>
                  <a:pt x="618042" y="2590986"/>
                </a:cubicBezTo>
                <a:cubicBezTo>
                  <a:pt x="681233" y="2544646"/>
                  <a:pt x="680929" y="2532645"/>
                  <a:pt x="751392" y="2495736"/>
                </a:cubicBezTo>
                <a:cubicBezTo>
                  <a:pt x="815964" y="2461912"/>
                  <a:pt x="888174" y="2441783"/>
                  <a:pt x="948242" y="2400486"/>
                </a:cubicBezTo>
                <a:cubicBezTo>
                  <a:pt x="982109" y="2377203"/>
                  <a:pt x="1013367" y="2349575"/>
                  <a:pt x="1049842" y="2330636"/>
                </a:cubicBezTo>
                <a:cubicBezTo>
                  <a:pt x="1144630" y="2281419"/>
                  <a:pt x="1280377" y="2228964"/>
                  <a:pt x="1386392" y="2184586"/>
                </a:cubicBezTo>
                <a:cubicBezTo>
                  <a:pt x="1441513" y="2161512"/>
                  <a:pt x="1493159" y="2127699"/>
                  <a:pt x="1551492" y="2114736"/>
                </a:cubicBezTo>
                <a:cubicBezTo>
                  <a:pt x="1589592" y="2106269"/>
                  <a:pt x="1628425" y="2100605"/>
                  <a:pt x="1665792" y="2089336"/>
                </a:cubicBezTo>
                <a:cubicBezTo>
                  <a:pt x="1761918" y="2060346"/>
                  <a:pt x="1854734" y="2020708"/>
                  <a:pt x="1951542" y="1994086"/>
                </a:cubicBezTo>
                <a:lnTo>
                  <a:pt x="2205542" y="1924236"/>
                </a:lnTo>
                <a:cubicBezTo>
                  <a:pt x="2254472" y="1910256"/>
                  <a:pt x="2304891" y="1900000"/>
                  <a:pt x="2351592" y="1879786"/>
                </a:cubicBezTo>
                <a:cubicBezTo>
                  <a:pt x="2493409" y="1818403"/>
                  <a:pt x="2628457" y="1738089"/>
                  <a:pt x="2777042" y="1695636"/>
                </a:cubicBezTo>
                <a:cubicBezTo>
                  <a:pt x="2851125" y="1674469"/>
                  <a:pt x="2926118" y="1656259"/>
                  <a:pt x="2999292" y="1632136"/>
                </a:cubicBezTo>
                <a:cubicBezTo>
                  <a:pt x="3118830" y="1592728"/>
                  <a:pt x="3234755" y="1542679"/>
                  <a:pt x="3354892" y="1505136"/>
                </a:cubicBezTo>
                <a:cubicBezTo>
                  <a:pt x="3388759" y="1494553"/>
                  <a:pt x="3422375" y="1483134"/>
                  <a:pt x="3456492" y="1473386"/>
                </a:cubicBezTo>
                <a:cubicBezTo>
                  <a:pt x="3481666" y="1466193"/>
                  <a:pt x="3508177" y="1463529"/>
                  <a:pt x="3532692" y="1454336"/>
                </a:cubicBezTo>
                <a:cubicBezTo>
                  <a:pt x="3559282" y="1444365"/>
                  <a:pt x="3583228" y="1428393"/>
                  <a:pt x="3608892" y="1416236"/>
                </a:cubicBezTo>
                <a:cubicBezTo>
                  <a:pt x="3623460" y="1409335"/>
                  <a:pt x="3638525" y="1403536"/>
                  <a:pt x="3653342" y="1397186"/>
                </a:cubicBezTo>
                <a:cubicBezTo>
                  <a:pt x="3686769" y="1363759"/>
                  <a:pt x="3656036" y="1389489"/>
                  <a:pt x="3704142" y="1365436"/>
                </a:cubicBezTo>
                <a:cubicBezTo>
                  <a:pt x="3719813" y="1357600"/>
                  <a:pt x="3743260" y="1335514"/>
                  <a:pt x="3754942" y="1327336"/>
                </a:cubicBezTo>
                <a:cubicBezTo>
                  <a:pt x="3765053" y="1320258"/>
                  <a:pt x="3775903" y="1314280"/>
                  <a:pt x="3786692" y="1308286"/>
                </a:cubicBezTo>
                <a:cubicBezTo>
                  <a:pt x="3794967" y="1303689"/>
                  <a:pt x="3804700" y="1301499"/>
                  <a:pt x="3812092" y="1295586"/>
                </a:cubicBezTo>
                <a:cubicBezTo>
                  <a:pt x="3826117" y="1284366"/>
                  <a:pt x="3835709" y="1268107"/>
                  <a:pt x="3850192" y="1257486"/>
                </a:cubicBezTo>
                <a:cubicBezTo>
                  <a:pt x="3867766" y="1244599"/>
                  <a:pt x="3889489" y="1238233"/>
                  <a:pt x="3907342" y="1225736"/>
                </a:cubicBezTo>
                <a:cubicBezTo>
                  <a:pt x="3931987" y="1208484"/>
                  <a:pt x="3953844" y="1187556"/>
                  <a:pt x="3977192" y="1168586"/>
                </a:cubicBezTo>
                <a:cubicBezTo>
                  <a:pt x="3987711" y="1160039"/>
                  <a:pt x="4001424" y="1154463"/>
                  <a:pt x="4008942" y="1143186"/>
                </a:cubicBezTo>
                <a:cubicBezTo>
                  <a:pt x="4046300" y="1087150"/>
                  <a:pt x="3989002" y="1176716"/>
                  <a:pt x="4034342" y="1086036"/>
                </a:cubicBezTo>
                <a:cubicBezTo>
                  <a:pt x="4038575" y="1077569"/>
                  <a:pt x="4043313" y="1069337"/>
                  <a:pt x="4047042" y="1060636"/>
                </a:cubicBezTo>
                <a:cubicBezTo>
                  <a:pt x="4049679" y="1054484"/>
                  <a:pt x="4050399" y="1047573"/>
                  <a:pt x="4053392" y="1041586"/>
                </a:cubicBezTo>
                <a:cubicBezTo>
                  <a:pt x="4058912" y="1030547"/>
                  <a:pt x="4066092" y="1020419"/>
                  <a:pt x="4072442" y="1009836"/>
                </a:cubicBezTo>
                <a:cubicBezTo>
                  <a:pt x="4086134" y="941376"/>
                  <a:pt x="4076263" y="1005092"/>
                  <a:pt x="4072442" y="882836"/>
                </a:cubicBezTo>
                <a:cubicBezTo>
                  <a:pt x="4069202" y="779148"/>
                  <a:pt x="4071742" y="675270"/>
                  <a:pt x="4066092" y="571686"/>
                </a:cubicBezTo>
                <a:cubicBezTo>
                  <a:pt x="4065140" y="554224"/>
                  <a:pt x="4050693" y="532792"/>
                  <a:pt x="4047042" y="514536"/>
                </a:cubicBezTo>
                <a:cubicBezTo>
                  <a:pt x="4034132" y="449985"/>
                  <a:pt x="4047359" y="509297"/>
                  <a:pt x="4034342" y="463736"/>
                </a:cubicBezTo>
                <a:cubicBezTo>
                  <a:pt x="4015148" y="396558"/>
                  <a:pt x="4045473" y="490778"/>
                  <a:pt x="4015292" y="400236"/>
                </a:cubicBezTo>
                <a:cubicBezTo>
                  <a:pt x="4013175" y="393886"/>
                  <a:pt x="4012655" y="386755"/>
                  <a:pt x="4008942" y="381186"/>
                </a:cubicBezTo>
                <a:lnTo>
                  <a:pt x="3996242" y="362136"/>
                </a:lnTo>
                <a:cubicBezTo>
                  <a:pt x="3994125" y="353669"/>
                  <a:pt x="3992956" y="344908"/>
                  <a:pt x="3989892" y="336736"/>
                </a:cubicBezTo>
                <a:cubicBezTo>
                  <a:pt x="3984017" y="321070"/>
                  <a:pt x="3974188" y="305861"/>
                  <a:pt x="3964492" y="292286"/>
                </a:cubicBezTo>
                <a:cubicBezTo>
                  <a:pt x="3958341" y="283674"/>
                  <a:pt x="3953572" y="273661"/>
                  <a:pt x="3945442" y="266886"/>
                </a:cubicBezTo>
                <a:cubicBezTo>
                  <a:pt x="3940300" y="262601"/>
                  <a:pt x="3932742" y="262653"/>
                  <a:pt x="3926392" y="260536"/>
                </a:cubicBezTo>
                <a:cubicBezTo>
                  <a:pt x="3864973" y="214472"/>
                  <a:pt x="3930426" y="259378"/>
                  <a:pt x="3881942" y="235136"/>
                </a:cubicBezTo>
                <a:cubicBezTo>
                  <a:pt x="3818169" y="203250"/>
                  <a:pt x="3915420" y="243134"/>
                  <a:pt x="3837492" y="209736"/>
                </a:cubicBezTo>
                <a:cubicBezTo>
                  <a:pt x="3831340" y="207099"/>
                  <a:pt x="3824429" y="206379"/>
                  <a:pt x="3818442" y="203386"/>
                </a:cubicBezTo>
                <a:cubicBezTo>
                  <a:pt x="3811616" y="199973"/>
                  <a:pt x="3806632" y="193099"/>
                  <a:pt x="3799392" y="190686"/>
                </a:cubicBezTo>
                <a:cubicBezTo>
                  <a:pt x="3780279" y="184315"/>
                  <a:pt x="3697761" y="178560"/>
                  <a:pt x="3691442" y="177986"/>
                </a:cubicBezTo>
                <a:cubicBezTo>
                  <a:pt x="3678742" y="173753"/>
                  <a:pt x="3666386" y="168296"/>
                  <a:pt x="3653342" y="165286"/>
                </a:cubicBezTo>
                <a:cubicBezTo>
                  <a:pt x="3590926" y="150882"/>
                  <a:pt x="3628851" y="166542"/>
                  <a:pt x="3583492" y="152586"/>
                </a:cubicBezTo>
                <a:cubicBezTo>
                  <a:pt x="3564300" y="146681"/>
                  <a:pt x="3545534" y="139441"/>
                  <a:pt x="3526342" y="133536"/>
                </a:cubicBezTo>
                <a:cubicBezTo>
                  <a:pt x="3508239" y="127966"/>
                  <a:pt x="3487527" y="124696"/>
                  <a:pt x="3469192" y="120836"/>
                </a:cubicBezTo>
                <a:cubicBezTo>
                  <a:pt x="3439536" y="114593"/>
                  <a:pt x="3410484" y="104411"/>
                  <a:pt x="3380292" y="101786"/>
                </a:cubicBezTo>
                <a:lnTo>
                  <a:pt x="3234242" y="89086"/>
                </a:lnTo>
                <a:cubicBezTo>
                  <a:pt x="2966984" y="0"/>
                  <a:pt x="3190616" y="72259"/>
                  <a:pt x="2427792" y="89086"/>
                </a:cubicBezTo>
                <a:cubicBezTo>
                  <a:pt x="2402048" y="89654"/>
                  <a:pt x="2377144" y="98592"/>
                  <a:pt x="2351592" y="101786"/>
                </a:cubicBezTo>
                <a:cubicBezTo>
                  <a:pt x="2326301" y="104947"/>
                  <a:pt x="2300792" y="106019"/>
                  <a:pt x="2275392" y="108136"/>
                </a:cubicBezTo>
                <a:cubicBezTo>
                  <a:pt x="2266925" y="112369"/>
                  <a:pt x="2258855" y="117512"/>
                  <a:pt x="2249992" y="120836"/>
                </a:cubicBezTo>
                <a:cubicBezTo>
                  <a:pt x="2233716" y="126940"/>
                  <a:pt x="2220894" y="125860"/>
                  <a:pt x="2205542" y="133536"/>
                </a:cubicBezTo>
                <a:cubicBezTo>
                  <a:pt x="2198716" y="136949"/>
                  <a:pt x="2193118" y="142450"/>
                  <a:pt x="2186492" y="146236"/>
                </a:cubicBezTo>
                <a:cubicBezTo>
                  <a:pt x="2178273" y="150932"/>
                  <a:pt x="2169311" y="154240"/>
                  <a:pt x="2161092" y="158936"/>
                </a:cubicBezTo>
                <a:cubicBezTo>
                  <a:pt x="2154466" y="162722"/>
                  <a:pt x="2149016" y="168536"/>
                  <a:pt x="2142042" y="171636"/>
                </a:cubicBezTo>
                <a:cubicBezTo>
                  <a:pt x="2129809" y="177073"/>
                  <a:pt x="2115081" y="176910"/>
                  <a:pt x="2103942" y="184336"/>
                </a:cubicBezTo>
                <a:cubicBezTo>
                  <a:pt x="2097592" y="188569"/>
                  <a:pt x="2091937" y="194101"/>
                  <a:pt x="2084892" y="197036"/>
                </a:cubicBezTo>
                <a:cubicBezTo>
                  <a:pt x="2066356" y="204759"/>
                  <a:pt x="2046792" y="209736"/>
                  <a:pt x="2027742" y="216086"/>
                </a:cubicBezTo>
                <a:cubicBezTo>
                  <a:pt x="2021392" y="218203"/>
                  <a:pt x="2014261" y="218723"/>
                  <a:pt x="2008692" y="222436"/>
                </a:cubicBezTo>
                <a:cubicBezTo>
                  <a:pt x="1987151" y="236796"/>
                  <a:pt x="1995038" y="229740"/>
                  <a:pt x="1983292" y="241486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6429388" y="4643446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429388" y="5286388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16200000" flipH="1">
            <a:off x="6181736" y="4962536"/>
            <a:ext cx="658804" cy="20624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10800000">
            <a:off x="6572264" y="4857760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58016" y="4714884"/>
            <a:ext cx="2545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 parameter : getter method</a:t>
            </a:r>
            <a:r>
              <a:rPr lang="ko-KR" altLang="en-US" sz="1200" dirty="0" smtClean="0"/>
              <a:t>사용</a:t>
            </a:r>
            <a:endParaRPr lang="ko-KR" altLang="en-US" sz="12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6429388" y="5429264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429388" y="5715016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rot="5400000">
            <a:off x="6429388" y="5572140"/>
            <a:ext cx="285752" cy="158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10800000">
            <a:off x="6643703" y="558089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29455" y="5438017"/>
            <a:ext cx="2650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out parameter : setter method</a:t>
            </a:r>
            <a:r>
              <a:rPr lang="ko-KR" altLang="en-US" sz="1200" dirty="0" smtClean="0"/>
              <a:t>사용</a:t>
            </a:r>
            <a:endParaRPr lang="ko-KR" altLang="en-US" sz="1200" dirty="0"/>
          </a:p>
        </p:txBody>
      </p:sp>
      <p:sp>
        <p:nvSpPr>
          <p:cNvPr id="30" name="자유형 29"/>
          <p:cNvSpPr/>
          <p:nvPr/>
        </p:nvSpPr>
        <p:spPr>
          <a:xfrm>
            <a:off x="148498" y="4115617"/>
            <a:ext cx="1896202" cy="2710633"/>
          </a:xfrm>
          <a:custGeom>
            <a:avLst/>
            <a:gdLst>
              <a:gd name="connsiteX0" fmla="*/ 1896202 w 1896202"/>
              <a:gd name="connsiteY0" fmla="*/ 2710633 h 2710633"/>
              <a:gd name="connsiteX1" fmla="*/ 1851752 w 1896202"/>
              <a:gd name="connsiteY1" fmla="*/ 2685233 h 2710633"/>
              <a:gd name="connsiteX2" fmla="*/ 1826352 w 1896202"/>
              <a:gd name="connsiteY2" fmla="*/ 2678883 h 2710633"/>
              <a:gd name="connsiteX3" fmla="*/ 1807302 w 1896202"/>
              <a:gd name="connsiteY3" fmla="*/ 2666183 h 2710633"/>
              <a:gd name="connsiteX4" fmla="*/ 1667602 w 1896202"/>
              <a:gd name="connsiteY4" fmla="*/ 2640783 h 2710633"/>
              <a:gd name="connsiteX5" fmla="*/ 1585052 w 1896202"/>
              <a:gd name="connsiteY5" fmla="*/ 2628083 h 2710633"/>
              <a:gd name="connsiteX6" fmla="*/ 1540602 w 1896202"/>
              <a:gd name="connsiteY6" fmla="*/ 2621733 h 2710633"/>
              <a:gd name="connsiteX7" fmla="*/ 1496152 w 1896202"/>
              <a:gd name="connsiteY7" fmla="*/ 2615383 h 2710633"/>
              <a:gd name="connsiteX8" fmla="*/ 937352 w 1896202"/>
              <a:gd name="connsiteY8" fmla="*/ 2621733 h 2710633"/>
              <a:gd name="connsiteX9" fmla="*/ 873852 w 1896202"/>
              <a:gd name="connsiteY9" fmla="*/ 2634433 h 2710633"/>
              <a:gd name="connsiteX10" fmla="*/ 391252 w 1896202"/>
              <a:gd name="connsiteY10" fmla="*/ 2628083 h 2710633"/>
              <a:gd name="connsiteX11" fmla="*/ 340452 w 1896202"/>
              <a:gd name="connsiteY11" fmla="*/ 2609033 h 2710633"/>
              <a:gd name="connsiteX12" fmla="*/ 289652 w 1896202"/>
              <a:gd name="connsiteY12" fmla="*/ 2589983 h 2710633"/>
              <a:gd name="connsiteX13" fmla="*/ 270602 w 1896202"/>
              <a:gd name="connsiteY13" fmla="*/ 2577283 h 2710633"/>
              <a:gd name="connsiteX14" fmla="*/ 245202 w 1896202"/>
              <a:gd name="connsiteY14" fmla="*/ 2570933 h 2710633"/>
              <a:gd name="connsiteX15" fmla="*/ 175352 w 1896202"/>
              <a:gd name="connsiteY15" fmla="*/ 2532833 h 2710633"/>
              <a:gd name="connsiteX16" fmla="*/ 156302 w 1896202"/>
              <a:gd name="connsiteY16" fmla="*/ 2526483 h 2710633"/>
              <a:gd name="connsiteX17" fmla="*/ 130902 w 1896202"/>
              <a:gd name="connsiteY17" fmla="*/ 2475683 h 2710633"/>
              <a:gd name="connsiteX18" fmla="*/ 111852 w 1896202"/>
              <a:gd name="connsiteY18" fmla="*/ 2443933 h 2710633"/>
              <a:gd name="connsiteX19" fmla="*/ 99152 w 1896202"/>
              <a:gd name="connsiteY19" fmla="*/ 2424883 h 2710633"/>
              <a:gd name="connsiteX20" fmla="*/ 80102 w 1896202"/>
              <a:gd name="connsiteY20" fmla="*/ 2355033 h 2710633"/>
              <a:gd name="connsiteX21" fmla="*/ 61052 w 1896202"/>
              <a:gd name="connsiteY21" fmla="*/ 2297883 h 2710633"/>
              <a:gd name="connsiteX22" fmla="*/ 54702 w 1896202"/>
              <a:gd name="connsiteY22" fmla="*/ 2266133 h 2710633"/>
              <a:gd name="connsiteX23" fmla="*/ 48352 w 1896202"/>
              <a:gd name="connsiteY23" fmla="*/ 2221683 h 2710633"/>
              <a:gd name="connsiteX24" fmla="*/ 42002 w 1896202"/>
              <a:gd name="connsiteY24" fmla="*/ 2183583 h 2710633"/>
              <a:gd name="connsiteX25" fmla="*/ 35652 w 1896202"/>
              <a:gd name="connsiteY25" fmla="*/ 2094683 h 2710633"/>
              <a:gd name="connsiteX26" fmla="*/ 29302 w 1896202"/>
              <a:gd name="connsiteY26" fmla="*/ 2069283 h 2710633"/>
              <a:gd name="connsiteX27" fmla="*/ 10252 w 1896202"/>
              <a:gd name="connsiteY27" fmla="*/ 1688283 h 2710633"/>
              <a:gd name="connsiteX28" fmla="*/ 10252 w 1896202"/>
              <a:gd name="connsiteY28" fmla="*/ 1002483 h 2710633"/>
              <a:gd name="connsiteX29" fmla="*/ 22952 w 1896202"/>
              <a:gd name="connsiteY29" fmla="*/ 894533 h 2710633"/>
              <a:gd name="connsiteX30" fmla="*/ 35652 w 1896202"/>
              <a:gd name="connsiteY30" fmla="*/ 869133 h 2710633"/>
              <a:gd name="connsiteX31" fmla="*/ 61052 w 1896202"/>
              <a:gd name="connsiteY31" fmla="*/ 811983 h 2710633"/>
              <a:gd name="connsiteX32" fmla="*/ 67402 w 1896202"/>
              <a:gd name="connsiteY32" fmla="*/ 773883 h 2710633"/>
              <a:gd name="connsiteX33" fmla="*/ 92802 w 1896202"/>
              <a:gd name="connsiteY33" fmla="*/ 723083 h 2710633"/>
              <a:gd name="connsiteX34" fmla="*/ 111852 w 1896202"/>
              <a:gd name="connsiteY34" fmla="*/ 678633 h 2710633"/>
              <a:gd name="connsiteX35" fmla="*/ 118202 w 1896202"/>
              <a:gd name="connsiteY35" fmla="*/ 659583 h 2710633"/>
              <a:gd name="connsiteX36" fmla="*/ 130902 w 1896202"/>
              <a:gd name="connsiteY36" fmla="*/ 634183 h 2710633"/>
              <a:gd name="connsiteX37" fmla="*/ 137252 w 1896202"/>
              <a:gd name="connsiteY37" fmla="*/ 615133 h 2710633"/>
              <a:gd name="connsiteX38" fmla="*/ 149952 w 1896202"/>
              <a:gd name="connsiteY38" fmla="*/ 596083 h 2710633"/>
              <a:gd name="connsiteX39" fmla="*/ 169002 w 1896202"/>
              <a:gd name="connsiteY39" fmla="*/ 551633 h 2710633"/>
              <a:gd name="connsiteX40" fmla="*/ 181702 w 1896202"/>
              <a:gd name="connsiteY40" fmla="*/ 513533 h 2710633"/>
              <a:gd name="connsiteX41" fmla="*/ 194402 w 1896202"/>
              <a:gd name="connsiteY41" fmla="*/ 494483 h 2710633"/>
              <a:gd name="connsiteX42" fmla="*/ 207102 w 1896202"/>
              <a:gd name="connsiteY42" fmla="*/ 469083 h 2710633"/>
              <a:gd name="connsiteX43" fmla="*/ 226152 w 1896202"/>
              <a:gd name="connsiteY43" fmla="*/ 456383 h 2710633"/>
              <a:gd name="connsiteX44" fmla="*/ 257902 w 1896202"/>
              <a:gd name="connsiteY44" fmla="*/ 411933 h 2710633"/>
              <a:gd name="connsiteX45" fmla="*/ 289652 w 1896202"/>
              <a:gd name="connsiteY45" fmla="*/ 380183 h 2710633"/>
              <a:gd name="connsiteX46" fmla="*/ 302352 w 1896202"/>
              <a:gd name="connsiteY46" fmla="*/ 354783 h 2710633"/>
              <a:gd name="connsiteX47" fmla="*/ 321402 w 1896202"/>
              <a:gd name="connsiteY47" fmla="*/ 335733 h 2710633"/>
              <a:gd name="connsiteX48" fmla="*/ 334102 w 1896202"/>
              <a:gd name="connsiteY48" fmla="*/ 316683 h 2710633"/>
              <a:gd name="connsiteX49" fmla="*/ 353152 w 1896202"/>
              <a:gd name="connsiteY49" fmla="*/ 297633 h 2710633"/>
              <a:gd name="connsiteX50" fmla="*/ 403952 w 1896202"/>
              <a:gd name="connsiteY50" fmla="*/ 240483 h 2710633"/>
              <a:gd name="connsiteX51" fmla="*/ 461102 w 1896202"/>
              <a:gd name="connsiteY51" fmla="*/ 208733 h 2710633"/>
              <a:gd name="connsiteX52" fmla="*/ 473802 w 1896202"/>
              <a:gd name="connsiteY52" fmla="*/ 189683 h 2710633"/>
              <a:gd name="connsiteX53" fmla="*/ 530952 w 1896202"/>
              <a:gd name="connsiteY53" fmla="*/ 157933 h 2710633"/>
              <a:gd name="connsiteX54" fmla="*/ 556352 w 1896202"/>
              <a:gd name="connsiteY54" fmla="*/ 138883 h 2710633"/>
              <a:gd name="connsiteX55" fmla="*/ 581752 w 1896202"/>
              <a:gd name="connsiteY55" fmla="*/ 126183 h 2710633"/>
              <a:gd name="connsiteX56" fmla="*/ 600802 w 1896202"/>
              <a:gd name="connsiteY56" fmla="*/ 119833 h 2710633"/>
              <a:gd name="connsiteX57" fmla="*/ 670652 w 1896202"/>
              <a:gd name="connsiteY57" fmla="*/ 81733 h 2710633"/>
              <a:gd name="connsiteX58" fmla="*/ 721452 w 1896202"/>
              <a:gd name="connsiteY58" fmla="*/ 69033 h 2710633"/>
              <a:gd name="connsiteX59" fmla="*/ 823052 w 1896202"/>
              <a:gd name="connsiteY59" fmla="*/ 49983 h 2710633"/>
              <a:gd name="connsiteX60" fmla="*/ 1559652 w 1896202"/>
              <a:gd name="connsiteY60" fmla="*/ 56333 h 2710633"/>
              <a:gd name="connsiteX61" fmla="*/ 1585052 w 1896202"/>
              <a:gd name="connsiteY61" fmla="*/ 69033 h 2710633"/>
              <a:gd name="connsiteX62" fmla="*/ 1623152 w 1896202"/>
              <a:gd name="connsiteY62" fmla="*/ 100783 h 2710633"/>
              <a:gd name="connsiteX63" fmla="*/ 1635852 w 1896202"/>
              <a:gd name="connsiteY63" fmla="*/ 119833 h 2710633"/>
              <a:gd name="connsiteX64" fmla="*/ 1693002 w 1896202"/>
              <a:gd name="connsiteY64" fmla="*/ 164283 h 2710633"/>
              <a:gd name="connsiteX65" fmla="*/ 1705702 w 1896202"/>
              <a:gd name="connsiteY65" fmla="*/ 183333 h 2710633"/>
              <a:gd name="connsiteX66" fmla="*/ 1737452 w 1896202"/>
              <a:gd name="connsiteY66" fmla="*/ 202383 h 271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896202" h="2710633">
                <a:moveTo>
                  <a:pt x="1896202" y="2710633"/>
                </a:moveTo>
                <a:cubicBezTo>
                  <a:pt x="1880411" y="2700105"/>
                  <a:pt x="1870167" y="2692139"/>
                  <a:pt x="1851752" y="2685233"/>
                </a:cubicBezTo>
                <a:cubicBezTo>
                  <a:pt x="1843580" y="2682169"/>
                  <a:pt x="1834819" y="2681000"/>
                  <a:pt x="1826352" y="2678883"/>
                </a:cubicBezTo>
                <a:cubicBezTo>
                  <a:pt x="1820002" y="2674650"/>
                  <a:pt x="1814474" y="2668791"/>
                  <a:pt x="1807302" y="2666183"/>
                </a:cubicBezTo>
                <a:cubicBezTo>
                  <a:pt x="1768045" y="2651908"/>
                  <a:pt x="1704181" y="2646202"/>
                  <a:pt x="1667602" y="2640783"/>
                </a:cubicBezTo>
                <a:lnTo>
                  <a:pt x="1585052" y="2628083"/>
                </a:lnTo>
                <a:lnTo>
                  <a:pt x="1540602" y="2621733"/>
                </a:lnTo>
                <a:lnTo>
                  <a:pt x="1496152" y="2615383"/>
                </a:lnTo>
                <a:lnTo>
                  <a:pt x="937352" y="2621733"/>
                </a:lnTo>
                <a:cubicBezTo>
                  <a:pt x="915776" y="2622393"/>
                  <a:pt x="873852" y="2634433"/>
                  <a:pt x="873852" y="2634433"/>
                </a:cubicBezTo>
                <a:lnTo>
                  <a:pt x="391252" y="2628083"/>
                </a:lnTo>
                <a:cubicBezTo>
                  <a:pt x="370531" y="2627565"/>
                  <a:pt x="358622" y="2616820"/>
                  <a:pt x="340452" y="2609033"/>
                </a:cubicBezTo>
                <a:cubicBezTo>
                  <a:pt x="301981" y="2592546"/>
                  <a:pt x="342274" y="2616294"/>
                  <a:pt x="289652" y="2589983"/>
                </a:cubicBezTo>
                <a:cubicBezTo>
                  <a:pt x="282826" y="2586570"/>
                  <a:pt x="277617" y="2580289"/>
                  <a:pt x="270602" y="2577283"/>
                </a:cubicBezTo>
                <a:cubicBezTo>
                  <a:pt x="262580" y="2573845"/>
                  <a:pt x="253258" y="2574290"/>
                  <a:pt x="245202" y="2570933"/>
                </a:cubicBezTo>
                <a:cubicBezTo>
                  <a:pt x="72534" y="2498988"/>
                  <a:pt x="256529" y="2573422"/>
                  <a:pt x="175352" y="2532833"/>
                </a:cubicBezTo>
                <a:cubicBezTo>
                  <a:pt x="169365" y="2529840"/>
                  <a:pt x="162652" y="2528600"/>
                  <a:pt x="156302" y="2526483"/>
                </a:cubicBezTo>
                <a:cubicBezTo>
                  <a:pt x="147835" y="2509550"/>
                  <a:pt x="140642" y="2491917"/>
                  <a:pt x="130902" y="2475683"/>
                </a:cubicBezTo>
                <a:cubicBezTo>
                  <a:pt x="124552" y="2465100"/>
                  <a:pt x="118393" y="2454399"/>
                  <a:pt x="111852" y="2443933"/>
                </a:cubicBezTo>
                <a:cubicBezTo>
                  <a:pt x="107807" y="2437461"/>
                  <a:pt x="102252" y="2431857"/>
                  <a:pt x="99152" y="2424883"/>
                </a:cubicBezTo>
                <a:cubicBezTo>
                  <a:pt x="79348" y="2380323"/>
                  <a:pt x="92053" y="2396863"/>
                  <a:pt x="80102" y="2355033"/>
                </a:cubicBezTo>
                <a:cubicBezTo>
                  <a:pt x="74585" y="2335725"/>
                  <a:pt x="64990" y="2317574"/>
                  <a:pt x="61052" y="2297883"/>
                </a:cubicBezTo>
                <a:cubicBezTo>
                  <a:pt x="58935" y="2287300"/>
                  <a:pt x="56476" y="2276779"/>
                  <a:pt x="54702" y="2266133"/>
                </a:cubicBezTo>
                <a:cubicBezTo>
                  <a:pt x="52241" y="2251370"/>
                  <a:pt x="50628" y="2236476"/>
                  <a:pt x="48352" y="2221683"/>
                </a:cubicBezTo>
                <a:cubicBezTo>
                  <a:pt x="46394" y="2208958"/>
                  <a:pt x="44119" y="2196283"/>
                  <a:pt x="42002" y="2183583"/>
                </a:cubicBezTo>
                <a:cubicBezTo>
                  <a:pt x="39885" y="2153950"/>
                  <a:pt x="38933" y="2124210"/>
                  <a:pt x="35652" y="2094683"/>
                </a:cubicBezTo>
                <a:cubicBezTo>
                  <a:pt x="34688" y="2086009"/>
                  <a:pt x="29619" y="2078004"/>
                  <a:pt x="29302" y="2069283"/>
                </a:cubicBezTo>
                <a:cubicBezTo>
                  <a:pt x="15691" y="1694967"/>
                  <a:pt x="47617" y="1856428"/>
                  <a:pt x="10252" y="1688283"/>
                </a:cubicBezTo>
                <a:cubicBezTo>
                  <a:pt x="1687" y="1354265"/>
                  <a:pt x="0" y="1417691"/>
                  <a:pt x="10252" y="1002483"/>
                </a:cubicBezTo>
                <a:cubicBezTo>
                  <a:pt x="10562" y="989938"/>
                  <a:pt x="14541" y="919767"/>
                  <a:pt x="22952" y="894533"/>
                </a:cubicBezTo>
                <a:cubicBezTo>
                  <a:pt x="25945" y="885553"/>
                  <a:pt x="32328" y="877996"/>
                  <a:pt x="35652" y="869133"/>
                </a:cubicBezTo>
                <a:cubicBezTo>
                  <a:pt x="57453" y="810996"/>
                  <a:pt x="19894" y="880580"/>
                  <a:pt x="61052" y="811983"/>
                </a:cubicBezTo>
                <a:cubicBezTo>
                  <a:pt x="63169" y="799283"/>
                  <a:pt x="63072" y="786008"/>
                  <a:pt x="67402" y="773883"/>
                </a:cubicBezTo>
                <a:cubicBezTo>
                  <a:pt x="73770" y="756054"/>
                  <a:pt x="86815" y="741044"/>
                  <a:pt x="92802" y="723083"/>
                </a:cubicBezTo>
                <a:cubicBezTo>
                  <a:pt x="107694" y="678407"/>
                  <a:pt x="88312" y="733560"/>
                  <a:pt x="111852" y="678633"/>
                </a:cubicBezTo>
                <a:cubicBezTo>
                  <a:pt x="114489" y="672481"/>
                  <a:pt x="115565" y="665735"/>
                  <a:pt x="118202" y="659583"/>
                </a:cubicBezTo>
                <a:cubicBezTo>
                  <a:pt x="121931" y="650882"/>
                  <a:pt x="127173" y="642884"/>
                  <a:pt x="130902" y="634183"/>
                </a:cubicBezTo>
                <a:cubicBezTo>
                  <a:pt x="133539" y="628031"/>
                  <a:pt x="134259" y="621120"/>
                  <a:pt x="137252" y="615133"/>
                </a:cubicBezTo>
                <a:cubicBezTo>
                  <a:pt x="140665" y="608307"/>
                  <a:pt x="145719" y="602433"/>
                  <a:pt x="149952" y="596083"/>
                </a:cubicBezTo>
                <a:cubicBezTo>
                  <a:pt x="166750" y="528892"/>
                  <a:pt x="143943" y="608015"/>
                  <a:pt x="169002" y="551633"/>
                </a:cubicBezTo>
                <a:cubicBezTo>
                  <a:pt x="174439" y="539400"/>
                  <a:pt x="176265" y="525766"/>
                  <a:pt x="181702" y="513533"/>
                </a:cubicBezTo>
                <a:cubicBezTo>
                  <a:pt x="184802" y="506559"/>
                  <a:pt x="190616" y="501109"/>
                  <a:pt x="194402" y="494483"/>
                </a:cubicBezTo>
                <a:cubicBezTo>
                  <a:pt x="199098" y="486264"/>
                  <a:pt x="201042" y="476355"/>
                  <a:pt x="207102" y="469083"/>
                </a:cubicBezTo>
                <a:cubicBezTo>
                  <a:pt x="211988" y="463220"/>
                  <a:pt x="220756" y="461779"/>
                  <a:pt x="226152" y="456383"/>
                </a:cubicBezTo>
                <a:cubicBezTo>
                  <a:pt x="259028" y="423507"/>
                  <a:pt x="232663" y="440778"/>
                  <a:pt x="257902" y="411933"/>
                </a:cubicBezTo>
                <a:cubicBezTo>
                  <a:pt x="267758" y="400669"/>
                  <a:pt x="280463" y="391997"/>
                  <a:pt x="289652" y="380183"/>
                </a:cubicBezTo>
                <a:cubicBezTo>
                  <a:pt x="295464" y="372711"/>
                  <a:pt x="296850" y="362486"/>
                  <a:pt x="302352" y="354783"/>
                </a:cubicBezTo>
                <a:cubicBezTo>
                  <a:pt x="307572" y="347475"/>
                  <a:pt x="315653" y="342632"/>
                  <a:pt x="321402" y="335733"/>
                </a:cubicBezTo>
                <a:cubicBezTo>
                  <a:pt x="326288" y="329870"/>
                  <a:pt x="329216" y="322546"/>
                  <a:pt x="334102" y="316683"/>
                </a:cubicBezTo>
                <a:cubicBezTo>
                  <a:pt x="339851" y="309784"/>
                  <a:pt x="347403" y="304532"/>
                  <a:pt x="353152" y="297633"/>
                </a:cubicBezTo>
                <a:cubicBezTo>
                  <a:pt x="377011" y="269002"/>
                  <a:pt x="357640" y="271357"/>
                  <a:pt x="403952" y="240483"/>
                </a:cubicBezTo>
                <a:cubicBezTo>
                  <a:pt x="434816" y="219907"/>
                  <a:pt x="416176" y="231196"/>
                  <a:pt x="461102" y="208733"/>
                </a:cubicBezTo>
                <a:cubicBezTo>
                  <a:pt x="465335" y="202383"/>
                  <a:pt x="468008" y="194650"/>
                  <a:pt x="473802" y="189683"/>
                </a:cubicBezTo>
                <a:cubicBezTo>
                  <a:pt x="495091" y="171435"/>
                  <a:pt x="508761" y="171802"/>
                  <a:pt x="530952" y="157933"/>
                </a:cubicBezTo>
                <a:cubicBezTo>
                  <a:pt x="539927" y="152324"/>
                  <a:pt x="547377" y="144492"/>
                  <a:pt x="556352" y="138883"/>
                </a:cubicBezTo>
                <a:cubicBezTo>
                  <a:pt x="564379" y="133866"/>
                  <a:pt x="573051" y="129912"/>
                  <a:pt x="581752" y="126183"/>
                </a:cubicBezTo>
                <a:cubicBezTo>
                  <a:pt x="587904" y="123546"/>
                  <a:pt x="594951" y="123084"/>
                  <a:pt x="600802" y="119833"/>
                </a:cubicBezTo>
                <a:cubicBezTo>
                  <a:pt x="646816" y="94269"/>
                  <a:pt x="625902" y="95502"/>
                  <a:pt x="670652" y="81733"/>
                </a:cubicBezTo>
                <a:cubicBezTo>
                  <a:pt x="687335" y="76600"/>
                  <a:pt x="704336" y="72456"/>
                  <a:pt x="721452" y="69033"/>
                </a:cubicBezTo>
                <a:cubicBezTo>
                  <a:pt x="797577" y="53808"/>
                  <a:pt x="763660" y="59882"/>
                  <a:pt x="823052" y="49983"/>
                </a:cubicBezTo>
                <a:lnTo>
                  <a:pt x="1559652" y="56333"/>
                </a:lnTo>
                <a:cubicBezTo>
                  <a:pt x="1569115" y="56570"/>
                  <a:pt x="1577349" y="63531"/>
                  <a:pt x="1585052" y="69033"/>
                </a:cubicBezTo>
                <a:cubicBezTo>
                  <a:pt x="1756177" y="191265"/>
                  <a:pt x="1471977" y="0"/>
                  <a:pt x="1623152" y="100783"/>
                </a:cubicBezTo>
                <a:cubicBezTo>
                  <a:pt x="1627385" y="107133"/>
                  <a:pt x="1630205" y="114699"/>
                  <a:pt x="1635852" y="119833"/>
                </a:cubicBezTo>
                <a:cubicBezTo>
                  <a:pt x="1653710" y="136067"/>
                  <a:pt x="1679615" y="144203"/>
                  <a:pt x="1693002" y="164283"/>
                </a:cubicBezTo>
                <a:cubicBezTo>
                  <a:pt x="1697235" y="170633"/>
                  <a:pt x="1700306" y="177937"/>
                  <a:pt x="1705702" y="183333"/>
                </a:cubicBezTo>
                <a:cubicBezTo>
                  <a:pt x="1713365" y="190996"/>
                  <a:pt x="1727430" y="197372"/>
                  <a:pt x="1737452" y="202383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>
            <a:off x="2895600" y="3740150"/>
            <a:ext cx="4997450" cy="3487040"/>
          </a:xfrm>
          <a:custGeom>
            <a:avLst/>
            <a:gdLst>
              <a:gd name="connsiteX0" fmla="*/ 0 w 4997450"/>
              <a:gd name="connsiteY0" fmla="*/ 3289300 h 3487040"/>
              <a:gd name="connsiteX1" fmla="*/ 19050 w 4997450"/>
              <a:gd name="connsiteY1" fmla="*/ 3302000 h 3487040"/>
              <a:gd name="connsiteX2" fmla="*/ 44450 w 4997450"/>
              <a:gd name="connsiteY2" fmla="*/ 3308350 h 3487040"/>
              <a:gd name="connsiteX3" fmla="*/ 63500 w 4997450"/>
              <a:gd name="connsiteY3" fmla="*/ 3327400 h 3487040"/>
              <a:gd name="connsiteX4" fmla="*/ 95250 w 4997450"/>
              <a:gd name="connsiteY4" fmla="*/ 3340100 h 3487040"/>
              <a:gd name="connsiteX5" fmla="*/ 127000 w 4997450"/>
              <a:gd name="connsiteY5" fmla="*/ 3359150 h 3487040"/>
              <a:gd name="connsiteX6" fmla="*/ 165100 w 4997450"/>
              <a:gd name="connsiteY6" fmla="*/ 3371850 h 3487040"/>
              <a:gd name="connsiteX7" fmla="*/ 196850 w 4997450"/>
              <a:gd name="connsiteY7" fmla="*/ 3390900 h 3487040"/>
              <a:gd name="connsiteX8" fmla="*/ 273050 w 4997450"/>
              <a:gd name="connsiteY8" fmla="*/ 3409950 h 3487040"/>
              <a:gd name="connsiteX9" fmla="*/ 292100 w 4997450"/>
              <a:gd name="connsiteY9" fmla="*/ 3416300 h 3487040"/>
              <a:gd name="connsiteX10" fmla="*/ 374650 w 4997450"/>
              <a:gd name="connsiteY10" fmla="*/ 3429000 h 3487040"/>
              <a:gd name="connsiteX11" fmla="*/ 400050 w 4997450"/>
              <a:gd name="connsiteY11" fmla="*/ 3435350 h 3487040"/>
              <a:gd name="connsiteX12" fmla="*/ 527050 w 4997450"/>
              <a:gd name="connsiteY12" fmla="*/ 3448050 h 3487040"/>
              <a:gd name="connsiteX13" fmla="*/ 584200 w 4997450"/>
              <a:gd name="connsiteY13" fmla="*/ 3460750 h 3487040"/>
              <a:gd name="connsiteX14" fmla="*/ 1022350 w 4997450"/>
              <a:gd name="connsiteY14" fmla="*/ 3448050 h 3487040"/>
              <a:gd name="connsiteX15" fmla="*/ 1092200 w 4997450"/>
              <a:gd name="connsiteY15" fmla="*/ 3429000 h 3487040"/>
              <a:gd name="connsiteX16" fmla="*/ 1155700 w 4997450"/>
              <a:gd name="connsiteY16" fmla="*/ 3409950 h 3487040"/>
              <a:gd name="connsiteX17" fmla="*/ 1181100 w 4997450"/>
              <a:gd name="connsiteY17" fmla="*/ 3397250 h 3487040"/>
              <a:gd name="connsiteX18" fmla="*/ 1212850 w 4997450"/>
              <a:gd name="connsiteY18" fmla="*/ 3390900 h 3487040"/>
              <a:gd name="connsiteX19" fmla="*/ 1301750 w 4997450"/>
              <a:gd name="connsiteY19" fmla="*/ 3365500 h 3487040"/>
              <a:gd name="connsiteX20" fmla="*/ 1327150 w 4997450"/>
              <a:gd name="connsiteY20" fmla="*/ 3359150 h 3487040"/>
              <a:gd name="connsiteX21" fmla="*/ 1397000 w 4997450"/>
              <a:gd name="connsiteY21" fmla="*/ 3333750 h 3487040"/>
              <a:gd name="connsiteX22" fmla="*/ 1479550 w 4997450"/>
              <a:gd name="connsiteY22" fmla="*/ 3308350 h 3487040"/>
              <a:gd name="connsiteX23" fmla="*/ 1536700 w 4997450"/>
              <a:gd name="connsiteY23" fmla="*/ 3302000 h 3487040"/>
              <a:gd name="connsiteX24" fmla="*/ 1600200 w 4997450"/>
              <a:gd name="connsiteY24" fmla="*/ 3289300 h 3487040"/>
              <a:gd name="connsiteX25" fmla="*/ 1670050 w 4997450"/>
              <a:gd name="connsiteY25" fmla="*/ 3276600 h 3487040"/>
              <a:gd name="connsiteX26" fmla="*/ 1739900 w 4997450"/>
              <a:gd name="connsiteY26" fmla="*/ 3244850 h 3487040"/>
              <a:gd name="connsiteX27" fmla="*/ 1771650 w 4997450"/>
              <a:gd name="connsiteY27" fmla="*/ 3232150 h 3487040"/>
              <a:gd name="connsiteX28" fmla="*/ 1809750 w 4997450"/>
              <a:gd name="connsiteY28" fmla="*/ 3213100 h 3487040"/>
              <a:gd name="connsiteX29" fmla="*/ 1898650 w 4997450"/>
              <a:gd name="connsiteY29" fmla="*/ 3181350 h 3487040"/>
              <a:gd name="connsiteX30" fmla="*/ 1924050 w 4997450"/>
              <a:gd name="connsiteY30" fmla="*/ 3162300 h 3487040"/>
              <a:gd name="connsiteX31" fmla="*/ 1955800 w 4997450"/>
              <a:gd name="connsiteY31" fmla="*/ 3155950 h 3487040"/>
              <a:gd name="connsiteX32" fmla="*/ 1981200 w 4997450"/>
              <a:gd name="connsiteY32" fmla="*/ 3149600 h 3487040"/>
              <a:gd name="connsiteX33" fmla="*/ 2012950 w 4997450"/>
              <a:gd name="connsiteY33" fmla="*/ 3143250 h 3487040"/>
              <a:gd name="connsiteX34" fmla="*/ 2076450 w 4997450"/>
              <a:gd name="connsiteY34" fmla="*/ 3124200 h 3487040"/>
              <a:gd name="connsiteX35" fmla="*/ 2152650 w 4997450"/>
              <a:gd name="connsiteY35" fmla="*/ 3098800 h 3487040"/>
              <a:gd name="connsiteX36" fmla="*/ 2184400 w 4997450"/>
              <a:gd name="connsiteY36" fmla="*/ 3086100 h 3487040"/>
              <a:gd name="connsiteX37" fmla="*/ 2273300 w 4997450"/>
              <a:gd name="connsiteY37" fmla="*/ 3067050 h 3487040"/>
              <a:gd name="connsiteX38" fmla="*/ 2305050 w 4997450"/>
              <a:gd name="connsiteY38" fmla="*/ 3054350 h 3487040"/>
              <a:gd name="connsiteX39" fmla="*/ 2362200 w 4997450"/>
              <a:gd name="connsiteY39" fmla="*/ 3041650 h 3487040"/>
              <a:gd name="connsiteX40" fmla="*/ 2393950 w 4997450"/>
              <a:gd name="connsiteY40" fmla="*/ 3028950 h 3487040"/>
              <a:gd name="connsiteX41" fmla="*/ 2413000 w 4997450"/>
              <a:gd name="connsiteY41" fmla="*/ 3022600 h 3487040"/>
              <a:gd name="connsiteX42" fmla="*/ 2489200 w 4997450"/>
              <a:gd name="connsiteY42" fmla="*/ 3016250 h 3487040"/>
              <a:gd name="connsiteX43" fmla="*/ 2546350 w 4997450"/>
              <a:gd name="connsiteY43" fmla="*/ 2990850 h 3487040"/>
              <a:gd name="connsiteX44" fmla="*/ 2622550 w 4997450"/>
              <a:gd name="connsiteY44" fmla="*/ 2965450 h 3487040"/>
              <a:gd name="connsiteX45" fmla="*/ 2673350 w 4997450"/>
              <a:gd name="connsiteY45" fmla="*/ 2959100 h 3487040"/>
              <a:gd name="connsiteX46" fmla="*/ 2768600 w 4997450"/>
              <a:gd name="connsiteY46" fmla="*/ 2933700 h 3487040"/>
              <a:gd name="connsiteX47" fmla="*/ 2825750 w 4997450"/>
              <a:gd name="connsiteY47" fmla="*/ 2921000 h 3487040"/>
              <a:gd name="connsiteX48" fmla="*/ 2889250 w 4997450"/>
              <a:gd name="connsiteY48" fmla="*/ 2901950 h 3487040"/>
              <a:gd name="connsiteX49" fmla="*/ 2933700 w 4997450"/>
              <a:gd name="connsiteY49" fmla="*/ 2882900 h 3487040"/>
              <a:gd name="connsiteX50" fmla="*/ 2959100 w 4997450"/>
              <a:gd name="connsiteY50" fmla="*/ 2870200 h 3487040"/>
              <a:gd name="connsiteX51" fmla="*/ 2984500 w 4997450"/>
              <a:gd name="connsiteY51" fmla="*/ 2863850 h 3487040"/>
              <a:gd name="connsiteX52" fmla="*/ 3016250 w 4997450"/>
              <a:gd name="connsiteY52" fmla="*/ 2851150 h 3487040"/>
              <a:gd name="connsiteX53" fmla="*/ 3124200 w 4997450"/>
              <a:gd name="connsiteY53" fmla="*/ 2819400 h 3487040"/>
              <a:gd name="connsiteX54" fmla="*/ 3181350 w 4997450"/>
              <a:gd name="connsiteY54" fmla="*/ 2794000 h 3487040"/>
              <a:gd name="connsiteX55" fmla="*/ 3213100 w 4997450"/>
              <a:gd name="connsiteY55" fmla="*/ 2774950 h 3487040"/>
              <a:gd name="connsiteX56" fmla="*/ 3232150 w 4997450"/>
              <a:gd name="connsiteY56" fmla="*/ 2768600 h 3487040"/>
              <a:gd name="connsiteX57" fmla="*/ 3263900 w 4997450"/>
              <a:gd name="connsiteY57" fmla="*/ 2749550 h 3487040"/>
              <a:gd name="connsiteX58" fmla="*/ 3289300 w 4997450"/>
              <a:gd name="connsiteY58" fmla="*/ 2730500 h 3487040"/>
              <a:gd name="connsiteX59" fmla="*/ 3327400 w 4997450"/>
              <a:gd name="connsiteY59" fmla="*/ 2717800 h 3487040"/>
              <a:gd name="connsiteX60" fmla="*/ 3371850 w 4997450"/>
              <a:gd name="connsiteY60" fmla="*/ 2698750 h 3487040"/>
              <a:gd name="connsiteX61" fmla="*/ 3473450 w 4997450"/>
              <a:gd name="connsiteY61" fmla="*/ 2679700 h 3487040"/>
              <a:gd name="connsiteX62" fmla="*/ 3568700 w 4997450"/>
              <a:gd name="connsiteY62" fmla="*/ 2647950 h 3487040"/>
              <a:gd name="connsiteX63" fmla="*/ 3606800 w 4997450"/>
              <a:gd name="connsiteY63" fmla="*/ 2628900 h 3487040"/>
              <a:gd name="connsiteX64" fmla="*/ 3638550 w 4997450"/>
              <a:gd name="connsiteY64" fmla="*/ 2622550 h 3487040"/>
              <a:gd name="connsiteX65" fmla="*/ 3657600 w 4997450"/>
              <a:gd name="connsiteY65" fmla="*/ 2603500 h 3487040"/>
              <a:gd name="connsiteX66" fmla="*/ 3676650 w 4997450"/>
              <a:gd name="connsiteY66" fmla="*/ 2597150 h 3487040"/>
              <a:gd name="connsiteX67" fmla="*/ 3784600 w 4997450"/>
              <a:gd name="connsiteY67" fmla="*/ 2552700 h 3487040"/>
              <a:gd name="connsiteX68" fmla="*/ 4108450 w 4997450"/>
              <a:gd name="connsiteY68" fmla="*/ 2514600 h 3487040"/>
              <a:gd name="connsiteX69" fmla="*/ 4191000 w 4997450"/>
              <a:gd name="connsiteY69" fmla="*/ 2508250 h 3487040"/>
              <a:gd name="connsiteX70" fmla="*/ 4279900 w 4997450"/>
              <a:gd name="connsiteY70" fmla="*/ 2495550 h 3487040"/>
              <a:gd name="connsiteX71" fmla="*/ 4368800 w 4997450"/>
              <a:gd name="connsiteY71" fmla="*/ 2438400 h 3487040"/>
              <a:gd name="connsiteX72" fmla="*/ 4368800 w 4997450"/>
              <a:gd name="connsiteY72" fmla="*/ 2438400 h 3487040"/>
              <a:gd name="connsiteX73" fmla="*/ 4425950 w 4997450"/>
              <a:gd name="connsiteY73" fmla="*/ 2406650 h 3487040"/>
              <a:gd name="connsiteX74" fmla="*/ 4457700 w 4997450"/>
              <a:gd name="connsiteY74" fmla="*/ 2393950 h 3487040"/>
              <a:gd name="connsiteX75" fmla="*/ 4540250 w 4997450"/>
              <a:gd name="connsiteY75" fmla="*/ 2343150 h 3487040"/>
              <a:gd name="connsiteX76" fmla="*/ 4552950 w 4997450"/>
              <a:gd name="connsiteY76" fmla="*/ 2324100 h 3487040"/>
              <a:gd name="connsiteX77" fmla="*/ 4597400 w 4997450"/>
              <a:gd name="connsiteY77" fmla="*/ 2279650 h 3487040"/>
              <a:gd name="connsiteX78" fmla="*/ 4686300 w 4997450"/>
              <a:gd name="connsiteY78" fmla="*/ 2146300 h 3487040"/>
              <a:gd name="connsiteX79" fmla="*/ 4711700 w 4997450"/>
              <a:gd name="connsiteY79" fmla="*/ 2108200 h 3487040"/>
              <a:gd name="connsiteX80" fmla="*/ 4743450 w 4997450"/>
              <a:gd name="connsiteY80" fmla="*/ 2051050 h 3487040"/>
              <a:gd name="connsiteX81" fmla="*/ 4768850 w 4997450"/>
              <a:gd name="connsiteY81" fmla="*/ 2012950 h 3487040"/>
              <a:gd name="connsiteX82" fmla="*/ 4806950 w 4997450"/>
              <a:gd name="connsiteY82" fmla="*/ 1962150 h 3487040"/>
              <a:gd name="connsiteX83" fmla="*/ 4832350 w 4997450"/>
              <a:gd name="connsiteY83" fmla="*/ 1936750 h 3487040"/>
              <a:gd name="connsiteX84" fmla="*/ 4851400 w 4997450"/>
              <a:gd name="connsiteY84" fmla="*/ 1892300 h 3487040"/>
              <a:gd name="connsiteX85" fmla="*/ 4864100 w 4997450"/>
              <a:gd name="connsiteY85" fmla="*/ 1860550 h 3487040"/>
              <a:gd name="connsiteX86" fmla="*/ 4870450 w 4997450"/>
              <a:gd name="connsiteY86" fmla="*/ 1835150 h 3487040"/>
              <a:gd name="connsiteX87" fmla="*/ 4883150 w 4997450"/>
              <a:gd name="connsiteY87" fmla="*/ 1809750 h 3487040"/>
              <a:gd name="connsiteX88" fmla="*/ 4902200 w 4997450"/>
              <a:gd name="connsiteY88" fmla="*/ 1739900 h 3487040"/>
              <a:gd name="connsiteX89" fmla="*/ 4908550 w 4997450"/>
              <a:gd name="connsiteY89" fmla="*/ 1714500 h 3487040"/>
              <a:gd name="connsiteX90" fmla="*/ 4914900 w 4997450"/>
              <a:gd name="connsiteY90" fmla="*/ 1682750 h 3487040"/>
              <a:gd name="connsiteX91" fmla="*/ 4946650 w 4997450"/>
              <a:gd name="connsiteY91" fmla="*/ 1619250 h 3487040"/>
              <a:gd name="connsiteX92" fmla="*/ 4965700 w 4997450"/>
              <a:gd name="connsiteY92" fmla="*/ 1543050 h 3487040"/>
              <a:gd name="connsiteX93" fmla="*/ 4984750 w 4997450"/>
              <a:gd name="connsiteY93" fmla="*/ 1479550 h 3487040"/>
              <a:gd name="connsiteX94" fmla="*/ 4997450 w 4997450"/>
              <a:gd name="connsiteY94" fmla="*/ 1346200 h 3487040"/>
              <a:gd name="connsiteX95" fmla="*/ 4984750 w 4997450"/>
              <a:gd name="connsiteY95" fmla="*/ 996950 h 3487040"/>
              <a:gd name="connsiteX96" fmla="*/ 4978400 w 4997450"/>
              <a:gd name="connsiteY96" fmla="*/ 971550 h 3487040"/>
              <a:gd name="connsiteX97" fmla="*/ 4972050 w 4997450"/>
              <a:gd name="connsiteY97" fmla="*/ 939800 h 3487040"/>
              <a:gd name="connsiteX98" fmla="*/ 4959350 w 4997450"/>
              <a:gd name="connsiteY98" fmla="*/ 914400 h 3487040"/>
              <a:gd name="connsiteX99" fmla="*/ 4933950 w 4997450"/>
              <a:gd name="connsiteY99" fmla="*/ 850900 h 3487040"/>
              <a:gd name="connsiteX100" fmla="*/ 4902200 w 4997450"/>
              <a:gd name="connsiteY100" fmla="*/ 800100 h 3487040"/>
              <a:gd name="connsiteX101" fmla="*/ 4876800 w 4997450"/>
              <a:gd name="connsiteY101" fmla="*/ 762000 h 3487040"/>
              <a:gd name="connsiteX102" fmla="*/ 4851400 w 4997450"/>
              <a:gd name="connsiteY102" fmla="*/ 723900 h 3487040"/>
              <a:gd name="connsiteX103" fmla="*/ 4845050 w 4997450"/>
              <a:gd name="connsiteY103" fmla="*/ 704850 h 3487040"/>
              <a:gd name="connsiteX104" fmla="*/ 4826000 w 4997450"/>
              <a:gd name="connsiteY104" fmla="*/ 685800 h 3487040"/>
              <a:gd name="connsiteX105" fmla="*/ 4794250 w 4997450"/>
              <a:gd name="connsiteY105" fmla="*/ 654050 h 3487040"/>
              <a:gd name="connsiteX106" fmla="*/ 4743450 w 4997450"/>
              <a:gd name="connsiteY106" fmla="*/ 596900 h 3487040"/>
              <a:gd name="connsiteX107" fmla="*/ 4724400 w 4997450"/>
              <a:gd name="connsiteY107" fmla="*/ 584200 h 3487040"/>
              <a:gd name="connsiteX108" fmla="*/ 4641850 w 4997450"/>
              <a:gd name="connsiteY108" fmla="*/ 533400 h 3487040"/>
              <a:gd name="connsiteX109" fmla="*/ 4584700 w 4997450"/>
              <a:gd name="connsiteY109" fmla="*/ 495300 h 3487040"/>
              <a:gd name="connsiteX110" fmla="*/ 4565650 w 4997450"/>
              <a:gd name="connsiteY110" fmla="*/ 482600 h 3487040"/>
              <a:gd name="connsiteX111" fmla="*/ 4533900 w 4997450"/>
              <a:gd name="connsiteY111" fmla="*/ 463550 h 3487040"/>
              <a:gd name="connsiteX112" fmla="*/ 4502150 w 4997450"/>
              <a:gd name="connsiteY112" fmla="*/ 444500 h 3487040"/>
              <a:gd name="connsiteX113" fmla="*/ 4464050 w 4997450"/>
              <a:gd name="connsiteY113" fmla="*/ 431800 h 3487040"/>
              <a:gd name="connsiteX114" fmla="*/ 4432300 w 4997450"/>
              <a:gd name="connsiteY114" fmla="*/ 412750 h 3487040"/>
              <a:gd name="connsiteX115" fmla="*/ 4400550 w 4997450"/>
              <a:gd name="connsiteY115" fmla="*/ 406400 h 3487040"/>
              <a:gd name="connsiteX116" fmla="*/ 4381500 w 4997450"/>
              <a:gd name="connsiteY116" fmla="*/ 400050 h 3487040"/>
              <a:gd name="connsiteX117" fmla="*/ 4356100 w 4997450"/>
              <a:gd name="connsiteY117" fmla="*/ 387350 h 3487040"/>
              <a:gd name="connsiteX118" fmla="*/ 4330700 w 4997450"/>
              <a:gd name="connsiteY118" fmla="*/ 381000 h 3487040"/>
              <a:gd name="connsiteX119" fmla="*/ 4298950 w 4997450"/>
              <a:gd name="connsiteY119" fmla="*/ 368300 h 3487040"/>
              <a:gd name="connsiteX120" fmla="*/ 4241800 w 4997450"/>
              <a:gd name="connsiteY120" fmla="*/ 349250 h 3487040"/>
              <a:gd name="connsiteX121" fmla="*/ 4184650 w 4997450"/>
              <a:gd name="connsiteY121" fmla="*/ 330200 h 3487040"/>
              <a:gd name="connsiteX122" fmla="*/ 4165600 w 4997450"/>
              <a:gd name="connsiteY122" fmla="*/ 323850 h 3487040"/>
              <a:gd name="connsiteX123" fmla="*/ 4108450 w 4997450"/>
              <a:gd name="connsiteY123" fmla="*/ 311150 h 3487040"/>
              <a:gd name="connsiteX124" fmla="*/ 4089400 w 4997450"/>
              <a:gd name="connsiteY124" fmla="*/ 304800 h 3487040"/>
              <a:gd name="connsiteX125" fmla="*/ 4044950 w 4997450"/>
              <a:gd name="connsiteY125" fmla="*/ 292100 h 3487040"/>
              <a:gd name="connsiteX126" fmla="*/ 3987800 w 4997450"/>
              <a:gd name="connsiteY126" fmla="*/ 273050 h 3487040"/>
              <a:gd name="connsiteX127" fmla="*/ 3949700 w 4997450"/>
              <a:gd name="connsiteY127" fmla="*/ 254000 h 3487040"/>
              <a:gd name="connsiteX128" fmla="*/ 3898900 w 4997450"/>
              <a:gd name="connsiteY128" fmla="*/ 241300 h 3487040"/>
              <a:gd name="connsiteX129" fmla="*/ 3879850 w 4997450"/>
              <a:gd name="connsiteY129" fmla="*/ 228600 h 3487040"/>
              <a:gd name="connsiteX130" fmla="*/ 3816350 w 4997450"/>
              <a:gd name="connsiteY130" fmla="*/ 215900 h 3487040"/>
              <a:gd name="connsiteX131" fmla="*/ 3733800 w 4997450"/>
              <a:gd name="connsiteY131" fmla="*/ 196850 h 3487040"/>
              <a:gd name="connsiteX132" fmla="*/ 3644900 w 4997450"/>
              <a:gd name="connsiteY132" fmla="*/ 184150 h 3487040"/>
              <a:gd name="connsiteX133" fmla="*/ 3600450 w 4997450"/>
              <a:gd name="connsiteY133" fmla="*/ 177800 h 3487040"/>
              <a:gd name="connsiteX134" fmla="*/ 3524250 w 4997450"/>
              <a:gd name="connsiteY134" fmla="*/ 158750 h 3487040"/>
              <a:gd name="connsiteX135" fmla="*/ 3479800 w 4997450"/>
              <a:gd name="connsiteY135" fmla="*/ 146050 h 3487040"/>
              <a:gd name="connsiteX136" fmla="*/ 3390900 w 4997450"/>
              <a:gd name="connsiteY136" fmla="*/ 133350 h 3487040"/>
              <a:gd name="connsiteX137" fmla="*/ 3308350 w 4997450"/>
              <a:gd name="connsiteY137" fmla="*/ 114300 h 3487040"/>
              <a:gd name="connsiteX138" fmla="*/ 3219450 w 4997450"/>
              <a:gd name="connsiteY138" fmla="*/ 101600 h 3487040"/>
              <a:gd name="connsiteX139" fmla="*/ 3181350 w 4997450"/>
              <a:gd name="connsiteY139" fmla="*/ 95250 h 3487040"/>
              <a:gd name="connsiteX140" fmla="*/ 3079750 w 4997450"/>
              <a:gd name="connsiteY140" fmla="*/ 82550 h 3487040"/>
              <a:gd name="connsiteX141" fmla="*/ 3048000 w 4997450"/>
              <a:gd name="connsiteY141" fmla="*/ 76200 h 3487040"/>
              <a:gd name="connsiteX142" fmla="*/ 2946400 w 4997450"/>
              <a:gd name="connsiteY142" fmla="*/ 69850 h 3487040"/>
              <a:gd name="connsiteX143" fmla="*/ 2914650 w 4997450"/>
              <a:gd name="connsiteY143" fmla="*/ 57150 h 3487040"/>
              <a:gd name="connsiteX144" fmla="*/ 2667000 w 4997450"/>
              <a:gd name="connsiteY144" fmla="*/ 44450 h 3487040"/>
              <a:gd name="connsiteX145" fmla="*/ 2463800 w 4997450"/>
              <a:gd name="connsiteY145" fmla="*/ 19050 h 3487040"/>
              <a:gd name="connsiteX146" fmla="*/ 2235200 w 4997450"/>
              <a:gd name="connsiteY146" fmla="*/ 0 h 3487040"/>
              <a:gd name="connsiteX147" fmla="*/ 1987550 w 4997450"/>
              <a:gd name="connsiteY147" fmla="*/ 6350 h 3487040"/>
              <a:gd name="connsiteX148" fmla="*/ 1930400 w 4997450"/>
              <a:gd name="connsiteY148" fmla="*/ 19050 h 3487040"/>
              <a:gd name="connsiteX149" fmla="*/ 1873250 w 4997450"/>
              <a:gd name="connsiteY149" fmla="*/ 31750 h 3487040"/>
              <a:gd name="connsiteX150" fmla="*/ 1816100 w 4997450"/>
              <a:gd name="connsiteY150" fmla="*/ 57150 h 3487040"/>
              <a:gd name="connsiteX151" fmla="*/ 1739900 w 4997450"/>
              <a:gd name="connsiteY151" fmla="*/ 82550 h 3487040"/>
              <a:gd name="connsiteX152" fmla="*/ 1708150 w 4997450"/>
              <a:gd name="connsiteY152" fmla="*/ 101600 h 3487040"/>
              <a:gd name="connsiteX153" fmla="*/ 1689100 w 4997450"/>
              <a:gd name="connsiteY153" fmla="*/ 107950 h 3487040"/>
              <a:gd name="connsiteX154" fmla="*/ 1651000 w 4997450"/>
              <a:gd name="connsiteY154" fmla="*/ 127000 h 3487040"/>
              <a:gd name="connsiteX155" fmla="*/ 1631950 w 4997450"/>
              <a:gd name="connsiteY155" fmla="*/ 133350 h 3487040"/>
              <a:gd name="connsiteX156" fmla="*/ 1612900 w 4997450"/>
              <a:gd name="connsiteY156" fmla="*/ 146050 h 3487040"/>
              <a:gd name="connsiteX157" fmla="*/ 1587500 w 4997450"/>
              <a:gd name="connsiteY157" fmla="*/ 158750 h 3487040"/>
              <a:gd name="connsiteX158" fmla="*/ 1562100 w 4997450"/>
              <a:gd name="connsiteY158" fmla="*/ 177800 h 3487040"/>
              <a:gd name="connsiteX159" fmla="*/ 1524000 w 4997450"/>
              <a:gd name="connsiteY159" fmla="*/ 215900 h 3487040"/>
              <a:gd name="connsiteX160" fmla="*/ 1447800 w 4997450"/>
              <a:gd name="connsiteY160" fmla="*/ 279400 h 3487040"/>
              <a:gd name="connsiteX161" fmla="*/ 1428750 w 4997450"/>
              <a:gd name="connsiteY161" fmla="*/ 298450 h 3487040"/>
              <a:gd name="connsiteX162" fmla="*/ 1403350 w 4997450"/>
              <a:gd name="connsiteY162" fmla="*/ 336550 h 3487040"/>
              <a:gd name="connsiteX163" fmla="*/ 1358900 w 4997450"/>
              <a:gd name="connsiteY163" fmla="*/ 393700 h 3487040"/>
              <a:gd name="connsiteX164" fmla="*/ 1339850 w 4997450"/>
              <a:gd name="connsiteY164" fmla="*/ 419100 h 3487040"/>
              <a:gd name="connsiteX165" fmla="*/ 1327150 w 4997450"/>
              <a:gd name="connsiteY165" fmla="*/ 444500 h 3487040"/>
              <a:gd name="connsiteX166" fmla="*/ 1282700 w 4997450"/>
              <a:gd name="connsiteY166" fmla="*/ 508000 h 3487040"/>
              <a:gd name="connsiteX167" fmla="*/ 1270000 w 4997450"/>
              <a:gd name="connsiteY167" fmla="*/ 546100 h 3487040"/>
              <a:gd name="connsiteX168" fmla="*/ 1257300 w 4997450"/>
              <a:gd name="connsiteY168" fmla="*/ 565150 h 3487040"/>
              <a:gd name="connsiteX169" fmla="*/ 1250950 w 4997450"/>
              <a:gd name="connsiteY169" fmla="*/ 584200 h 3487040"/>
              <a:gd name="connsiteX170" fmla="*/ 1238250 w 4997450"/>
              <a:gd name="connsiteY170" fmla="*/ 603250 h 3487040"/>
              <a:gd name="connsiteX171" fmla="*/ 1231900 w 4997450"/>
              <a:gd name="connsiteY171" fmla="*/ 622300 h 348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4997450" h="3487040">
                <a:moveTo>
                  <a:pt x="0" y="3289300"/>
                </a:moveTo>
                <a:cubicBezTo>
                  <a:pt x="6350" y="3293533"/>
                  <a:pt x="12035" y="3298994"/>
                  <a:pt x="19050" y="3302000"/>
                </a:cubicBezTo>
                <a:cubicBezTo>
                  <a:pt x="27072" y="3305438"/>
                  <a:pt x="36873" y="3304020"/>
                  <a:pt x="44450" y="3308350"/>
                </a:cubicBezTo>
                <a:cubicBezTo>
                  <a:pt x="52247" y="3312805"/>
                  <a:pt x="55885" y="3322640"/>
                  <a:pt x="63500" y="3327400"/>
                </a:cubicBezTo>
                <a:cubicBezTo>
                  <a:pt x="73166" y="3333441"/>
                  <a:pt x="85055" y="3335002"/>
                  <a:pt x="95250" y="3340100"/>
                </a:cubicBezTo>
                <a:cubicBezTo>
                  <a:pt x="106289" y="3345620"/>
                  <a:pt x="115764" y="3354043"/>
                  <a:pt x="127000" y="3359150"/>
                </a:cubicBezTo>
                <a:cubicBezTo>
                  <a:pt x="139187" y="3364690"/>
                  <a:pt x="152913" y="3366310"/>
                  <a:pt x="165100" y="3371850"/>
                </a:cubicBezTo>
                <a:cubicBezTo>
                  <a:pt x="176336" y="3376957"/>
                  <a:pt x="185457" y="3386153"/>
                  <a:pt x="196850" y="3390900"/>
                </a:cubicBezTo>
                <a:cubicBezTo>
                  <a:pt x="228670" y="3404158"/>
                  <a:pt x="242304" y="3402264"/>
                  <a:pt x="273050" y="3409950"/>
                </a:cubicBezTo>
                <a:cubicBezTo>
                  <a:pt x="279544" y="3411573"/>
                  <a:pt x="285521" y="3415066"/>
                  <a:pt x="292100" y="3416300"/>
                </a:cubicBezTo>
                <a:cubicBezTo>
                  <a:pt x="319464" y="3421431"/>
                  <a:pt x="347233" y="3424162"/>
                  <a:pt x="374650" y="3429000"/>
                </a:cubicBezTo>
                <a:cubicBezTo>
                  <a:pt x="383244" y="3430517"/>
                  <a:pt x="391442" y="3433915"/>
                  <a:pt x="400050" y="3435350"/>
                </a:cubicBezTo>
                <a:cubicBezTo>
                  <a:pt x="438096" y="3441691"/>
                  <a:pt x="490668" y="3445018"/>
                  <a:pt x="527050" y="3448050"/>
                </a:cubicBezTo>
                <a:cubicBezTo>
                  <a:pt x="546100" y="3452283"/>
                  <a:pt x="564687" y="3460486"/>
                  <a:pt x="584200" y="3460750"/>
                </a:cubicBezTo>
                <a:cubicBezTo>
                  <a:pt x="959455" y="3465821"/>
                  <a:pt x="866390" y="3487040"/>
                  <a:pt x="1022350" y="3448050"/>
                </a:cubicBezTo>
                <a:cubicBezTo>
                  <a:pt x="1057774" y="3424434"/>
                  <a:pt x="1028963" y="3439540"/>
                  <a:pt x="1092200" y="3429000"/>
                </a:cubicBezTo>
                <a:cubicBezTo>
                  <a:pt x="1108239" y="3426327"/>
                  <a:pt x="1143602" y="3414789"/>
                  <a:pt x="1155700" y="3409950"/>
                </a:cubicBezTo>
                <a:cubicBezTo>
                  <a:pt x="1164489" y="3406434"/>
                  <a:pt x="1172120" y="3400243"/>
                  <a:pt x="1181100" y="3397250"/>
                </a:cubicBezTo>
                <a:cubicBezTo>
                  <a:pt x="1191339" y="3393837"/>
                  <a:pt x="1202412" y="3393647"/>
                  <a:pt x="1212850" y="3390900"/>
                </a:cubicBezTo>
                <a:cubicBezTo>
                  <a:pt x="1242654" y="3383057"/>
                  <a:pt x="1271851" y="3372975"/>
                  <a:pt x="1301750" y="3365500"/>
                </a:cubicBezTo>
                <a:cubicBezTo>
                  <a:pt x="1310217" y="3363383"/>
                  <a:pt x="1318791" y="3361658"/>
                  <a:pt x="1327150" y="3359150"/>
                </a:cubicBezTo>
                <a:cubicBezTo>
                  <a:pt x="1430922" y="3328018"/>
                  <a:pt x="1306110" y="3364047"/>
                  <a:pt x="1397000" y="3333750"/>
                </a:cubicBezTo>
                <a:cubicBezTo>
                  <a:pt x="1424312" y="3324646"/>
                  <a:pt x="1451476" y="3314730"/>
                  <a:pt x="1479550" y="3308350"/>
                </a:cubicBezTo>
                <a:cubicBezTo>
                  <a:pt x="1498241" y="3304102"/>
                  <a:pt x="1517767" y="3304989"/>
                  <a:pt x="1536700" y="3302000"/>
                </a:cubicBezTo>
                <a:cubicBezTo>
                  <a:pt x="1558022" y="3298633"/>
                  <a:pt x="1578943" y="3293051"/>
                  <a:pt x="1600200" y="3289300"/>
                </a:cubicBezTo>
                <a:cubicBezTo>
                  <a:pt x="1640025" y="3282272"/>
                  <a:pt x="1637864" y="3286256"/>
                  <a:pt x="1670050" y="3276600"/>
                </a:cubicBezTo>
                <a:cubicBezTo>
                  <a:pt x="1735002" y="3257114"/>
                  <a:pt x="1682710" y="3273445"/>
                  <a:pt x="1739900" y="3244850"/>
                </a:cubicBezTo>
                <a:cubicBezTo>
                  <a:pt x="1750095" y="3239752"/>
                  <a:pt x="1761273" y="3236867"/>
                  <a:pt x="1771650" y="3232150"/>
                </a:cubicBezTo>
                <a:cubicBezTo>
                  <a:pt x="1784576" y="3226274"/>
                  <a:pt x="1796567" y="3218373"/>
                  <a:pt x="1809750" y="3213100"/>
                </a:cubicBezTo>
                <a:cubicBezTo>
                  <a:pt x="1818063" y="3209775"/>
                  <a:pt x="1882116" y="3190536"/>
                  <a:pt x="1898650" y="3181350"/>
                </a:cubicBezTo>
                <a:cubicBezTo>
                  <a:pt x="1907901" y="3176210"/>
                  <a:pt x="1914379" y="3166598"/>
                  <a:pt x="1924050" y="3162300"/>
                </a:cubicBezTo>
                <a:cubicBezTo>
                  <a:pt x="1933913" y="3157917"/>
                  <a:pt x="1945264" y="3158291"/>
                  <a:pt x="1955800" y="3155950"/>
                </a:cubicBezTo>
                <a:cubicBezTo>
                  <a:pt x="1964319" y="3154057"/>
                  <a:pt x="1972681" y="3151493"/>
                  <a:pt x="1981200" y="3149600"/>
                </a:cubicBezTo>
                <a:cubicBezTo>
                  <a:pt x="1991736" y="3147259"/>
                  <a:pt x="2002414" y="3145591"/>
                  <a:pt x="2012950" y="3143250"/>
                </a:cubicBezTo>
                <a:cubicBezTo>
                  <a:pt x="2034001" y="3138572"/>
                  <a:pt x="2056663" y="3132115"/>
                  <a:pt x="2076450" y="3124200"/>
                </a:cubicBezTo>
                <a:cubicBezTo>
                  <a:pt x="2151784" y="3094066"/>
                  <a:pt x="2057661" y="3130463"/>
                  <a:pt x="2152650" y="3098800"/>
                </a:cubicBezTo>
                <a:cubicBezTo>
                  <a:pt x="2163464" y="3095195"/>
                  <a:pt x="2173586" y="3089705"/>
                  <a:pt x="2184400" y="3086100"/>
                </a:cubicBezTo>
                <a:cubicBezTo>
                  <a:pt x="2213350" y="3076450"/>
                  <a:pt x="2244350" y="3076700"/>
                  <a:pt x="2273300" y="3067050"/>
                </a:cubicBezTo>
                <a:cubicBezTo>
                  <a:pt x="2284114" y="3063445"/>
                  <a:pt x="2294132" y="3057625"/>
                  <a:pt x="2305050" y="3054350"/>
                </a:cubicBezTo>
                <a:cubicBezTo>
                  <a:pt x="2355378" y="3039251"/>
                  <a:pt x="2318227" y="3056308"/>
                  <a:pt x="2362200" y="3041650"/>
                </a:cubicBezTo>
                <a:cubicBezTo>
                  <a:pt x="2373014" y="3038045"/>
                  <a:pt x="2383277" y="3032952"/>
                  <a:pt x="2393950" y="3028950"/>
                </a:cubicBezTo>
                <a:cubicBezTo>
                  <a:pt x="2400217" y="3026600"/>
                  <a:pt x="2406365" y="3023485"/>
                  <a:pt x="2413000" y="3022600"/>
                </a:cubicBezTo>
                <a:cubicBezTo>
                  <a:pt x="2438264" y="3019231"/>
                  <a:pt x="2463800" y="3018367"/>
                  <a:pt x="2489200" y="3016250"/>
                </a:cubicBezTo>
                <a:cubicBezTo>
                  <a:pt x="2532414" y="2983839"/>
                  <a:pt x="2494860" y="3006297"/>
                  <a:pt x="2546350" y="2990850"/>
                </a:cubicBezTo>
                <a:cubicBezTo>
                  <a:pt x="2603333" y="2973755"/>
                  <a:pt x="2552370" y="2979486"/>
                  <a:pt x="2622550" y="2965450"/>
                </a:cubicBezTo>
                <a:cubicBezTo>
                  <a:pt x="2639284" y="2962103"/>
                  <a:pt x="2656577" y="2962245"/>
                  <a:pt x="2673350" y="2959100"/>
                </a:cubicBezTo>
                <a:cubicBezTo>
                  <a:pt x="2712984" y="2951669"/>
                  <a:pt x="2730423" y="2943244"/>
                  <a:pt x="2768600" y="2933700"/>
                </a:cubicBezTo>
                <a:cubicBezTo>
                  <a:pt x="2804854" y="2924636"/>
                  <a:pt x="2793157" y="2930778"/>
                  <a:pt x="2825750" y="2921000"/>
                </a:cubicBezTo>
                <a:cubicBezTo>
                  <a:pt x="2903049" y="2897810"/>
                  <a:pt x="2830706" y="2916586"/>
                  <a:pt x="2889250" y="2901950"/>
                </a:cubicBezTo>
                <a:cubicBezTo>
                  <a:pt x="2927856" y="2876213"/>
                  <a:pt x="2886837" y="2900474"/>
                  <a:pt x="2933700" y="2882900"/>
                </a:cubicBezTo>
                <a:cubicBezTo>
                  <a:pt x="2942563" y="2879576"/>
                  <a:pt x="2950237" y="2873524"/>
                  <a:pt x="2959100" y="2870200"/>
                </a:cubicBezTo>
                <a:cubicBezTo>
                  <a:pt x="2967272" y="2867136"/>
                  <a:pt x="2976221" y="2866610"/>
                  <a:pt x="2984500" y="2863850"/>
                </a:cubicBezTo>
                <a:cubicBezTo>
                  <a:pt x="2995314" y="2860245"/>
                  <a:pt x="3005515" y="2854984"/>
                  <a:pt x="3016250" y="2851150"/>
                </a:cubicBezTo>
                <a:cubicBezTo>
                  <a:pt x="3073579" y="2830675"/>
                  <a:pt x="3068157" y="2833411"/>
                  <a:pt x="3124200" y="2819400"/>
                </a:cubicBezTo>
                <a:cubicBezTo>
                  <a:pt x="3229501" y="2756219"/>
                  <a:pt x="3097259" y="2831374"/>
                  <a:pt x="3181350" y="2794000"/>
                </a:cubicBezTo>
                <a:cubicBezTo>
                  <a:pt x="3192628" y="2788987"/>
                  <a:pt x="3202061" y="2780470"/>
                  <a:pt x="3213100" y="2774950"/>
                </a:cubicBezTo>
                <a:cubicBezTo>
                  <a:pt x="3219087" y="2771957"/>
                  <a:pt x="3226163" y="2771593"/>
                  <a:pt x="3232150" y="2768600"/>
                </a:cubicBezTo>
                <a:cubicBezTo>
                  <a:pt x="3243189" y="2763080"/>
                  <a:pt x="3253631" y="2756396"/>
                  <a:pt x="3263900" y="2749550"/>
                </a:cubicBezTo>
                <a:cubicBezTo>
                  <a:pt x="3272706" y="2743679"/>
                  <a:pt x="3279834" y="2735233"/>
                  <a:pt x="3289300" y="2730500"/>
                </a:cubicBezTo>
                <a:cubicBezTo>
                  <a:pt x="3301274" y="2724513"/>
                  <a:pt x="3314905" y="2722606"/>
                  <a:pt x="3327400" y="2717800"/>
                </a:cubicBezTo>
                <a:cubicBezTo>
                  <a:pt x="3342446" y="2712013"/>
                  <a:pt x="3356274" y="2702904"/>
                  <a:pt x="3371850" y="2698750"/>
                </a:cubicBezTo>
                <a:cubicBezTo>
                  <a:pt x="3453065" y="2677093"/>
                  <a:pt x="3392700" y="2709981"/>
                  <a:pt x="3473450" y="2679700"/>
                </a:cubicBezTo>
                <a:cubicBezTo>
                  <a:pt x="3572199" y="2642669"/>
                  <a:pt x="3478184" y="2660881"/>
                  <a:pt x="3568700" y="2647950"/>
                </a:cubicBezTo>
                <a:cubicBezTo>
                  <a:pt x="3581400" y="2641600"/>
                  <a:pt x="3593456" y="2633752"/>
                  <a:pt x="3606800" y="2628900"/>
                </a:cubicBezTo>
                <a:cubicBezTo>
                  <a:pt x="3616943" y="2625212"/>
                  <a:pt x="3628897" y="2627377"/>
                  <a:pt x="3638550" y="2622550"/>
                </a:cubicBezTo>
                <a:cubicBezTo>
                  <a:pt x="3646582" y="2618534"/>
                  <a:pt x="3650128" y="2608481"/>
                  <a:pt x="3657600" y="2603500"/>
                </a:cubicBezTo>
                <a:cubicBezTo>
                  <a:pt x="3663169" y="2599787"/>
                  <a:pt x="3670556" y="2599920"/>
                  <a:pt x="3676650" y="2597150"/>
                </a:cubicBezTo>
                <a:cubicBezTo>
                  <a:pt x="3716482" y="2579045"/>
                  <a:pt x="3740173" y="2560475"/>
                  <a:pt x="3784600" y="2552700"/>
                </a:cubicBezTo>
                <a:cubicBezTo>
                  <a:pt x="3860554" y="2539408"/>
                  <a:pt x="4020493" y="2522596"/>
                  <a:pt x="4108450" y="2514600"/>
                </a:cubicBezTo>
                <a:cubicBezTo>
                  <a:pt x="4135935" y="2512101"/>
                  <a:pt x="4163515" y="2510749"/>
                  <a:pt x="4191000" y="2508250"/>
                </a:cubicBezTo>
                <a:cubicBezTo>
                  <a:pt x="4209389" y="2506578"/>
                  <a:pt x="4257222" y="2502354"/>
                  <a:pt x="4279900" y="2495550"/>
                </a:cubicBezTo>
                <a:cubicBezTo>
                  <a:pt x="4322722" y="2482703"/>
                  <a:pt x="4326652" y="2471182"/>
                  <a:pt x="4368800" y="2438400"/>
                </a:cubicBezTo>
                <a:lnTo>
                  <a:pt x="4368800" y="2438400"/>
                </a:lnTo>
                <a:cubicBezTo>
                  <a:pt x="4456849" y="2403180"/>
                  <a:pt x="4348283" y="2449799"/>
                  <a:pt x="4425950" y="2406650"/>
                </a:cubicBezTo>
                <a:cubicBezTo>
                  <a:pt x="4435914" y="2401114"/>
                  <a:pt x="4447803" y="2399605"/>
                  <a:pt x="4457700" y="2393950"/>
                </a:cubicBezTo>
                <a:cubicBezTo>
                  <a:pt x="4609428" y="2307248"/>
                  <a:pt x="4458525" y="2384012"/>
                  <a:pt x="4540250" y="2343150"/>
                </a:cubicBezTo>
                <a:cubicBezTo>
                  <a:pt x="4544483" y="2336800"/>
                  <a:pt x="4547845" y="2329773"/>
                  <a:pt x="4552950" y="2324100"/>
                </a:cubicBezTo>
                <a:cubicBezTo>
                  <a:pt x="4566967" y="2308525"/>
                  <a:pt x="4585777" y="2297085"/>
                  <a:pt x="4597400" y="2279650"/>
                </a:cubicBezTo>
                <a:lnTo>
                  <a:pt x="4686300" y="2146300"/>
                </a:lnTo>
                <a:cubicBezTo>
                  <a:pt x="4694767" y="2133600"/>
                  <a:pt x="4706873" y="2122680"/>
                  <a:pt x="4711700" y="2108200"/>
                </a:cubicBezTo>
                <a:cubicBezTo>
                  <a:pt x="4722877" y="2074670"/>
                  <a:pt x="4714337" y="2094719"/>
                  <a:pt x="4743450" y="2051050"/>
                </a:cubicBezTo>
                <a:cubicBezTo>
                  <a:pt x="4751917" y="2038350"/>
                  <a:pt x="4759692" y="2025161"/>
                  <a:pt x="4768850" y="2012950"/>
                </a:cubicBezTo>
                <a:cubicBezTo>
                  <a:pt x="4781550" y="1996017"/>
                  <a:pt x="4793399" y="1978411"/>
                  <a:pt x="4806950" y="1962150"/>
                </a:cubicBezTo>
                <a:cubicBezTo>
                  <a:pt x="4814615" y="1952952"/>
                  <a:pt x="4825166" y="1946329"/>
                  <a:pt x="4832350" y="1936750"/>
                </a:cubicBezTo>
                <a:cubicBezTo>
                  <a:pt x="4843500" y="1921883"/>
                  <a:pt x="4845269" y="1908649"/>
                  <a:pt x="4851400" y="1892300"/>
                </a:cubicBezTo>
                <a:cubicBezTo>
                  <a:pt x="4855402" y="1881627"/>
                  <a:pt x="4860495" y="1871364"/>
                  <a:pt x="4864100" y="1860550"/>
                </a:cubicBezTo>
                <a:cubicBezTo>
                  <a:pt x="4866860" y="1852271"/>
                  <a:pt x="4867386" y="1843322"/>
                  <a:pt x="4870450" y="1835150"/>
                </a:cubicBezTo>
                <a:cubicBezTo>
                  <a:pt x="4873774" y="1826287"/>
                  <a:pt x="4878917" y="1818217"/>
                  <a:pt x="4883150" y="1809750"/>
                </a:cubicBezTo>
                <a:cubicBezTo>
                  <a:pt x="4894665" y="1740660"/>
                  <a:pt x="4881805" y="1801086"/>
                  <a:pt x="4902200" y="1739900"/>
                </a:cubicBezTo>
                <a:cubicBezTo>
                  <a:pt x="4904960" y="1731621"/>
                  <a:pt x="4906657" y="1723019"/>
                  <a:pt x="4908550" y="1714500"/>
                </a:cubicBezTo>
                <a:cubicBezTo>
                  <a:pt x="4910891" y="1703964"/>
                  <a:pt x="4910892" y="1692771"/>
                  <a:pt x="4914900" y="1682750"/>
                </a:cubicBezTo>
                <a:cubicBezTo>
                  <a:pt x="4923689" y="1660778"/>
                  <a:pt x="4940910" y="1642208"/>
                  <a:pt x="4946650" y="1619250"/>
                </a:cubicBezTo>
                <a:cubicBezTo>
                  <a:pt x="4953000" y="1593850"/>
                  <a:pt x="4957421" y="1567888"/>
                  <a:pt x="4965700" y="1543050"/>
                </a:cubicBezTo>
                <a:cubicBezTo>
                  <a:pt x="4972502" y="1522643"/>
                  <a:pt x="4980388" y="1499904"/>
                  <a:pt x="4984750" y="1479550"/>
                </a:cubicBezTo>
                <a:cubicBezTo>
                  <a:pt x="4992664" y="1442620"/>
                  <a:pt x="4995270" y="1376725"/>
                  <a:pt x="4997450" y="1346200"/>
                </a:cubicBezTo>
                <a:cubicBezTo>
                  <a:pt x="4993217" y="1229783"/>
                  <a:pt x="4990666" y="1113293"/>
                  <a:pt x="4984750" y="996950"/>
                </a:cubicBezTo>
                <a:cubicBezTo>
                  <a:pt x="4984307" y="988234"/>
                  <a:pt x="4980293" y="980069"/>
                  <a:pt x="4978400" y="971550"/>
                </a:cubicBezTo>
                <a:cubicBezTo>
                  <a:pt x="4976059" y="961014"/>
                  <a:pt x="4975463" y="950039"/>
                  <a:pt x="4972050" y="939800"/>
                </a:cubicBezTo>
                <a:cubicBezTo>
                  <a:pt x="4969057" y="930820"/>
                  <a:pt x="4963583" y="922867"/>
                  <a:pt x="4959350" y="914400"/>
                </a:cubicBezTo>
                <a:cubicBezTo>
                  <a:pt x="4948189" y="858595"/>
                  <a:pt x="4961287" y="905573"/>
                  <a:pt x="4933950" y="850900"/>
                </a:cubicBezTo>
                <a:cubicBezTo>
                  <a:pt x="4909897" y="802794"/>
                  <a:pt x="4935627" y="833527"/>
                  <a:pt x="4902200" y="800100"/>
                </a:cubicBezTo>
                <a:cubicBezTo>
                  <a:pt x="4888984" y="747237"/>
                  <a:pt x="4907497" y="797082"/>
                  <a:pt x="4876800" y="762000"/>
                </a:cubicBezTo>
                <a:cubicBezTo>
                  <a:pt x="4866749" y="750513"/>
                  <a:pt x="4858813" y="737243"/>
                  <a:pt x="4851400" y="723900"/>
                </a:cubicBezTo>
                <a:cubicBezTo>
                  <a:pt x="4848149" y="718049"/>
                  <a:pt x="4848763" y="710419"/>
                  <a:pt x="4845050" y="704850"/>
                </a:cubicBezTo>
                <a:cubicBezTo>
                  <a:pt x="4840069" y="697378"/>
                  <a:pt x="4831749" y="692699"/>
                  <a:pt x="4826000" y="685800"/>
                </a:cubicBezTo>
                <a:cubicBezTo>
                  <a:pt x="4799542" y="654050"/>
                  <a:pt x="4829175" y="677333"/>
                  <a:pt x="4794250" y="654050"/>
                </a:cubicBezTo>
                <a:cubicBezTo>
                  <a:pt x="4774948" y="625097"/>
                  <a:pt x="4779038" y="628534"/>
                  <a:pt x="4743450" y="596900"/>
                </a:cubicBezTo>
                <a:cubicBezTo>
                  <a:pt x="4737746" y="591830"/>
                  <a:pt x="4730505" y="588779"/>
                  <a:pt x="4724400" y="584200"/>
                </a:cubicBezTo>
                <a:cubicBezTo>
                  <a:pt x="4656803" y="533503"/>
                  <a:pt x="4691950" y="545925"/>
                  <a:pt x="4641850" y="533400"/>
                </a:cubicBezTo>
                <a:lnTo>
                  <a:pt x="4584700" y="495300"/>
                </a:lnTo>
                <a:cubicBezTo>
                  <a:pt x="4578350" y="491067"/>
                  <a:pt x="4572122" y="486645"/>
                  <a:pt x="4565650" y="482600"/>
                </a:cubicBezTo>
                <a:cubicBezTo>
                  <a:pt x="4555184" y="476059"/>
                  <a:pt x="4544483" y="469900"/>
                  <a:pt x="4533900" y="463550"/>
                </a:cubicBezTo>
                <a:cubicBezTo>
                  <a:pt x="4523317" y="457200"/>
                  <a:pt x="4513859" y="448403"/>
                  <a:pt x="4502150" y="444500"/>
                </a:cubicBezTo>
                <a:cubicBezTo>
                  <a:pt x="4489450" y="440267"/>
                  <a:pt x="4475529" y="438688"/>
                  <a:pt x="4464050" y="431800"/>
                </a:cubicBezTo>
                <a:cubicBezTo>
                  <a:pt x="4453467" y="425450"/>
                  <a:pt x="4443759" y="417334"/>
                  <a:pt x="4432300" y="412750"/>
                </a:cubicBezTo>
                <a:cubicBezTo>
                  <a:pt x="4422279" y="408742"/>
                  <a:pt x="4411021" y="409018"/>
                  <a:pt x="4400550" y="406400"/>
                </a:cubicBezTo>
                <a:cubicBezTo>
                  <a:pt x="4394056" y="404777"/>
                  <a:pt x="4387652" y="402687"/>
                  <a:pt x="4381500" y="400050"/>
                </a:cubicBezTo>
                <a:cubicBezTo>
                  <a:pt x="4372799" y="396321"/>
                  <a:pt x="4364963" y="390674"/>
                  <a:pt x="4356100" y="387350"/>
                </a:cubicBezTo>
                <a:cubicBezTo>
                  <a:pt x="4347928" y="384286"/>
                  <a:pt x="4338979" y="383760"/>
                  <a:pt x="4330700" y="381000"/>
                </a:cubicBezTo>
                <a:cubicBezTo>
                  <a:pt x="4319886" y="377395"/>
                  <a:pt x="4309662" y="372195"/>
                  <a:pt x="4298950" y="368300"/>
                </a:cubicBezTo>
                <a:cubicBezTo>
                  <a:pt x="4280079" y="361438"/>
                  <a:pt x="4260850" y="355600"/>
                  <a:pt x="4241800" y="349250"/>
                </a:cubicBezTo>
                <a:lnTo>
                  <a:pt x="4184650" y="330200"/>
                </a:lnTo>
                <a:cubicBezTo>
                  <a:pt x="4178300" y="328083"/>
                  <a:pt x="4172164" y="325163"/>
                  <a:pt x="4165600" y="323850"/>
                </a:cubicBezTo>
                <a:cubicBezTo>
                  <a:pt x="4143776" y="319485"/>
                  <a:pt x="4129375" y="317128"/>
                  <a:pt x="4108450" y="311150"/>
                </a:cubicBezTo>
                <a:cubicBezTo>
                  <a:pt x="4102014" y="309311"/>
                  <a:pt x="4095811" y="306723"/>
                  <a:pt x="4089400" y="304800"/>
                </a:cubicBezTo>
                <a:cubicBezTo>
                  <a:pt x="4074640" y="300372"/>
                  <a:pt x="4059767" y="296333"/>
                  <a:pt x="4044950" y="292100"/>
                </a:cubicBezTo>
                <a:cubicBezTo>
                  <a:pt x="4001664" y="263243"/>
                  <a:pt x="4056242" y="295864"/>
                  <a:pt x="3987800" y="273050"/>
                </a:cubicBezTo>
                <a:cubicBezTo>
                  <a:pt x="3974330" y="268560"/>
                  <a:pt x="3963072" y="258776"/>
                  <a:pt x="3949700" y="254000"/>
                </a:cubicBezTo>
                <a:cubicBezTo>
                  <a:pt x="3933262" y="248129"/>
                  <a:pt x="3898900" y="241300"/>
                  <a:pt x="3898900" y="241300"/>
                </a:cubicBezTo>
                <a:cubicBezTo>
                  <a:pt x="3892550" y="237067"/>
                  <a:pt x="3886865" y="231606"/>
                  <a:pt x="3879850" y="228600"/>
                </a:cubicBezTo>
                <a:cubicBezTo>
                  <a:pt x="3867794" y="223433"/>
                  <a:pt x="3824945" y="217333"/>
                  <a:pt x="3816350" y="215900"/>
                </a:cubicBezTo>
                <a:cubicBezTo>
                  <a:pt x="3778423" y="190615"/>
                  <a:pt x="3808175" y="206147"/>
                  <a:pt x="3733800" y="196850"/>
                </a:cubicBezTo>
                <a:cubicBezTo>
                  <a:pt x="3704097" y="193137"/>
                  <a:pt x="3674533" y="188383"/>
                  <a:pt x="3644900" y="184150"/>
                </a:cubicBezTo>
                <a:cubicBezTo>
                  <a:pt x="3630083" y="182033"/>
                  <a:pt x="3614841" y="181912"/>
                  <a:pt x="3600450" y="177800"/>
                </a:cubicBezTo>
                <a:cubicBezTo>
                  <a:pt x="3451956" y="135373"/>
                  <a:pt x="3636715" y="186866"/>
                  <a:pt x="3524250" y="158750"/>
                </a:cubicBezTo>
                <a:cubicBezTo>
                  <a:pt x="3509301" y="155013"/>
                  <a:pt x="3494815" y="149515"/>
                  <a:pt x="3479800" y="146050"/>
                </a:cubicBezTo>
                <a:cubicBezTo>
                  <a:pt x="3452657" y="139786"/>
                  <a:pt x="3417642" y="137464"/>
                  <a:pt x="3390900" y="133350"/>
                </a:cubicBezTo>
                <a:cubicBezTo>
                  <a:pt x="3356962" y="128129"/>
                  <a:pt x="3345479" y="122256"/>
                  <a:pt x="3308350" y="114300"/>
                </a:cubicBezTo>
                <a:cubicBezTo>
                  <a:pt x="3278047" y="107807"/>
                  <a:pt x="3250380" y="106019"/>
                  <a:pt x="3219450" y="101600"/>
                </a:cubicBezTo>
                <a:cubicBezTo>
                  <a:pt x="3206704" y="99779"/>
                  <a:pt x="3194107" y="96990"/>
                  <a:pt x="3181350" y="95250"/>
                </a:cubicBezTo>
                <a:cubicBezTo>
                  <a:pt x="3147533" y="90639"/>
                  <a:pt x="3113217" y="89243"/>
                  <a:pt x="3079750" y="82550"/>
                </a:cubicBezTo>
                <a:cubicBezTo>
                  <a:pt x="3069167" y="80433"/>
                  <a:pt x="3058744" y="77223"/>
                  <a:pt x="3048000" y="76200"/>
                </a:cubicBezTo>
                <a:cubicBezTo>
                  <a:pt x="3014220" y="72983"/>
                  <a:pt x="2980267" y="71967"/>
                  <a:pt x="2946400" y="69850"/>
                </a:cubicBezTo>
                <a:cubicBezTo>
                  <a:pt x="2935817" y="65617"/>
                  <a:pt x="2926002" y="58182"/>
                  <a:pt x="2914650" y="57150"/>
                </a:cubicBezTo>
                <a:cubicBezTo>
                  <a:pt x="2832331" y="49666"/>
                  <a:pt x="2667000" y="44450"/>
                  <a:pt x="2667000" y="44450"/>
                </a:cubicBezTo>
                <a:cubicBezTo>
                  <a:pt x="2571764" y="17240"/>
                  <a:pt x="2637024" y="32726"/>
                  <a:pt x="2463800" y="19050"/>
                </a:cubicBezTo>
                <a:cubicBezTo>
                  <a:pt x="2299348" y="6067"/>
                  <a:pt x="2467493" y="20199"/>
                  <a:pt x="2235200" y="0"/>
                </a:cubicBezTo>
                <a:cubicBezTo>
                  <a:pt x="2152650" y="2117"/>
                  <a:pt x="2069966" y="1199"/>
                  <a:pt x="1987550" y="6350"/>
                </a:cubicBezTo>
                <a:cubicBezTo>
                  <a:pt x="1968073" y="7567"/>
                  <a:pt x="1949536" y="15223"/>
                  <a:pt x="1930400" y="19050"/>
                </a:cubicBezTo>
                <a:cubicBezTo>
                  <a:pt x="1904236" y="24283"/>
                  <a:pt x="1894877" y="22481"/>
                  <a:pt x="1873250" y="31750"/>
                </a:cubicBezTo>
                <a:cubicBezTo>
                  <a:pt x="1834524" y="48347"/>
                  <a:pt x="1860408" y="42381"/>
                  <a:pt x="1816100" y="57150"/>
                </a:cubicBezTo>
                <a:cubicBezTo>
                  <a:pt x="1782217" y="68444"/>
                  <a:pt x="1770034" y="67483"/>
                  <a:pt x="1739900" y="82550"/>
                </a:cubicBezTo>
                <a:cubicBezTo>
                  <a:pt x="1728861" y="88070"/>
                  <a:pt x="1719189" y="96080"/>
                  <a:pt x="1708150" y="101600"/>
                </a:cubicBezTo>
                <a:cubicBezTo>
                  <a:pt x="1702163" y="104593"/>
                  <a:pt x="1695217" y="105232"/>
                  <a:pt x="1689100" y="107950"/>
                </a:cubicBezTo>
                <a:cubicBezTo>
                  <a:pt x="1676125" y="113717"/>
                  <a:pt x="1663975" y="121233"/>
                  <a:pt x="1651000" y="127000"/>
                </a:cubicBezTo>
                <a:cubicBezTo>
                  <a:pt x="1644883" y="129718"/>
                  <a:pt x="1637937" y="130357"/>
                  <a:pt x="1631950" y="133350"/>
                </a:cubicBezTo>
                <a:cubicBezTo>
                  <a:pt x="1625124" y="136763"/>
                  <a:pt x="1619526" y="142264"/>
                  <a:pt x="1612900" y="146050"/>
                </a:cubicBezTo>
                <a:cubicBezTo>
                  <a:pt x="1604681" y="150746"/>
                  <a:pt x="1595527" y="153733"/>
                  <a:pt x="1587500" y="158750"/>
                </a:cubicBezTo>
                <a:cubicBezTo>
                  <a:pt x="1578525" y="164359"/>
                  <a:pt x="1569967" y="170720"/>
                  <a:pt x="1562100" y="177800"/>
                </a:cubicBezTo>
                <a:cubicBezTo>
                  <a:pt x="1548750" y="189815"/>
                  <a:pt x="1539401" y="206659"/>
                  <a:pt x="1524000" y="215900"/>
                </a:cubicBezTo>
                <a:cubicBezTo>
                  <a:pt x="1474282" y="245731"/>
                  <a:pt x="1500977" y="226223"/>
                  <a:pt x="1447800" y="279400"/>
                </a:cubicBezTo>
                <a:cubicBezTo>
                  <a:pt x="1441450" y="285750"/>
                  <a:pt x="1433731" y="290978"/>
                  <a:pt x="1428750" y="298450"/>
                </a:cubicBezTo>
                <a:cubicBezTo>
                  <a:pt x="1420283" y="311150"/>
                  <a:pt x="1414143" y="325757"/>
                  <a:pt x="1403350" y="336550"/>
                </a:cubicBezTo>
                <a:cubicBezTo>
                  <a:pt x="1364570" y="375330"/>
                  <a:pt x="1404472" y="332937"/>
                  <a:pt x="1358900" y="393700"/>
                </a:cubicBezTo>
                <a:cubicBezTo>
                  <a:pt x="1352550" y="402167"/>
                  <a:pt x="1345459" y="410125"/>
                  <a:pt x="1339850" y="419100"/>
                </a:cubicBezTo>
                <a:cubicBezTo>
                  <a:pt x="1334833" y="427127"/>
                  <a:pt x="1332020" y="436383"/>
                  <a:pt x="1327150" y="444500"/>
                </a:cubicBezTo>
                <a:cubicBezTo>
                  <a:pt x="1311515" y="470559"/>
                  <a:pt x="1300067" y="484844"/>
                  <a:pt x="1282700" y="508000"/>
                </a:cubicBezTo>
                <a:cubicBezTo>
                  <a:pt x="1278467" y="520700"/>
                  <a:pt x="1277426" y="534961"/>
                  <a:pt x="1270000" y="546100"/>
                </a:cubicBezTo>
                <a:cubicBezTo>
                  <a:pt x="1265767" y="552450"/>
                  <a:pt x="1260713" y="558324"/>
                  <a:pt x="1257300" y="565150"/>
                </a:cubicBezTo>
                <a:cubicBezTo>
                  <a:pt x="1254307" y="571137"/>
                  <a:pt x="1253943" y="578213"/>
                  <a:pt x="1250950" y="584200"/>
                </a:cubicBezTo>
                <a:cubicBezTo>
                  <a:pt x="1247537" y="591026"/>
                  <a:pt x="1241663" y="596424"/>
                  <a:pt x="1238250" y="603250"/>
                </a:cubicBezTo>
                <a:cubicBezTo>
                  <a:pt x="1235257" y="609237"/>
                  <a:pt x="1231900" y="622300"/>
                  <a:pt x="1231900" y="622300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0" y="492919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43372" y="385762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643174" y="71435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7267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*select</a:t>
            </a:r>
          </a:p>
          <a:p>
            <a:r>
              <a:rPr lang="en-US" altLang="ko-KR" sz="1600" dirty="0" smtClean="0"/>
              <a:t> - procedure cursor </a:t>
            </a:r>
            <a:r>
              <a:rPr lang="ko-KR" altLang="en-US" sz="1600" dirty="0" smtClean="0"/>
              <a:t>사용 </a:t>
            </a:r>
            <a:r>
              <a:rPr lang="en-US" altLang="ko-KR" sz="1600" dirty="0" smtClean="0"/>
              <a:t>( SYS_REFCURSOR </a:t>
            </a:r>
            <a:r>
              <a:rPr lang="ko-KR" altLang="en-US" sz="1600" dirty="0" smtClean="0"/>
              <a:t>커서의 </a:t>
            </a:r>
            <a:r>
              <a:rPr lang="ko-KR" altLang="en-US" sz="1600" dirty="0" err="1" smtClean="0"/>
              <a:t>제어권을</a:t>
            </a:r>
            <a:r>
              <a:rPr lang="ko-KR" altLang="en-US" sz="1600" dirty="0" smtClean="0"/>
              <a:t> 넘겨주는 커서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V="1">
            <a:off x="1785918" y="785794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00232" y="857232"/>
            <a:ext cx="697934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암시적 커서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sql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-insert, update, delete </a:t>
            </a:r>
            <a:r>
              <a:rPr lang="ko-KR" altLang="en-US" sz="1200" dirty="0" smtClean="0"/>
              <a:t>의 수행 행 수를 반환하는 커서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</a:t>
            </a:r>
            <a:r>
              <a:rPr lang="ko-KR" altLang="en-US" sz="1200" dirty="0" smtClean="0"/>
              <a:t>개발자가 선언하지 않고 사용하는 커서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err="1" smtClean="0"/>
              <a:t>커서명은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sql</a:t>
            </a:r>
            <a:r>
              <a:rPr lang="ko-KR" altLang="en-US" sz="1200" dirty="0" smtClean="0"/>
              <a:t>이고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속성은 </a:t>
            </a:r>
            <a:r>
              <a:rPr lang="en-US" altLang="ko-KR" sz="1200" dirty="0" smtClean="0"/>
              <a:t>%</a:t>
            </a:r>
            <a:r>
              <a:rPr lang="en-US" altLang="ko-KR" sz="1200" dirty="0" err="1" smtClean="0"/>
              <a:t>rowcount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만 존재 </a:t>
            </a:r>
            <a:r>
              <a:rPr lang="en-US" altLang="ko-KR" sz="1200" dirty="0" smtClean="0"/>
              <a:t>=&gt; </a:t>
            </a:r>
            <a:r>
              <a:rPr lang="en-US" altLang="ko-KR" sz="1200" dirty="0" err="1" smtClean="0"/>
              <a:t>sql%rowcount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명시적 커서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여러 행을 조회할 때 사용하는 커서</a:t>
            </a:r>
            <a:r>
              <a:rPr lang="en-US" altLang="ko-KR" sz="1200" dirty="0" smtClean="0"/>
              <a:t>. (PL/SQL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select</a:t>
            </a:r>
            <a:r>
              <a:rPr lang="ko-KR" altLang="en-US" sz="1200" dirty="0" smtClean="0"/>
              <a:t>문으로 한 행만 조회되어야 한다</a:t>
            </a:r>
            <a:r>
              <a:rPr lang="en-US" altLang="ko-KR" sz="1200" dirty="0" smtClean="0"/>
              <a:t>.)</a:t>
            </a:r>
          </a:p>
          <a:p>
            <a:r>
              <a:rPr lang="en-US" altLang="ko-KR" sz="1200" dirty="0" smtClean="0"/>
              <a:t> -</a:t>
            </a:r>
            <a:r>
              <a:rPr lang="ko-KR" altLang="en-US" sz="1200" dirty="0" smtClean="0"/>
              <a:t>개발자가 선언하고 사용하는 커서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프로시저 안에서 여러 행을 조회하는 커서</a:t>
            </a:r>
            <a:r>
              <a:rPr lang="en-US" altLang="ko-KR" sz="1200" dirty="0" smtClean="0"/>
              <a:t>.( </a:t>
            </a:r>
            <a:r>
              <a:rPr lang="en-US" altLang="ko-KR" sz="1200" b="1" dirty="0" smtClean="0"/>
              <a:t>cursor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커서명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is select,,,,, 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-</a:t>
            </a:r>
            <a:r>
              <a:rPr lang="ko-KR" altLang="en-US" sz="1200" dirty="0" err="1" smtClean="0"/>
              <a:t>제어권을</a:t>
            </a:r>
            <a:r>
              <a:rPr lang="ko-KR" altLang="en-US" sz="1200" dirty="0" smtClean="0"/>
              <a:t> 반환하는 커서</a:t>
            </a:r>
            <a:r>
              <a:rPr lang="en-US" altLang="ko-KR" sz="1200" dirty="0" smtClean="0"/>
              <a:t>( procedure</a:t>
            </a:r>
            <a:r>
              <a:rPr lang="ko-KR" altLang="en-US" sz="1200" dirty="0" smtClean="0"/>
              <a:t>외부에서 </a:t>
            </a:r>
            <a:r>
              <a:rPr lang="en-US" altLang="ko-KR" sz="1200" dirty="0" smtClean="0"/>
              <a:t>select</a:t>
            </a:r>
            <a:r>
              <a:rPr lang="ko-KR" altLang="en-US" sz="1200" dirty="0" smtClean="0"/>
              <a:t>할 때 사용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b="1" dirty="0" smtClean="0"/>
              <a:t>SYS_REFCURSOR</a:t>
            </a:r>
            <a:r>
              <a:rPr lang="ko-KR" altLang="en-US" sz="1200" dirty="0" smtClean="0"/>
              <a:t>는 </a:t>
            </a:r>
            <a:r>
              <a:rPr lang="en-US" altLang="ko-KR" sz="1200" dirty="0" err="1" smtClean="0"/>
              <a:t>SQLPlus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REFCURSOR</a:t>
            </a:r>
            <a:r>
              <a:rPr lang="ko-KR" altLang="en-US" sz="1200" dirty="0" smtClean="0"/>
              <a:t>를 사용하여 받고</a:t>
            </a:r>
            <a:r>
              <a:rPr lang="en-US" altLang="ko-KR" sz="1200" dirty="0" smtClean="0"/>
              <a:t>, Java</a:t>
            </a:r>
            <a:r>
              <a:rPr lang="ko-KR" altLang="en-US" sz="1200" dirty="0" smtClean="0"/>
              <a:t>에서는 </a:t>
            </a:r>
            <a:r>
              <a:rPr lang="en-US" altLang="ko-KR" sz="1200" dirty="0" err="1" smtClean="0"/>
              <a:t>ResultSet</a:t>
            </a:r>
            <a:r>
              <a:rPr lang="ko-KR" altLang="en-US" sz="1200" dirty="0" smtClean="0"/>
              <a:t>로 받는다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/>
          <p:nvPr/>
        </p:nvCxnSpPr>
        <p:spPr>
          <a:xfrm rot="10800000" flipV="1">
            <a:off x="6143636" y="2285992"/>
            <a:ext cx="35719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00826" y="2143116"/>
            <a:ext cx="21066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외부로 </a:t>
            </a:r>
            <a:r>
              <a:rPr lang="ko-KR" altLang="en-US" sz="1100" dirty="0" err="1" smtClean="0"/>
              <a:t>제어권을</a:t>
            </a:r>
            <a:r>
              <a:rPr lang="ko-KR" altLang="en-US" sz="1100" dirty="0" smtClean="0"/>
              <a:t> 넘길 수 없다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57158" y="3214686"/>
            <a:ext cx="7340856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사용법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c</a:t>
            </a:r>
            <a:r>
              <a:rPr lang="en-US" altLang="ko-KR" sz="1400" dirty="0" smtClean="0"/>
              <a:t>reate or replace procedure </a:t>
            </a:r>
            <a:r>
              <a:rPr lang="ko-KR" altLang="en-US" sz="1400" dirty="0" err="1" smtClean="0"/>
              <a:t>프로시저명</a:t>
            </a:r>
            <a:r>
              <a:rPr lang="en-US" altLang="ko-KR" sz="1400" dirty="0" smtClean="0"/>
              <a:t>( </a:t>
            </a:r>
            <a:r>
              <a:rPr lang="ko-KR" altLang="en-US" sz="1400" b="1" dirty="0" err="1" smtClean="0"/>
              <a:t>커서명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out SYS_REFCURSOR)</a:t>
            </a:r>
          </a:p>
          <a:p>
            <a:r>
              <a:rPr lang="en-US" altLang="ko-KR" sz="1400" dirty="0" smtClean="0"/>
              <a:t>is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b</a:t>
            </a:r>
            <a:r>
              <a:rPr lang="en-US" altLang="ko-KR" sz="1400" dirty="0" smtClean="0"/>
              <a:t>egin</a:t>
            </a:r>
          </a:p>
          <a:p>
            <a:r>
              <a:rPr lang="en-US" altLang="ko-KR" sz="1400" dirty="0" smtClean="0"/>
              <a:t>   open </a:t>
            </a:r>
            <a:r>
              <a:rPr lang="ko-KR" altLang="en-US" sz="1400" b="1" dirty="0" err="1" smtClean="0"/>
              <a:t>커서명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for select ,,,,,,;</a:t>
            </a:r>
          </a:p>
          <a:p>
            <a:r>
              <a:rPr lang="en-US" altLang="ko-KR" sz="1400" dirty="0"/>
              <a:t>e</a:t>
            </a:r>
            <a:r>
              <a:rPr lang="en-US" altLang="ko-KR" sz="1400" dirty="0" smtClean="0"/>
              <a:t>nd ;</a:t>
            </a:r>
          </a:p>
          <a:p>
            <a:r>
              <a:rPr lang="en-US" altLang="ko-KR" sz="1400" dirty="0" smtClean="0"/>
              <a:t>/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-Mapper.xml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HashMap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필요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1.hashmap</a:t>
            </a:r>
            <a:r>
              <a:rPr lang="ko-KR" altLang="en-US" sz="1400" dirty="0" smtClean="0"/>
              <a:t>정의 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MyBatis</a:t>
            </a:r>
            <a:r>
              <a:rPr lang="en-US" altLang="ko-KR" sz="1400" dirty="0" smtClean="0"/>
              <a:t> Framework</a:t>
            </a:r>
            <a:r>
              <a:rPr lang="ko-KR" altLang="en-US" sz="1400" dirty="0" smtClean="0"/>
              <a:t>안에서 지원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resultMap</a:t>
            </a:r>
            <a:r>
              <a:rPr lang="en-US" altLang="ko-KR" sz="1400" dirty="0" smtClean="0"/>
              <a:t> id=“id” type=“</a:t>
            </a:r>
            <a:r>
              <a:rPr lang="en-US" altLang="ko-KR" sz="1400" b="1" dirty="0" err="1" smtClean="0"/>
              <a:t>hashmap</a:t>
            </a:r>
            <a:r>
              <a:rPr lang="en-US" altLang="ko-KR" sz="1400" dirty="0" smtClean="0"/>
              <a:t>”/&gt;</a:t>
            </a:r>
          </a:p>
          <a:p>
            <a:r>
              <a:rPr lang="en-US" altLang="ko-KR" sz="1400" dirty="0" smtClean="0"/>
              <a:t> 2.procedure </a:t>
            </a:r>
            <a:r>
              <a:rPr lang="ko-KR" altLang="en-US" sz="1400" dirty="0" smtClean="0"/>
              <a:t>호출 </a:t>
            </a:r>
            <a:r>
              <a:rPr lang="en-US" altLang="ko-KR" sz="1400" dirty="0" smtClean="0"/>
              <a:t>( </a:t>
            </a:r>
            <a:r>
              <a:rPr lang="en-US" altLang="ko-KR" sz="1400" dirty="0" err="1" smtClean="0"/>
              <a:t>parameterType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속성을 사용하지 않는다</a:t>
            </a:r>
            <a:r>
              <a:rPr lang="en-US" altLang="ko-KR" sz="1400" dirty="0" smtClean="0"/>
              <a:t>.)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&lt;select id=“</a:t>
            </a:r>
            <a:r>
              <a:rPr lang="ko-KR" altLang="en-US" sz="1400" dirty="0" smtClean="0"/>
              <a:t>아이디</a:t>
            </a:r>
            <a:r>
              <a:rPr lang="en-US" altLang="ko-KR" sz="1400" dirty="0" smtClean="0"/>
              <a:t>” </a:t>
            </a:r>
            <a:r>
              <a:rPr lang="en-US" altLang="ko-KR" sz="1400" dirty="0" err="1" smtClean="0"/>
              <a:t>statementType</a:t>
            </a:r>
            <a:r>
              <a:rPr lang="en-US" altLang="ko-KR" sz="1400" dirty="0" smtClean="0"/>
              <a:t>=“CALLABLE”&gt;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{ call </a:t>
            </a:r>
            <a:r>
              <a:rPr lang="ko-KR" altLang="en-US" sz="1400" dirty="0" err="1" smtClean="0"/>
              <a:t>프로시저명</a:t>
            </a:r>
            <a:r>
              <a:rPr lang="en-US" altLang="ko-KR" sz="1400" dirty="0" smtClean="0"/>
              <a:t>( #{ </a:t>
            </a:r>
            <a:r>
              <a:rPr lang="en-US" altLang="ko-KR" sz="1400" b="1" dirty="0" smtClean="0"/>
              <a:t>map</a:t>
            </a:r>
            <a:r>
              <a:rPr lang="ko-KR" altLang="en-US" sz="1400" b="1" dirty="0" smtClean="0"/>
              <a:t>키</a:t>
            </a:r>
            <a:r>
              <a:rPr lang="en-US" altLang="ko-KR" sz="1400" dirty="0" smtClean="0"/>
              <a:t>, mode=</a:t>
            </a:r>
            <a:r>
              <a:rPr lang="en-US" altLang="ko-KR" sz="1400" dirty="0" err="1" smtClean="0"/>
              <a:t>IN,jdbcType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java.sql.Types</a:t>
            </a:r>
            <a:r>
              <a:rPr lang="en-US" altLang="ko-KR" sz="1400" dirty="0" smtClean="0"/>
              <a:t> },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#{ map</a:t>
            </a:r>
            <a:r>
              <a:rPr lang="ko-KR" altLang="en-US" sz="1400" dirty="0" smtClean="0"/>
              <a:t>키</a:t>
            </a:r>
            <a:r>
              <a:rPr lang="en-US" altLang="ko-KR" sz="1400" dirty="0" smtClean="0"/>
              <a:t>, mode=</a:t>
            </a:r>
            <a:r>
              <a:rPr lang="en-US" altLang="ko-KR" sz="1400" dirty="0" err="1" smtClean="0"/>
              <a:t>OUT,jdbcType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CURSOR,javaType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java.sql.ResultSet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  </a:t>
            </a:r>
            <a:r>
              <a:rPr lang="en-US" altLang="ko-KR" sz="1400" dirty="0" err="1" smtClean="0"/>
              <a:t>resultMap</a:t>
            </a:r>
            <a:r>
              <a:rPr lang="en-US" altLang="ko-KR" sz="1400" dirty="0" smtClean="0"/>
              <a:t>=</a:t>
            </a:r>
            <a:r>
              <a:rPr lang="en-US" altLang="ko-KR" sz="1400" b="1" dirty="0" err="1" smtClean="0"/>
              <a:t>resultMap</a:t>
            </a:r>
            <a:r>
              <a:rPr lang="ko-KR" altLang="en-US" sz="1400" b="1" dirty="0" smtClean="0"/>
              <a:t>아이디</a:t>
            </a:r>
            <a:r>
              <a:rPr lang="en-US" altLang="ko-KR" sz="1400" dirty="0" smtClean="0"/>
              <a:t>}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endParaRPr lang="en-US" altLang="ko-KR" sz="1400" dirty="0"/>
          </a:p>
          <a:p>
            <a:r>
              <a:rPr lang="en-US" altLang="ko-KR" sz="1400" dirty="0" smtClean="0"/>
              <a:t>  </a:t>
            </a:r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13" name="자유형 12"/>
          <p:cNvSpPr/>
          <p:nvPr/>
        </p:nvSpPr>
        <p:spPr>
          <a:xfrm>
            <a:off x="1623547" y="3305175"/>
            <a:ext cx="3057991" cy="1090613"/>
          </a:xfrm>
          <a:custGeom>
            <a:avLst/>
            <a:gdLst>
              <a:gd name="connsiteX0" fmla="*/ 5228 w 3057991"/>
              <a:gd name="connsiteY0" fmla="*/ 1090613 h 1090613"/>
              <a:gd name="connsiteX1" fmla="*/ 466 w 3057991"/>
              <a:gd name="connsiteY1" fmla="*/ 1071563 h 1090613"/>
              <a:gd name="connsiteX2" fmla="*/ 14753 w 3057991"/>
              <a:gd name="connsiteY2" fmla="*/ 1009650 h 1090613"/>
              <a:gd name="connsiteX3" fmla="*/ 24278 w 3057991"/>
              <a:gd name="connsiteY3" fmla="*/ 985838 h 1090613"/>
              <a:gd name="connsiteX4" fmla="*/ 38566 w 3057991"/>
              <a:gd name="connsiteY4" fmla="*/ 971550 h 1090613"/>
              <a:gd name="connsiteX5" fmla="*/ 67141 w 3057991"/>
              <a:gd name="connsiteY5" fmla="*/ 923925 h 1090613"/>
              <a:gd name="connsiteX6" fmla="*/ 81428 w 3057991"/>
              <a:gd name="connsiteY6" fmla="*/ 895350 h 1090613"/>
              <a:gd name="connsiteX7" fmla="*/ 100478 w 3057991"/>
              <a:gd name="connsiteY7" fmla="*/ 881063 h 1090613"/>
              <a:gd name="connsiteX8" fmla="*/ 114766 w 3057991"/>
              <a:gd name="connsiteY8" fmla="*/ 862013 h 1090613"/>
              <a:gd name="connsiteX9" fmla="*/ 171916 w 3057991"/>
              <a:gd name="connsiteY9" fmla="*/ 838200 h 1090613"/>
              <a:gd name="connsiteX10" fmla="*/ 214778 w 3057991"/>
              <a:gd name="connsiteY10" fmla="*/ 819150 h 1090613"/>
              <a:gd name="connsiteX11" fmla="*/ 262403 w 3057991"/>
              <a:gd name="connsiteY11" fmla="*/ 809625 h 1090613"/>
              <a:gd name="connsiteX12" fmla="*/ 352891 w 3057991"/>
              <a:gd name="connsiteY12" fmla="*/ 795338 h 1090613"/>
              <a:gd name="connsiteX13" fmla="*/ 443378 w 3057991"/>
              <a:gd name="connsiteY13" fmla="*/ 785813 h 1090613"/>
              <a:gd name="connsiteX14" fmla="*/ 1486366 w 3057991"/>
              <a:gd name="connsiteY14" fmla="*/ 781050 h 1090613"/>
              <a:gd name="connsiteX15" fmla="*/ 1629241 w 3057991"/>
              <a:gd name="connsiteY15" fmla="*/ 776288 h 1090613"/>
              <a:gd name="connsiteX16" fmla="*/ 1676866 w 3057991"/>
              <a:gd name="connsiteY16" fmla="*/ 766763 h 1090613"/>
              <a:gd name="connsiteX17" fmla="*/ 1729253 w 3057991"/>
              <a:gd name="connsiteY17" fmla="*/ 757238 h 1090613"/>
              <a:gd name="connsiteX18" fmla="*/ 1791166 w 3057991"/>
              <a:gd name="connsiteY18" fmla="*/ 747713 h 1090613"/>
              <a:gd name="connsiteX19" fmla="*/ 1872128 w 3057991"/>
              <a:gd name="connsiteY19" fmla="*/ 738188 h 1090613"/>
              <a:gd name="connsiteX20" fmla="*/ 1891178 w 3057991"/>
              <a:gd name="connsiteY20" fmla="*/ 733425 h 1090613"/>
              <a:gd name="connsiteX21" fmla="*/ 1957853 w 3057991"/>
              <a:gd name="connsiteY21" fmla="*/ 723900 h 1090613"/>
              <a:gd name="connsiteX22" fmla="*/ 1981666 w 3057991"/>
              <a:gd name="connsiteY22" fmla="*/ 714375 h 1090613"/>
              <a:gd name="connsiteX23" fmla="*/ 2000716 w 3057991"/>
              <a:gd name="connsiteY23" fmla="*/ 709613 h 1090613"/>
              <a:gd name="connsiteX24" fmla="*/ 2043578 w 3057991"/>
              <a:gd name="connsiteY24" fmla="*/ 690563 h 1090613"/>
              <a:gd name="connsiteX25" fmla="*/ 2062628 w 3057991"/>
              <a:gd name="connsiteY25" fmla="*/ 676275 h 1090613"/>
              <a:gd name="connsiteX26" fmla="*/ 2095966 w 3057991"/>
              <a:gd name="connsiteY26" fmla="*/ 666750 h 1090613"/>
              <a:gd name="connsiteX27" fmla="*/ 2110253 w 3057991"/>
              <a:gd name="connsiteY27" fmla="*/ 652463 h 1090613"/>
              <a:gd name="connsiteX28" fmla="*/ 2157878 w 3057991"/>
              <a:gd name="connsiteY28" fmla="*/ 628650 h 1090613"/>
              <a:gd name="connsiteX29" fmla="*/ 2176928 w 3057991"/>
              <a:gd name="connsiteY29" fmla="*/ 614363 h 1090613"/>
              <a:gd name="connsiteX30" fmla="*/ 2219791 w 3057991"/>
              <a:gd name="connsiteY30" fmla="*/ 585788 h 1090613"/>
              <a:gd name="connsiteX31" fmla="*/ 2234078 w 3057991"/>
              <a:gd name="connsiteY31" fmla="*/ 576263 h 1090613"/>
              <a:gd name="connsiteX32" fmla="*/ 2248366 w 3057991"/>
              <a:gd name="connsiteY32" fmla="*/ 566738 h 1090613"/>
              <a:gd name="connsiteX33" fmla="*/ 2267416 w 3057991"/>
              <a:gd name="connsiteY33" fmla="*/ 547688 h 1090613"/>
              <a:gd name="connsiteX34" fmla="*/ 2295991 w 3057991"/>
              <a:gd name="connsiteY34" fmla="*/ 528638 h 1090613"/>
              <a:gd name="connsiteX35" fmla="*/ 2319803 w 3057991"/>
              <a:gd name="connsiteY35" fmla="*/ 509588 h 1090613"/>
              <a:gd name="connsiteX36" fmla="*/ 2343616 w 3057991"/>
              <a:gd name="connsiteY36" fmla="*/ 495300 h 1090613"/>
              <a:gd name="connsiteX37" fmla="*/ 2357903 w 3057991"/>
              <a:gd name="connsiteY37" fmla="*/ 485775 h 1090613"/>
              <a:gd name="connsiteX38" fmla="*/ 2381716 w 3057991"/>
              <a:gd name="connsiteY38" fmla="*/ 466725 h 1090613"/>
              <a:gd name="connsiteX39" fmla="*/ 2400766 w 3057991"/>
              <a:gd name="connsiteY39" fmla="*/ 447675 h 1090613"/>
              <a:gd name="connsiteX40" fmla="*/ 2434103 w 3057991"/>
              <a:gd name="connsiteY40" fmla="*/ 428625 h 1090613"/>
              <a:gd name="connsiteX41" fmla="*/ 2467441 w 3057991"/>
              <a:gd name="connsiteY41" fmla="*/ 400050 h 1090613"/>
              <a:gd name="connsiteX42" fmla="*/ 2524591 w 3057991"/>
              <a:gd name="connsiteY42" fmla="*/ 347663 h 1090613"/>
              <a:gd name="connsiteX43" fmla="*/ 2538878 w 3057991"/>
              <a:gd name="connsiteY43" fmla="*/ 342900 h 1090613"/>
              <a:gd name="connsiteX44" fmla="*/ 2581741 w 3057991"/>
              <a:gd name="connsiteY44" fmla="*/ 300038 h 1090613"/>
              <a:gd name="connsiteX45" fmla="*/ 2615078 w 3057991"/>
              <a:gd name="connsiteY45" fmla="*/ 280988 h 1090613"/>
              <a:gd name="connsiteX46" fmla="*/ 2648416 w 3057991"/>
              <a:gd name="connsiteY46" fmla="*/ 252413 h 1090613"/>
              <a:gd name="connsiteX47" fmla="*/ 2662703 w 3057991"/>
              <a:gd name="connsiteY47" fmla="*/ 247650 h 1090613"/>
              <a:gd name="connsiteX48" fmla="*/ 2705566 w 3057991"/>
              <a:gd name="connsiteY48" fmla="*/ 214313 h 1090613"/>
              <a:gd name="connsiteX49" fmla="*/ 2734141 w 3057991"/>
              <a:gd name="connsiteY49" fmla="*/ 190500 h 1090613"/>
              <a:gd name="connsiteX50" fmla="*/ 2777003 w 3057991"/>
              <a:gd name="connsiteY50" fmla="*/ 166688 h 1090613"/>
              <a:gd name="connsiteX51" fmla="*/ 2791291 w 3057991"/>
              <a:gd name="connsiteY51" fmla="*/ 157163 h 1090613"/>
              <a:gd name="connsiteX52" fmla="*/ 2800816 w 3057991"/>
              <a:gd name="connsiteY52" fmla="*/ 142875 h 1090613"/>
              <a:gd name="connsiteX53" fmla="*/ 2815103 w 3057991"/>
              <a:gd name="connsiteY53" fmla="*/ 138113 h 1090613"/>
              <a:gd name="connsiteX54" fmla="*/ 2834153 w 3057991"/>
              <a:gd name="connsiteY54" fmla="*/ 123825 h 1090613"/>
              <a:gd name="connsiteX55" fmla="*/ 2848441 w 3057991"/>
              <a:gd name="connsiteY55" fmla="*/ 109538 h 1090613"/>
              <a:gd name="connsiteX56" fmla="*/ 2877016 w 3057991"/>
              <a:gd name="connsiteY56" fmla="*/ 90488 h 1090613"/>
              <a:gd name="connsiteX57" fmla="*/ 2891303 w 3057991"/>
              <a:gd name="connsiteY57" fmla="*/ 76200 h 1090613"/>
              <a:gd name="connsiteX58" fmla="*/ 2934166 w 3057991"/>
              <a:gd name="connsiteY58" fmla="*/ 61913 h 1090613"/>
              <a:gd name="connsiteX59" fmla="*/ 2953216 w 3057991"/>
              <a:gd name="connsiteY59" fmla="*/ 52388 h 1090613"/>
              <a:gd name="connsiteX60" fmla="*/ 2967503 w 3057991"/>
              <a:gd name="connsiteY60" fmla="*/ 47625 h 1090613"/>
              <a:gd name="connsiteX61" fmla="*/ 3000841 w 3057991"/>
              <a:gd name="connsiteY61" fmla="*/ 33338 h 1090613"/>
              <a:gd name="connsiteX62" fmla="*/ 3029416 w 3057991"/>
              <a:gd name="connsiteY62" fmla="*/ 14288 h 1090613"/>
              <a:gd name="connsiteX63" fmla="*/ 3043703 w 3057991"/>
              <a:gd name="connsiteY63" fmla="*/ 9525 h 1090613"/>
              <a:gd name="connsiteX64" fmla="*/ 3057991 w 3057991"/>
              <a:gd name="connsiteY64" fmla="*/ 0 h 1090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057991" h="1090613">
                <a:moveTo>
                  <a:pt x="5228" y="1090613"/>
                </a:moveTo>
                <a:cubicBezTo>
                  <a:pt x="3641" y="1084263"/>
                  <a:pt x="0" y="1078092"/>
                  <a:pt x="466" y="1071563"/>
                </a:cubicBezTo>
                <a:cubicBezTo>
                  <a:pt x="1692" y="1054405"/>
                  <a:pt x="7751" y="1028323"/>
                  <a:pt x="14753" y="1009650"/>
                </a:cubicBezTo>
                <a:cubicBezTo>
                  <a:pt x="17755" y="1001645"/>
                  <a:pt x="19747" y="993087"/>
                  <a:pt x="24278" y="985838"/>
                </a:cubicBezTo>
                <a:cubicBezTo>
                  <a:pt x="27848" y="980126"/>
                  <a:pt x="33803" y="976313"/>
                  <a:pt x="38566" y="971550"/>
                </a:cubicBezTo>
                <a:cubicBezTo>
                  <a:pt x="50931" y="934456"/>
                  <a:pt x="40991" y="950075"/>
                  <a:pt x="67141" y="923925"/>
                </a:cubicBezTo>
                <a:cubicBezTo>
                  <a:pt x="71014" y="912305"/>
                  <a:pt x="72196" y="904582"/>
                  <a:pt x="81428" y="895350"/>
                </a:cubicBezTo>
                <a:cubicBezTo>
                  <a:pt x="87041" y="889737"/>
                  <a:pt x="94865" y="886676"/>
                  <a:pt x="100478" y="881063"/>
                </a:cubicBezTo>
                <a:cubicBezTo>
                  <a:pt x="106091" y="875450"/>
                  <a:pt x="108347" y="866682"/>
                  <a:pt x="114766" y="862013"/>
                </a:cubicBezTo>
                <a:cubicBezTo>
                  <a:pt x="148423" y="837535"/>
                  <a:pt x="143838" y="847560"/>
                  <a:pt x="171916" y="838200"/>
                </a:cubicBezTo>
                <a:cubicBezTo>
                  <a:pt x="250160" y="812117"/>
                  <a:pt x="148352" y="844059"/>
                  <a:pt x="214778" y="819150"/>
                </a:cubicBezTo>
                <a:cubicBezTo>
                  <a:pt x="226884" y="814610"/>
                  <a:pt x="251437" y="811681"/>
                  <a:pt x="262403" y="809625"/>
                </a:cubicBezTo>
                <a:cubicBezTo>
                  <a:pt x="341385" y="794815"/>
                  <a:pt x="278610" y="804077"/>
                  <a:pt x="352891" y="795338"/>
                </a:cubicBezTo>
                <a:cubicBezTo>
                  <a:pt x="376271" y="792587"/>
                  <a:pt x="422248" y="785997"/>
                  <a:pt x="443378" y="785813"/>
                </a:cubicBezTo>
                <a:lnTo>
                  <a:pt x="1486366" y="781050"/>
                </a:lnTo>
                <a:cubicBezTo>
                  <a:pt x="1533991" y="779463"/>
                  <a:pt x="1581723" y="779852"/>
                  <a:pt x="1629241" y="776288"/>
                </a:cubicBezTo>
                <a:cubicBezTo>
                  <a:pt x="1645385" y="775077"/>
                  <a:pt x="1660963" y="769792"/>
                  <a:pt x="1676866" y="766763"/>
                </a:cubicBezTo>
                <a:cubicBezTo>
                  <a:pt x="1694301" y="763442"/>
                  <a:pt x="1711641" y="759440"/>
                  <a:pt x="1729253" y="757238"/>
                </a:cubicBezTo>
                <a:cubicBezTo>
                  <a:pt x="1867375" y="739971"/>
                  <a:pt x="1696622" y="762258"/>
                  <a:pt x="1791166" y="747713"/>
                </a:cubicBezTo>
                <a:cubicBezTo>
                  <a:pt x="1808210" y="745091"/>
                  <a:pt x="1856216" y="739956"/>
                  <a:pt x="1872128" y="738188"/>
                </a:cubicBezTo>
                <a:cubicBezTo>
                  <a:pt x="1878478" y="736600"/>
                  <a:pt x="1884709" y="734420"/>
                  <a:pt x="1891178" y="733425"/>
                </a:cubicBezTo>
                <a:cubicBezTo>
                  <a:pt x="1910921" y="730388"/>
                  <a:pt x="1937493" y="730008"/>
                  <a:pt x="1957853" y="723900"/>
                </a:cubicBezTo>
                <a:cubicBezTo>
                  <a:pt x="1966042" y="721443"/>
                  <a:pt x="1973556" y="717078"/>
                  <a:pt x="1981666" y="714375"/>
                </a:cubicBezTo>
                <a:cubicBezTo>
                  <a:pt x="1987876" y="712305"/>
                  <a:pt x="1994366" y="711200"/>
                  <a:pt x="2000716" y="709613"/>
                </a:cubicBezTo>
                <a:cubicBezTo>
                  <a:pt x="2051028" y="671877"/>
                  <a:pt x="1986706" y="715840"/>
                  <a:pt x="2043578" y="690563"/>
                </a:cubicBezTo>
                <a:cubicBezTo>
                  <a:pt x="2050831" y="687339"/>
                  <a:pt x="2055736" y="680213"/>
                  <a:pt x="2062628" y="676275"/>
                </a:cubicBezTo>
                <a:cubicBezTo>
                  <a:pt x="2067938" y="673241"/>
                  <a:pt x="2091848" y="667780"/>
                  <a:pt x="2095966" y="666750"/>
                </a:cubicBezTo>
                <a:cubicBezTo>
                  <a:pt x="2100728" y="661988"/>
                  <a:pt x="2104517" y="655993"/>
                  <a:pt x="2110253" y="652463"/>
                </a:cubicBezTo>
                <a:cubicBezTo>
                  <a:pt x="2125369" y="643161"/>
                  <a:pt x="2143679" y="639299"/>
                  <a:pt x="2157878" y="628650"/>
                </a:cubicBezTo>
                <a:cubicBezTo>
                  <a:pt x="2164228" y="623888"/>
                  <a:pt x="2170425" y="618915"/>
                  <a:pt x="2176928" y="614363"/>
                </a:cubicBezTo>
                <a:cubicBezTo>
                  <a:pt x="2176961" y="614340"/>
                  <a:pt x="2212630" y="590562"/>
                  <a:pt x="2219791" y="585788"/>
                </a:cubicBezTo>
                <a:lnTo>
                  <a:pt x="2234078" y="576263"/>
                </a:lnTo>
                <a:cubicBezTo>
                  <a:pt x="2238841" y="573088"/>
                  <a:pt x="2244319" y="570785"/>
                  <a:pt x="2248366" y="566738"/>
                </a:cubicBezTo>
                <a:cubicBezTo>
                  <a:pt x="2254716" y="560388"/>
                  <a:pt x="2260404" y="553298"/>
                  <a:pt x="2267416" y="547688"/>
                </a:cubicBezTo>
                <a:cubicBezTo>
                  <a:pt x="2276355" y="540537"/>
                  <a:pt x="2286733" y="535371"/>
                  <a:pt x="2295991" y="528638"/>
                </a:cubicBezTo>
                <a:cubicBezTo>
                  <a:pt x="2304212" y="522659"/>
                  <a:pt x="2311476" y="515417"/>
                  <a:pt x="2319803" y="509588"/>
                </a:cubicBezTo>
                <a:cubicBezTo>
                  <a:pt x="2327386" y="504279"/>
                  <a:pt x="2335766" y="500206"/>
                  <a:pt x="2343616" y="495300"/>
                </a:cubicBezTo>
                <a:cubicBezTo>
                  <a:pt x="2348470" y="492266"/>
                  <a:pt x="2353141" y="488950"/>
                  <a:pt x="2357903" y="485775"/>
                </a:cubicBezTo>
                <a:cubicBezTo>
                  <a:pt x="2381113" y="450962"/>
                  <a:pt x="2352438" y="487638"/>
                  <a:pt x="2381716" y="466725"/>
                </a:cubicBezTo>
                <a:cubicBezTo>
                  <a:pt x="2389024" y="461505"/>
                  <a:pt x="2394008" y="453588"/>
                  <a:pt x="2400766" y="447675"/>
                </a:cubicBezTo>
                <a:cubicBezTo>
                  <a:pt x="2418508" y="432151"/>
                  <a:pt x="2415653" y="434776"/>
                  <a:pt x="2434103" y="428625"/>
                </a:cubicBezTo>
                <a:cubicBezTo>
                  <a:pt x="2445216" y="419100"/>
                  <a:pt x="2456652" y="409940"/>
                  <a:pt x="2467441" y="400050"/>
                </a:cubicBezTo>
                <a:cubicBezTo>
                  <a:pt x="2491460" y="378032"/>
                  <a:pt x="2495954" y="367709"/>
                  <a:pt x="2524591" y="347663"/>
                </a:cubicBezTo>
                <a:cubicBezTo>
                  <a:pt x="2528704" y="344784"/>
                  <a:pt x="2534116" y="344488"/>
                  <a:pt x="2538878" y="342900"/>
                </a:cubicBezTo>
                <a:cubicBezTo>
                  <a:pt x="2553166" y="328613"/>
                  <a:pt x="2563669" y="309074"/>
                  <a:pt x="2581741" y="300038"/>
                </a:cubicBezTo>
                <a:cubicBezTo>
                  <a:pt x="2593387" y="294215"/>
                  <a:pt x="2604980" y="289403"/>
                  <a:pt x="2615078" y="280988"/>
                </a:cubicBezTo>
                <a:cubicBezTo>
                  <a:pt x="2633505" y="265632"/>
                  <a:pt x="2625714" y="265386"/>
                  <a:pt x="2648416" y="252413"/>
                </a:cubicBezTo>
                <a:cubicBezTo>
                  <a:pt x="2652775" y="249922"/>
                  <a:pt x="2657941" y="249238"/>
                  <a:pt x="2662703" y="247650"/>
                </a:cubicBezTo>
                <a:cubicBezTo>
                  <a:pt x="2691792" y="218563"/>
                  <a:pt x="2659989" y="248496"/>
                  <a:pt x="2705566" y="214313"/>
                </a:cubicBezTo>
                <a:cubicBezTo>
                  <a:pt x="2715485" y="206874"/>
                  <a:pt x="2724114" y="197793"/>
                  <a:pt x="2734141" y="190500"/>
                </a:cubicBezTo>
                <a:cubicBezTo>
                  <a:pt x="2755950" y="174639"/>
                  <a:pt x="2755879" y="178758"/>
                  <a:pt x="2777003" y="166688"/>
                </a:cubicBezTo>
                <a:cubicBezTo>
                  <a:pt x="2781973" y="163848"/>
                  <a:pt x="2786528" y="160338"/>
                  <a:pt x="2791291" y="157163"/>
                </a:cubicBezTo>
                <a:cubicBezTo>
                  <a:pt x="2794466" y="152400"/>
                  <a:pt x="2796346" y="146451"/>
                  <a:pt x="2800816" y="142875"/>
                </a:cubicBezTo>
                <a:cubicBezTo>
                  <a:pt x="2804736" y="139739"/>
                  <a:pt x="2810745" y="140604"/>
                  <a:pt x="2815103" y="138113"/>
                </a:cubicBezTo>
                <a:cubicBezTo>
                  <a:pt x="2821995" y="134175"/>
                  <a:pt x="2828126" y="128991"/>
                  <a:pt x="2834153" y="123825"/>
                </a:cubicBezTo>
                <a:cubicBezTo>
                  <a:pt x="2839267" y="119442"/>
                  <a:pt x="2843125" y="113673"/>
                  <a:pt x="2848441" y="109538"/>
                </a:cubicBezTo>
                <a:cubicBezTo>
                  <a:pt x="2857477" y="102510"/>
                  <a:pt x="2868922" y="98583"/>
                  <a:pt x="2877016" y="90488"/>
                </a:cubicBezTo>
                <a:cubicBezTo>
                  <a:pt x="2881778" y="85725"/>
                  <a:pt x="2885592" y="79770"/>
                  <a:pt x="2891303" y="76200"/>
                </a:cubicBezTo>
                <a:cubicBezTo>
                  <a:pt x="2903259" y="68727"/>
                  <a:pt x="2920553" y="65316"/>
                  <a:pt x="2934166" y="61913"/>
                </a:cubicBezTo>
                <a:cubicBezTo>
                  <a:pt x="2940516" y="58738"/>
                  <a:pt x="2946691" y="55185"/>
                  <a:pt x="2953216" y="52388"/>
                </a:cubicBezTo>
                <a:cubicBezTo>
                  <a:pt x="2957830" y="50410"/>
                  <a:pt x="2962889" y="49603"/>
                  <a:pt x="2967503" y="47625"/>
                </a:cubicBezTo>
                <a:cubicBezTo>
                  <a:pt x="3008680" y="29977"/>
                  <a:pt x="2967346" y="44501"/>
                  <a:pt x="3000841" y="33338"/>
                </a:cubicBezTo>
                <a:cubicBezTo>
                  <a:pt x="3010366" y="26988"/>
                  <a:pt x="3018556" y="17909"/>
                  <a:pt x="3029416" y="14288"/>
                </a:cubicBezTo>
                <a:cubicBezTo>
                  <a:pt x="3034178" y="12700"/>
                  <a:pt x="3039213" y="11770"/>
                  <a:pt x="3043703" y="9525"/>
                </a:cubicBezTo>
                <a:cubicBezTo>
                  <a:pt x="3048823" y="6965"/>
                  <a:pt x="3057991" y="0"/>
                  <a:pt x="3057991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rot="10800000" flipV="1">
            <a:off x="3143240" y="5357826"/>
            <a:ext cx="64294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86182" y="5000636"/>
            <a:ext cx="38266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java.util.HashMap</a:t>
            </a:r>
            <a:r>
              <a:rPr lang="ko-KR" altLang="en-US" sz="1100" dirty="0" smtClean="0"/>
              <a:t>의 형식으로 사용하지 않고 </a:t>
            </a:r>
            <a:r>
              <a:rPr lang="en-US" altLang="ko-KR" sz="1100" dirty="0" err="1" smtClean="0"/>
              <a:t>hashmap</a:t>
            </a:r>
            <a:r>
              <a:rPr lang="ko-KR" altLang="en-US" sz="1100" dirty="0" smtClean="0"/>
              <a:t>을 </a:t>
            </a:r>
            <a:endParaRPr lang="en-US" altLang="ko-KR" sz="1100" dirty="0" smtClean="0"/>
          </a:p>
          <a:p>
            <a:r>
              <a:rPr lang="ko-KR" altLang="en-US" sz="1100" dirty="0" smtClean="0"/>
              <a:t>사용하면 </a:t>
            </a:r>
            <a:r>
              <a:rPr lang="en-US" altLang="ko-KR" sz="1100" dirty="0" err="1" smtClean="0"/>
              <a:t>MyBatis</a:t>
            </a:r>
            <a:r>
              <a:rPr lang="ko-KR" altLang="en-US" sz="1100" dirty="0" smtClean="0"/>
              <a:t>에서 </a:t>
            </a:r>
            <a:r>
              <a:rPr lang="en-US" altLang="ko-KR" sz="1100" dirty="0" err="1" smtClean="0"/>
              <a:t>HashMap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객체를 사용할 수 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19" name="직선 화살표 연결선 18"/>
          <p:cNvCxnSpPr/>
          <p:nvPr/>
        </p:nvCxnSpPr>
        <p:spPr>
          <a:xfrm rot="10800000">
            <a:off x="2000232" y="6000768"/>
            <a:ext cx="1643074" cy="92869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71414"/>
            <a:ext cx="6424516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-Handler</a:t>
            </a:r>
          </a:p>
          <a:p>
            <a:pPr marL="342900" indent="-342900"/>
            <a:r>
              <a:rPr lang="en-US" altLang="ko-KR" sz="1400" dirty="0" smtClean="0"/>
              <a:t>1.Procedure</a:t>
            </a:r>
            <a:r>
              <a:rPr lang="ko-KR" altLang="en-US" sz="1400" dirty="0" smtClean="0"/>
              <a:t>에 전달할 값과 </a:t>
            </a:r>
            <a:r>
              <a:rPr lang="en-US" altLang="ko-KR" sz="1400" dirty="0" smtClean="0"/>
              <a:t>Procedure</a:t>
            </a:r>
            <a:r>
              <a:rPr lang="ko-KR" altLang="en-US" sz="1400" dirty="0" smtClean="0"/>
              <a:t>에서 처리한 결과를 저장할 </a:t>
            </a:r>
            <a:r>
              <a:rPr lang="en-US" altLang="ko-KR" sz="1400" dirty="0" smtClean="0"/>
              <a:t>Map</a:t>
            </a:r>
            <a:r>
              <a:rPr lang="ko-KR" altLang="en-US" sz="1400" dirty="0" smtClean="0"/>
              <a:t>을 생성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 </a:t>
            </a:r>
          </a:p>
          <a:p>
            <a:pPr marL="342900" indent="-342900"/>
            <a:r>
              <a:rPr lang="en-US" altLang="ko-KR" sz="1400" dirty="0"/>
              <a:t> </a:t>
            </a:r>
            <a:r>
              <a:rPr lang="en-US" altLang="ko-KR" sz="1400" dirty="0" smtClean="0"/>
              <a:t> Map&lt;</a:t>
            </a:r>
            <a:r>
              <a:rPr lang="en-US" altLang="ko-KR" sz="1400" dirty="0" err="1" smtClean="0"/>
              <a:t>String,Object</a:t>
            </a:r>
            <a:r>
              <a:rPr lang="en-US" altLang="ko-KR" sz="1400" dirty="0" smtClean="0"/>
              <a:t>&gt; map=new </a:t>
            </a:r>
            <a:r>
              <a:rPr lang="en-US" altLang="ko-KR" sz="1400" dirty="0" err="1" smtClean="0"/>
              <a:t>HashMap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String,Object</a:t>
            </a:r>
            <a:r>
              <a:rPr lang="en-US" altLang="ko-KR" sz="1400" dirty="0" smtClean="0"/>
              <a:t>&gt;();</a:t>
            </a:r>
          </a:p>
          <a:p>
            <a:pPr marL="342900" indent="-342900"/>
            <a:r>
              <a:rPr lang="en-US" altLang="ko-KR" sz="1400" dirty="0" smtClean="0"/>
              <a:t>  </a:t>
            </a:r>
          </a:p>
          <a:p>
            <a:pPr marL="342900" indent="-342900"/>
            <a:r>
              <a:rPr lang="en-US" altLang="ko-KR" sz="1400" dirty="0" smtClean="0"/>
              <a:t>2. Procedure in parameter</a:t>
            </a:r>
            <a:r>
              <a:rPr lang="ko-KR" altLang="en-US" sz="1400" dirty="0" smtClean="0"/>
              <a:t>에 추가할 값 설정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map.put</a:t>
            </a:r>
            <a:r>
              <a:rPr lang="en-US" altLang="ko-KR" sz="1400" dirty="0" smtClean="0"/>
              <a:t>(“</a:t>
            </a:r>
            <a:r>
              <a:rPr lang="ko-KR" altLang="en-US" sz="1400" dirty="0" smtClean="0"/>
              <a:t>키</a:t>
            </a:r>
            <a:r>
              <a:rPr lang="en-US" altLang="ko-KR" sz="1400" dirty="0" smtClean="0"/>
              <a:t>” ,</a:t>
            </a:r>
            <a:r>
              <a:rPr lang="ko-KR" altLang="en-US" sz="1400" dirty="0" smtClean="0"/>
              <a:t>값 </a:t>
            </a:r>
            <a:r>
              <a:rPr lang="en-US" altLang="ko-KR" sz="1400" dirty="0" smtClean="0"/>
              <a:t>);</a:t>
            </a:r>
          </a:p>
          <a:p>
            <a:pPr marL="342900" indent="-342900"/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3.Procedure </a:t>
            </a:r>
            <a:r>
              <a:rPr lang="ko-KR" altLang="en-US" sz="1400" dirty="0" smtClean="0"/>
              <a:t>호출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ss.selectOne</a:t>
            </a:r>
            <a:r>
              <a:rPr lang="en-US" altLang="ko-KR" sz="1400" dirty="0" smtClean="0"/>
              <a:t>(“</a:t>
            </a:r>
            <a:r>
              <a:rPr lang="ko-KR" altLang="en-US" sz="1400" dirty="0" smtClean="0"/>
              <a:t>아이디</a:t>
            </a:r>
            <a:r>
              <a:rPr lang="en-US" altLang="ko-KR" sz="1400" dirty="0" smtClean="0"/>
              <a:t>”, map );</a:t>
            </a:r>
          </a:p>
          <a:p>
            <a:pPr marL="342900" indent="-342900"/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4. </a:t>
            </a:r>
            <a:r>
              <a:rPr lang="ko-KR" altLang="en-US" sz="1400" dirty="0" smtClean="0"/>
              <a:t>조회결과를 받는다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342900" indent="-342900"/>
            <a:r>
              <a:rPr lang="en-US" altLang="ko-KR" sz="1400" dirty="0" smtClean="0"/>
              <a:t>List&lt;Map&lt;</a:t>
            </a:r>
            <a:r>
              <a:rPr lang="en-US" altLang="ko-KR" sz="1400" dirty="0" err="1" smtClean="0"/>
              <a:t>String,Object</a:t>
            </a:r>
            <a:r>
              <a:rPr lang="en-US" altLang="ko-KR" sz="1400" dirty="0" smtClean="0"/>
              <a:t>&gt;&gt; list=</a:t>
            </a:r>
            <a:r>
              <a:rPr lang="en-US" altLang="ko-KR" sz="1400" dirty="0" err="1" smtClean="0"/>
              <a:t>map.get</a:t>
            </a:r>
            <a:r>
              <a:rPr lang="en-US" altLang="ko-KR" sz="1400" dirty="0" smtClean="0"/>
              <a:t>(“map</a:t>
            </a:r>
            <a:r>
              <a:rPr lang="ko-KR" altLang="en-US" sz="1400" dirty="0" smtClean="0"/>
              <a:t>키</a:t>
            </a:r>
            <a:r>
              <a:rPr lang="en-US" altLang="ko-KR" sz="1400" dirty="0" smtClean="0"/>
              <a:t>”);</a:t>
            </a:r>
            <a:endParaRPr lang="en-US" altLang="ko-KR" sz="1400" dirty="0"/>
          </a:p>
          <a:p>
            <a:pPr marL="342900" indent="-342900"/>
            <a:endParaRPr lang="en-US" altLang="ko-KR" sz="1400" dirty="0" smtClean="0"/>
          </a:p>
          <a:p>
            <a:pPr marL="342900" indent="-342900"/>
            <a:endParaRPr lang="en-US" altLang="ko-KR" sz="1400" dirty="0"/>
          </a:p>
          <a:p>
            <a:pPr marL="342900" indent="-342900"/>
            <a:endParaRPr lang="en-US" altLang="ko-KR" sz="1400" dirty="0"/>
          </a:p>
          <a:p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cxnSp>
        <p:nvCxnSpPr>
          <p:cNvPr id="6" name="직선 화살표 연결선 5"/>
          <p:cNvCxnSpPr/>
          <p:nvPr/>
        </p:nvCxnSpPr>
        <p:spPr>
          <a:xfrm rot="5400000">
            <a:off x="3964777" y="2464587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57620" y="2143116"/>
            <a:ext cx="2011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cursor</a:t>
            </a:r>
            <a:r>
              <a:rPr lang="ko-KR" altLang="en-US" sz="1200" dirty="0" smtClean="0"/>
              <a:t>를 저장하고 있는 키</a:t>
            </a:r>
            <a:endParaRPr lang="ko-KR" altLang="en-US" sz="1200" dirty="0"/>
          </a:p>
        </p:txBody>
      </p:sp>
      <p:cxnSp>
        <p:nvCxnSpPr>
          <p:cNvPr id="9" name="직선 화살표 연결선 8"/>
          <p:cNvCxnSpPr/>
          <p:nvPr/>
        </p:nvCxnSpPr>
        <p:spPr>
          <a:xfrm rot="16200000" flipV="1">
            <a:off x="1428728" y="3000372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85852" y="314324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컬럼</a:t>
            </a:r>
            <a:r>
              <a:rPr lang="ko-KR" altLang="en-US" sz="1100" dirty="0" err="1"/>
              <a:t>명</a:t>
            </a:r>
            <a:endParaRPr lang="ko-KR" altLang="en-US" sz="1100" dirty="0"/>
          </a:p>
        </p:txBody>
      </p:sp>
      <p:cxnSp>
        <p:nvCxnSpPr>
          <p:cNvPr id="11" name="직선 화살표 연결선 10"/>
          <p:cNvCxnSpPr/>
          <p:nvPr/>
        </p:nvCxnSpPr>
        <p:spPr>
          <a:xfrm rot="16200000" flipV="1">
            <a:off x="2071670" y="3000373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28794" y="314324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조회</a:t>
            </a:r>
            <a:r>
              <a:rPr lang="ko-KR" altLang="en-US" sz="1100"/>
              <a:t>값</a:t>
            </a:r>
            <a:endParaRPr lang="ko-KR" altLang="en-US" sz="1100" dirty="0"/>
          </a:p>
        </p:txBody>
      </p:sp>
      <p:cxnSp>
        <p:nvCxnSpPr>
          <p:cNvPr id="13" name="직선 화살표 연결선 12"/>
          <p:cNvCxnSpPr/>
          <p:nvPr/>
        </p:nvCxnSpPr>
        <p:spPr>
          <a:xfrm rot="16200000" flipV="1">
            <a:off x="2224070" y="3453142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81194" y="3596018"/>
            <a:ext cx="306365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숫자 </a:t>
            </a:r>
            <a:r>
              <a:rPr lang="en-US" altLang="ko-KR" sz="1100" dirty="0" smtClean="0"/>
              <a:t>=&gt; </a:t>
            </a:r>
            <a:r>
              <a:rPr lang="en-US" altLang="ko-KR" sz="1100" dirty="0" err="1" smtClean="0"/>
              <a:t>java.math.BigDecimal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사용하여 저장</a:t>
            </a:r>
            <a:endParaRPr lang="en-US" altLang="ko-KR" sz="1100" dirty="0" smtClean="0"/>
          </a:p>
          <a:p>
            <a:r>
              <a:rPr lang="ko-KR" altLang="en-US" sz="1100" dirty="0" smtClean="0"/>
              <a:t>문자열 </a:t>
            </a:r>
            <a:r>
              <a:rPr lang="en-US" altLang="ko-KR" sz="1100" dirty="0" smtClean="0"/>
              <a:t>=&gt; String</a:t>
            </a:r>
            <a:r>
              <a:rPr lang="ko-KR" altLang="en-US" sz="1100" dirty="0" smtClean="0"/>
              <a:t>사용하여 저장</a:t>
            </a:r>
            <a:endParaRPr lang="en-US" altLang="ko-KR" sz="1100" dirty="0" smtClean="0"/>
          </a:p>
          <a:p>
            <a:r>
              <a:rPr lang="ko-KR" altLang="en-US" sz="1100" dirty="0" smtClean="0"/>
              <a:t>날짜 </a:t>
            </a:r>
            <a:r>
              <a:rPr lang="en-US" altLang="ko-KR" sz="1100" dirty="0" smtClean="0"/>
              <a:t>=&gt; </a:t>
            </a:r>
            <a:r>
              <a:rPr lang="en-US" altLang="ko-KR" sz="1100" dirty="0" err="1" smtClean="0"/>
              <a:t>java.sql.Timestamp</a:t>
            </a:r>
            <a:r>
              <a:rPr lang="ko-KR" altLang="en-US" sz="1100" dirty="0" smtClean="0"/>
              <a:t>사용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10828605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 Procedure </a:t>
            </a:r>
            <a:r>
              <a:rPr lang="ko-KR" altLang="en-US" sz="1200" dirty="0" smtClean="0"/>
              <a:t>생성</a:t>
            </a:r>
            <a:endParaRPr lang="en-US" altLang="ko-KR" sz="1200" dirty="0" smtClean="0"/>
          </a:p>
          <a:p>
            <a:r>
              <a:rPr lang="en-US" altLang="ko-KR" sz="1200" dirty="0" smtClean="0"/>
              <a:t>create or replace procedure </a:t>
            </a:r>
            <a:r>
              <a:rPr lang="en-US" altLang="ko-KR" sz="1200" b="1" dirty="0" err="1" smtClean="0"/>
              <a:t>select_dept_emp</a:t>
            </a:r>
            <a:r>
              <a:rPr lang="en-US" altLang="ko-KR" sz="1200" dirty="0" smtClean="0"/>
              <a:t>( </a:t>
            </a:r>
            <a:r>
              <a:rPr lang="en-US" altLang="ko-KR" sz="1200" dirty="0" err="1" smtClean="0"/>
              <a:t>in_deptno</a:t>
            </a:r>
            <a:r>
              <a:rPr lang="en-US" altLang="ko-KR" sz="1200" dirty="0" smtClean="0"/>
              <a:t> number, </a:t>
            </a:r>
            <a:r>
              <a:rPr lang="en-US" altLang="ko-KR" sz="1200" dirty="0" err="1" smtClean="0"/>
              <a:t>cur_emp</a:t>
            </a:r>
            <a:r>
              <a:rPr lang="en-US" altLang="ko-KR" sz="1200" dirty="0" smtClean="0"/>
              <a:t> </a:t>
            </a:r>
            <a:r>
              <a:rPr lang="en-US" altLang="ko-KR" sz="1200" b="1" dirty="0" smtClean="0"/>
              <a:t>out</a:t>
            </a:r>
            <a:r>
              <a:rPr lang="en-US" altLang="ko-KR" sz="1200" dirty="0" smtClean="0"/>
              <a:t> SYS_REFCURSOR)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2. Procedure </a:t>
            </a:r>
            <a:r>
              <a:rPr lang="ko-KR" altLang="en-US" sz="1200" dirty="0" smtClean="0"/>
              <a:t>호출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2. </a:t>
            </a:r>
            <a:r>
              <a:rPr lang="en-US" altLang="ko-KR" sz="1200" dirty="0" err="1" smtClean="0"/>
              <a:t>Mapper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작성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2-1.resultMap </a:t>
            </a:r>
            <a:r>
              <a:rPr lang="ko-KR" altLang="en-US" sz="1200" dirty="0" smtClean="0"/>
              <a:t>선언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&lt;</a:t>
            </a:r>
            <a:r>
              <a:rPr lang="en-US" altLang="ko-KR" sz="1200" dirty="0" err="1" smtClean="0"/>
              <a:t>resultMap</a:t>
            </a:r>
            <a:r>
              <a:rPr lang="en-US" altLang="ko-KR" sz="1200" dirty="0" smtClean="0"/>
              <a:t> id=“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map</a:t>
            </a:r>
            <a:r>
              <a:rPr lang="en-US" altLang="ko-KR" sz="1200" dirty="0" smtClean="0"/>
              <a:t>” type=“</a:t>
            </a:r>
            <a:r>
              <a:rPr lang="en-US" altLang="ko-KR" sz="1200" dirty="0" err="1" smtClean="0"/>
              <a:t>hashmap</a:t>
            </a:r>
            <a:r>
              <a:rPr lang="en-US" altLang="ko-KR" sz="1200" dirty="0" smtClean="0"/>
              <a:t>”/&gt;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2-2. procedure</a:t>
            </a:r>
            <a:r>
              <a:rPr lang="ko-KR" altLang="en-US" sz="1200" dirty="0" smtClean="0"/>
              <a:t>호출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&lt;select id=“</a:t>
            </a:r>
            <a:r>
              <a:rPr lang="en-US" altLang="ko-KR" sz="1200" dirty="0" err="1" smtClean="0"/>
              <a:t>deptEmp</a:t>
            </a:r>
            <a:r>
              <a:rPr lang="en-US" altLang="ko-KR" sz="1200" dirty="0" smtClean="0"/>
              <a:t>” </a:t>
            </a:r>
            <a:r>
              <a:rPr lang="en-US" altLang="ko-KR" sz="1200" dirty="0" err="1" smtClean="0"/>
              <a:t>statementType</a:t>
            </a:r>
            <a:r>
              <a:rPr lang="en-US" altLang="ko-KR" sz="1200" dirty="0" smtClean="0"/>
              <a:t>=“CALLABLE”&gt;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{ call </a:t>
            </a:r>
            <a:r>
              <a:rPr lang="en-US" altLang="ko-KR" sz="1200" b="1" dirty="0" err="1" smtClean="0"/>
              <a:t>select_dept_emp</a:t>
            </a:r>
            <a:r>
              <a:rPr lang="en-US" altLang="ko-KR" sz="1200" dirty="0" smtClean="0"/>
              <a:t>( #{ </a:t>
            </a:r>
            <a:r>
              <a:rPr lang="en-US" altLang="ko-KR" sz="1200" b="1" dirty="0" err="1" smtClean="0"/>
              <a:t>deptno</a:t>
            </a:r>
            <a:r>
              <a:rPr lang="en-US" altLang="ko-KR" sz="1200" dirty="0" err="1" smtClean="0"/>
              <a:t>,mode</a:t>
            </a:r>
            <a:r>
              <a:rPr lang="en-US" altLang="ko-KR" sz="1200" dirty="0" smtClean="0"/>
              <a:t>=</a:t>
            </a:r>
            <a:r>
              <a:rPr lang="en-US" altLang="ko-KR" sz="1200" dirty="0" err="1" smtClean="0"/>
              <a:t>IN,jdbcType</a:t>
            </a:r>
            <a:r>
              <a:rPr lang="en-US" altLang="ko-KR" sz="1200" dirty="0" smtClean="0"/>
              <a:t>=NUMERIC },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#{ </a:t>
            </a:r>
            <a:r>
              <a:rPr lang="en-US" altLang="ko-KR" sz="1200" b="1" dirty="0" err="1" smtClean="0">
                <a:solidFill>
                  <a:srgbClr val="92D050"/>
                </a:solidFill>
              </a:rPr>
              <a:t>dept_emp</a:t>
            </a:r>
            <a:r>
              <a:rPr lang="en-US" altLang="ko-KR" sz="1200" dirty="0" err="1" smtClean="0"/>
              <a:t>,mode</a:t>
            </a:r>
            <a:r>
              <a:rPr lang="en-US" altLang="ko-KR" sz="1200" dirty="0" smtClean="0"/>
              <a:t>=OUT, </a:t>
            </a:r>
            <a:r>
              <a:rPr lang="en-US" altLang="ko-KR" sz="1200" dirty="0" err="1" smtClean="0"/>
              <a:t>jdbcType</a:t>
            </a:r>
            <a:r>
              <a:rPr lang="en-US" altLang="ko-KR" sz="1200" dirty="0" smtClean="0"/>
              <a:t>=CURSOR, </a:t>
            </a:r>
            <a:r>
              <a:rPr lang="en-US" altLang="ko-KR" sz="1200" dirty="0" err="1" smtClean="0"/>
              <a:t>javaType</a:t>
            </a:r>
            <a:r>
              <a:rPr lang="en-US" altLang="ko-KR" sz="1200" dirty="0" smtClean="0"/>
              <a:t>=</a:t>
            </a:r>
            <a:r>
              <a:rPr lang="en-US" altLang="ko-KR" sz="1200" dirty="0" err="1" smtClean="0"/>
              <a:t>java.sql.ResultSet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resultMap</a:t>
            </a:r>
            <a:r>
              <a:rPr lang="en-US" altLang="ko-KR" sz="1200" dirty="0" smtClean="0"/>
              <a:t>=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map</a:t>
            </a:r>
            <a:r>
              <a:rPr lang="en-US" altLang="ko-KR" sz="1200" dirty="0" smtClean="0"/>
              <a:t>}   ) }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3.Handler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3-1. </a:t>
            </a:r>
            <a:r>
              <a:rPr lang="en-US" altLang="ko-KR" sz="1200" dirty="0"/>
              <a:t>M</a:t>
            </a:r>
            <a:r>
              <a:rPr lang="en-US" altLang="ko-KR" sz="1200" dirty="0" smtClean="0"/>
              <a:t>ap</a:t>
            </a:r>
            <a:r>
              <a:rPr lang="ko-KR" altLang="en-US" sz="1200" dirty="0" smtClean="0"/>
              <a:t>선언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Map&lt;</a:t>
            </a:r>
            <a:r>
              <a:rPr lang="en-US" altLang="ko-KR" sz="1200" dirty="0" err="1" smtClean="0"/>
              <a:t>String,Object</a:t>
            </a:r>
            <a:r>
              <a:rPr lang="en-US" altLang="ko-KR" sz="1200" dirty="0" smtClean="0"/>
              <a:t>&gt; map=new </a:t>
            </a:r>
            <a:r>
              <a:rPr lang="en-US" altLang="ko-KR" sz="1200" dirty="0" err="1" smtClean="0"/>
              <a:t>HashMap</a:t>
            </a: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String,Object</a:t>
            </a:r>
            <a:r>
              <a:rPr lang="en-US" altLang="ko-KR" sz="1200" dirty="0" smtClean="0"/>
              <a:t>&gt;();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3-2. map </a:t>
            </a:r>
            <a:r>
              <a:rPr lang="ko-KR" altLang="en-US" sz="1200" dirty="0" err="1" smtClean="0"/>
              <a:t>값설정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map.put</a:t>
            </a:r>
            <a:r>
              <a:rPr lang="en-US" altLang="ko-KR" sz="1200" dirty="0" smtClean="0"/>
              <a:t>(“</a:t>
            </a:r>
            <a:r>
              <a:rPr lang="en-US" altLang="ko-KR" sz="1200" b="1" dirty="0" err="1" smtClean="0"/>
              <a:t>deptno</a:t>
            </a:r>
            <a:r>
              <a:rPr lang="en-US" altLang="ko-KR" sz="1200" dirty="0" smtClean="0"/>
              <a:t>”, 10);</a:t>
            </a:r>
          </a:p>
          <a:p>
            <a:r>
              <a:rPr lang="en-US" altLang="ko-KR" sz="1200" dirty="0" smtClean="0"/>
              <a:t>  3-3.</a:t>
            </a:r>
            <a:r>
              <a:rPr lang="ko-KR" altLang="en-US" sz="1200" dirty="0" smtClean="0"/>
              <a:t>실행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ss.selectOne</a:t>
            </a:r>
            <a:r>
              <a:rPr lang="en-US" altLang="ko-KR" sz="1200" dirty="0" smtClean="0"/>
              <a:t>(“</a:t>
            </a:r>
            <a:r>
              <a:rPr lang="en-US" altLang="ko-KR" sz="1200" dirty="0" err="1" smtClean="0"/>
              <a:t>deptEmp</a:t>
            </a:r>
            <a:r>
              <a:rPr lang="en-US" altLang="ko-KR" sz="1200" dirty="0" smtClean="0"/>
              <a:t>”, map);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3-4.map</a:t>
            </a:r>
            <a:r>
              <a:rPr lang="ko-KR" altLang="en-US" sz="1200" dirty="0" smtClean="0"/>
              <a:t>에 저장된 결과 받기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List&lt;Map&lt;</a:t>
            </a:r>
            <a:r>
              <a:rPr lang="en-US" altLang="ko-KR" sz="1200" dirty="0" err="1" smtClean="0"/>
              <a:t>String,Object</a:t>
            </a:r>
            <a:r>
              <a:rPr lang="en-US" altLang="ko-KR" sz="1200" dirty="0" smtClean="0"/>
              <a:t>&gt;&gt; list=(List&lt;Map&lt;</a:t>
            </a:r>
            <a:r>
              <a:rPr lang="en-US" altLang="ko-KR" sz="1200" dirty="0" err="1" smtClean="0"/>
              <a:t>String,Object</a:t>
            </a:r>
            <a:r>
              <a:rPr lang="en-US" altLang="ko-KR" sz="1200" dirty="0" smtClean="0"/>
              <a:t>&gt;&gt;)</a:t>
            </a:r>
            <a:r>
              <a:rPr lang="en-US" altLang="ko-KR" sz="1200" dirty="0" err="1" smtClean="0"/>
              <a:t>map.get</a:t>
            </a:r>
            <a:r>
              <a:rPr lang="en-US" altLang="ko-KR" sz="1200" dirty="0" smtClean="0"/>
              <a:t>(“</a:t>
            </a:r>
            <a:r>
              <a:rPr lang="en-US" altLang="ko-KR" sz="1200" b="1" dirty="0" err="1">
                <a:solidFill>
                  <a:srgbClr val="92D050"/>
                </a:solidFill>
              </a:rPr>
              <a:t>dept_emp</a:t>
            </a:r>
            <a:r>
              <a:rPr lang="en-US" altLang="ko-KR" sz="1200" dirty="0" smtClean="0"/>
              <a:t>”);</a:t>
            </a:r>
          </a:p>
          <a:p>
            <a:r>
              <a:rPr lang="en-US" altLang="ko-KR" sz="1200" dirty="0" smtClean="0"/>
              <a:t>   3-5.</a:t>
            </a:r>
            <a:r>
              <a:rPr lang="ko-KR" altLang="en-US" sz="1200" dirty="0" smtClean="0"/>
              <a:t>출력</a:t>
            </a:r>
            <a:r>
              <a:rPr lang="en-US" altLang="ko-KR" sz="1200" dirty="0" smtClean="0"/>
              <a:t>(List</a:t>
            </a:r>
            <a:r>
              <a:rPr lang="ko-KR" altLang="en-US" sz="1200" dirty="0" smtClean="0"/>
              <a:t>에 저장된 </a:t>
            </a:r>
            <a:r>
              <a:rPr lang="en-US" altLang="ko-KR" sz="1200" dirty="0" smtClean="0"/>
              <a:t>map</a:t>
            </a:r>
            <a:r>
              <a:rPr lang="ko-KR" altLang="en-US" sz="1200" dirty="0" smtClean="0"/>
              <a:t>을 </a:t>
            </a:r>
            <a:r>
              <a:rPr lang="en-US" altLang="ko-KR" sz="1200" dirty="0" smtClean="0"/>
              <a:t>Domain</a:t>
            </a:r>
            <a:r>
              <a:rPr lang="ko-KR" altLang="en-US" sz="1200" dirty="0" smtClean="0"/>
              <a:t>에 할당하는 과정</a:t>
            </a:r>
            <a:r>
              <a:rPr lang="en-US" altLang="ko-KR" sz="1200" dirty="0" smtClean="0"/>
              <a:t>( List&lt;Domain&gt;</a:t>
            </a:r>
            <a:r>
              <a:rPr lang="ko-KR" altLang="en-US" sz="1200" dirty="0" smtClean="0"/>
              <a:t>이 나오지 않는다</a:t>
            </a:r>
            <a:r>
              <a:rPr lang="en-US" altLang="ko-KR" sz="1200" dirty="0" smtClean="0"/>
              <a:t>. </a:t>
            </a:r>
            <a:r>
              <a:rPr lang="en-US" altLang="ko-KR" sz="1200" b="1" dirty="0" smtClean="0"/>
              <a:t>=&gt; </a:t>
            </a:r>
            <a:r>
              <a:rPr lang="ko-KR" altLang="en-US" sz="1200" b="1" dirty="0" smtClean="0"/>
              <a:t>조회된 </a:t>
            </a:r>
            <a:r>
              <a:rPr lang="en-US" altLang="ko-KR" sz="1200" b="1" dirty="0" smtClean="0"/>
              <a:t>Map</a:t>
            </a:r>
            <a:r>
              <a:rPr lang="ko-KR" altLang="en-US" sz="1200" b="1" dirty="0" smtClean="0"/>
              <a:t>의 결과를 보여주기위해 </a:t>
            </a:r>
            <a:r>
              <a:rPr lang="en-US" altLang="ko-KR" sz="1200" b="1" dirty="0" smtClean="0"/>
              <a:t>List</a:t>
            </a:r>
            <a:r>
              <a:rPr lang="ko-KR" altLang="en-US" sz="1200" b="1" dirty="0" smtClean="0"/>
              <a:t>에 추가해야한다</a:t>
            </a:r>
            <a:r>
              <a:rPr lang="en-US" altLang="ko-KR" sz="1200" dirty="0" smtClean="0"/>
              <a:t>.)</a:t>
            </a:r>
          </a:p>
          <a:p>
            <a:r>
              <a:rPr lang="en-US" altLang="ko-KR" sz="1200" dirty="0" smtClean="0"/>
              <a:t>  List&lt;domain&gt; list=new </a:t>
            </a:r>
            <a:r>
              <a:rPr lang="en-US" altLang="ko-KR" sz="1200" dirty="0" err="1" smtClean="0"/>
              <a:t>ArrayList</a:t>
            </a:r>
            <a:r>
              <a:rPr lang="en-US" altLang="ko-KR" sz="1200" dirty="0" smtClean="0"/>
              <a:t>&lt;Domain&gt;();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Domain d=null;</a:t>
            </a:r>
          </a:p>
          <a:p>
            <a:r>
              <a:rPr lang="en-US" altLang="ko-KR" sz="1200" dirty="0" smtClean="0"/>
              <a:t>   for( Map&lt;</a:t>
            </a:r>
            <a:r>
              <a:rPr lang="en-US" altLang="ko-KR" sz="1200" dirty="0" err="1" smtClean="0"/>
              <a:t>String,Object</a:t>
            </a:r>
            <a:r>
              <a:rPr lang="en-US" altLang="ko-KR" sz="1200" dirty="0" smtClean="0"/>
              <a:t>&gt; </a:t>
            </a:r>
            <a:r>
              <a:rPr lang="en-US" altLang="ko-KR" sz="1200" dirty="0" err="1" smtClean="0"/>
              <a:t>searchMap</a:t>
            </a:r>
            <a:r>
              <a:rPr lang="en-US" altLang="ko-KR" sz="1200" dirty="0" smtClean="0"/>
              <a:t> : </a:t>
            </a:r>
            <a:r>
              <a:rPr lang="en-US" altLang="ko-KR" sz="1200" b="1" dirty="0" smtClean="0"/>
              <a:t>map</a:t>
            </a:r>
            <a:r>
              <a:rPr lang="ko-KR" altLang="en-US" sz="1200" b="1" dirty="0" smtClean="0"/>
              <a:t>을 꺼낼</a:t>
            </a:r>
            <a:r>
              <a:rPr lang="en-US" altLang="ko-KR" sz="1200" b="1" dirty="0" smtClean="0"/>
              <a:t>list</a:t>
            </a:r>
            <a:r>
              <a:rPr lang="en-US" altLang="ko-KR" sz="1200" dirty="0" smtClean="0"/>
              <a:t>){</a:t>
            </a:r>
          </a:p>
          <a:p>
            <a:r>
              <a:rPr lang="en-US" altLang="ko-KR" sz="1200" dirty="0" smtClean="0"/>
              <a:t>     d=new Domain();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d.setter</a:t>
            </a:r>
            <a:r>
              <a:rPr lang="en-US" altLang="ko-KR" sz="1200" dirty="0" smtClean="0"/>
              <a:t>( </a:t>
            </a:r>
            <a:r>
              <a:rPr lang="en-US" altLang="ko-KR" sz="1200" dirty="0" err="1" smtClean="0"/>
              <a:t>searchMap.get</a:t>
            </a:r>
            <a:r>
              <a:rPr lang="en-US" altLang="ko-KR" sz="1200" dirty="0" smtClean="0"/>
              <a:t>(“</a:t>
            </a:r>
            <a:r>
              <a:rPr lang="ko-KR" altLang="en-US" sz="1200" dirty="0" err="1" smtClean="0"/>
              <a:t>컬</a:t>
            </a:r>
            <a:r>
              <a:rPr lang="ko-KR" altLang="en-US" sz="1200" dirty="0" err="1" smtClean="0"/>
              <a:t>럼명</a:t>
            </a:r>
            <a:r>
              <a:rPr lang="en-US" altLang="ko-KR" sz="1200" dirty="0" smtClean="0"/>
              <a:t>”) 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list.add</a:t>
            </a:r>
            <a:r>
              <a:rPr lang="en-US" altLang="ko-KR" sz="1200" dirty="0" smtClean="0"/>
              <a:t>( d );</a:t>
            </a:r>
            <a:endParaRPr lang="en-US" altLang="ko-KR" sz="1200" dirty="0"/>
          </a:p>
          <a:p>
            <a:r>
              <a:rPr lang="en-US" altLang="ko-KR" sz="1200" dirty="0" smtClean="0"/>
              <a:t>    }</a:t>
            </a:r>
          </a:p>
        </p:txBody>
      </p:sp>
      <p:sp>
        <p:nvSpPr>
          <p:cNvPr id="6" name="자유형 5"/>
          <p:cNvSpPr/>
          <p:nvPr/>
        </p:nvSpPr>
        <p:spPr>
          <a:xfrm>
            <a:off x="99252" y="1728788"/>
            <a:ext cx="2463889" cy="1915192"/>
          </a:xfrm>
          <a:custGeom>
            <a:avLst/>
            <a:gdLst>
              <a:gd name="connsiteX0" fmla="*/ 1167573 w 2463889"/>
              <a:gd name="connsiteY0" fmla="*/ 1909762 h 1915192"/>
              <a:gd name="connsiteX1" fmla="*/ 1138998 w 2463889"/>
              <a:gd name="connsiteY1" fmla="*/ 1895475 h 1915192"/>
              <a:gd name="connsiteX2" fmla="*/ 1124711 w 2463889"/>
              <a:gd name="connsiteY2" fmla="*/ 1885950 h 1915192"/>
              <a:gd name="connsiteX3" fmla="*/ 1081848 w 2463889"/>
              <a:gd name="connsiteY3" fmla="*/ 1881187 h 1915192"/>
              <a:gd name="connsiteX4" fmla="*/ 1058036 w 2463889"/>
              <a:gd name="connsiteY4" fmla="*/ 1876425 h 1915192"/>
              <a:gd name="connsiteX5" fmla="*/ 991361 w 2463889"/>
              <a:gd name="connsiteY5" fmla="*/ 1871662 h 1915192"/>
              <a:gd name="connsiteX6" fmla="*/ 705611 w 2463889"/>
              <a:gd name="connsiteY6" fmla="*/ 1876425 h 1915192"/>
              <a:gd name="connsiteX7" fmla="*/ 396048 w 2463889"/>
              <a:gd name="connsiteY7" fmla="*/ 1871662 h 1915192"/>
              <a:gd name="connsiteX8" fmla="*/ 381761 w 2463889"/>
              <a:gd name="connsiteY8" fmla="*/ 1866900 h 1915192"/>
              <a:gd name="connsiteX9" fmla="*/ 357948 w 2463889"/>
              <a:gd name="connsiteY9" fmla="*/ 1862137 h 1915192"/>
              <a:gd name="connsiteX10" fmla="*/ 343661 w 2463889"/>
              <a:gd name="connsiteY10" fmla="*/ 1852612 h 1915192"/>
              <a:gd name="connsiteX11" fmla="*/ 319848 w 2463889"/>
              <a:gd name="connsiteY11" fmla="*/ 1847850 h 1915192"/>
              <a:gd name="connsiteX12" fmla="*/ 300798 w 2463889"/>
              <a:gd name="connsiteY12" fmla="*/ 1843087 h 1915192"/>
              <a:gd name="connsiteX13" fmla="*/ 267461 w 2463889"/>
              <a:gd name="connsiteY13" fmla="*/ 1828800 h 1915192"/>
              <a:gd name="connsiteX14" fmla="*/ 238886 w 2463889"/>
              <a:gd name="connsiteY14" fmla="*/ 1804987 h 1915192"/>
              <a:gd name="connsiteX15" fmla="*/ 219836 w 2463889"/>
              <a:gd name="connsiteY15" fmla="*/ 1790700 h 1915192"/>
              <a:gd name="connsiteX16" fmla="*/ 181736 w 2463889"/>
              <a:gd name="connsiteY16" fmla="*/ 1766887 h 1915192"/>
              <a:gd name="connsiteX17" fmla="*/ 148398 w 2463889"/>
              <a:gd name="connsiteY17" fmla="*/ 1733550 h 1915192"/>
              <a:gd name="connsiteX18" fmla="*/ 129348 w 2463889"/>
              <a:gd name="connsiteY18" fmla="*/ 1695450 h 1915192"/>
              <a:gd name="connsiteX19" fmla="*/ 100773 w 2463889"/>
              <a:gd name="connsiteY19" fmla="*/ 1657350 h 1915192"/>
              <a:gd name="connsiteX20" fmla="*/ 81723 w 2463889"/>
              <a:gd name="connsiteY20" fmla="*/ 1619250 h 1915192"/>
              <a:gd name="connsiteX21" fmla="*/ 62673 w 2463889"/>
              <a:gd name="connsiteY21" fmla="*/ 1585912 h 1915192"/>
              <a:gd name="connsiteX22" fmla="*/ 53148 w 2463889"/>
              <a:gd name="connsiteY22" fmla="*/ 1562100 h 1915192"/>
              <a:gd name="connsiteX23" fmla="*/ 24573 w 2463889"/>
              <a:gd name="connsiteY23" fmla="*/ 1519237 h 1915192"/>
              <a:gd name="connsiteX24" fmla="*/ 19811 w 2463889"/>
              <a:gd name="connsiteY24" fmla="*/ 1500187 h 1915192"/>
              <a:gd name="connsiteX25" fmla="*/ 10286 w 2463889"/>
              <a:gd name="connsiteY25" fmla="*/ 1471612 h 1915192"/>
              <a:gd name="connsiteX26" fmla="*/ 5523 w 2463889"/>
              <a:gd name="connsiteY26" fmla="*/ 1428750 h 1915192"/>
              <a:gd name="connsiteX27" fmla="*/ 761 w 2463889"/>
              <a:gd name="connsiteY27" fmla="*/ 1319212 h 1915192"/>
              <a:gd name="connsiteX28" fmla="*/ 10286 w 2463889"/>
              <a:gd name="connsiteY28" fmla="*/ 1200150 h 1915192"/>
              <a:gd name="connsiteX29" fmla="*/ 15048 w 2463889"/>
              <a:gd name="connsiteY29" fmla="*/ 1123950 h 1915192"/>
              <a:gd name="connsiteX30" fmla="*/ 19811 w 2463889"/>
              <a:gd name="connsiteY30" fmla="*/ 1085850 h 1915192"/>
              <a:gd name="connsiteX31" fmla="*/ 29336 w 2463889"/>
              <a:gd name="connsiteY31" fmla="*/ 990600 h 1915192"/>
              <a:gd name="connsiteX32" fmla="*/ 34098 w 2463889"/>
              <a:gd name="connsiteY32" fmla="*/ 971550 h 1915192"/>
              <a:gd name="connsiteX33" fmla="*/ 48386 w 2463889"/>
              <a:gd name="connsiteY33" fmla="*/ 876300 h 1915192"/>
              <a:gd name="connsiteX34" fmla="*/ 53148 w 2463889"/>
              <a:gd name="connsiteY34" fmla="*/ 823912 h 1915192"/>
              <a:gd name="connsiteX35" fmla="*/ 62673 w 2463889"/>
              <a:gd name="connsiteY35" fmla="*/ 776287 h 1915192"/>
              <a:gd name="connsiteX36" fmla="*/ 67436 w 2463889"/>
              <a:gd name="connsiteY36" fmla="*/ 714375 h 1915192"/>
              <a:gd name="connsiteX37" fmla="*/ 76961 w 2463889"/>
              <a:gd name="connsiteY37" fmla="*/ 685800 h 1915192"/>
              <a:gd name="connsiteX38" fmla="*/ 81723 w 2463889"/>
              <a:gd name="connsiteY38" fmla="*/ 671512 h 1915192"/>
              <a:gd name="connsiteX39" fmla="*/ 96011 w 2463889"/>
              <a:gd name="connsiteY39" fmla="*/ 571500 h 1915192"/>
              <a:gd name="connsiteX40" fmla="*/ 100773 w 2463889"/>
              <a:gd name="connsiteY40" fmla="*/ 552450 h 1915192"/>
              <a:gd name="connsiteX41" fmla="*/ 105536 w 2463889"/>
              <a:gd name="connsiteY41" fmla="*/ 514350 h 1915192"/>
              <a:gd name="connsiteX42" fmla="*/ 115061 w 2463889"/>
              <a:gd name="connsiteY42" fmla="*/ 485775 h 1915192"/>
              <a:gd name="connsiteX43" fmla="*/ 119823 w 2463889"/>
              <a:gd name="connsiteY43" fmla="*/ 471487 h 1915192"/>
              <a:gd name="connsiteX44" fmla="*/ 129348 w 2463889"/>
              <a:gd name="connsiteY44" fmla="*/ 442912 h 1915192"/>
              <a:gd name="connsiteX45" fmla="*/ 134111 w 2463889"/>
              <a:gd name="connsiteY45" fmla="*/ 428625 h 1915192"/>
              <a:gd name="connsiteX46" fmla="*/ 143636 w 2463889"/>
              <a:gd name="connsiteY46" fmla="*/ 414337 h 1915192"/>
              <a:gd name="connsiteX47" fmla="*/ 153161 w 2463889"/>
              <a:gd name="connsiteY47" fmla="*/ 381000 h 1915192"/>
              <a:gd name="connsiteX48" fmla="*/ 167448 w 2463889"/>
              <a:gd name="connsiteY48" fmla="*/ 366712 h 1915192"/>
              <a:gd name="connsiteX49" fmla="*/ 172211 w 2463889"/>
              <a:gd name="connsiteY49" fmla="*/ 352425 h 1915192"/>
              <a:gd name="connsiteX50" fmla="*/ 191261 w 2463889"/>
              <a:gd name="connsiteY50" fmla="*/ 323850 h 1915192"/>
              <a:gd name="connsiteX51" fmla="*/ 196023 w 2463889"/>
              <a:gd name="connsiteY51" fmla="*/ 309562 h 1915192"/>
              <a:gd name="connsiteX52" fmla="*/ 215073 w 2463889"/>
              <a:gd name="connsiteY52" fmla="*/ 280987 h 1915192"/>
              <a:gd name="connsiteX53" fmla="*/ 234123 w 2463889"/>
              <a:gd name="connsiteY53" fmla="*/ 223837 h 1915192"/>
              <a:gd name="connsiteX54" fmla="*/ 238886 w 2463889"/>
              <a:gd name="connsiteY54" fmla="*/ 209550 h 1915192"/>
              <a:gd name="connsiteX55" fmla="*/ 248411 w 2463889"/>
              <a:gd name="connsiteY55" fmla="*/ 195262 h 1915192"/>
              <a:gd name="connsiteX56" fmla="*/ 253173 w 2463889"/>
              <a:gd name="connsiteY56" fmla="*/ 176212 h 1915192"/>
              <a:gd name="connsiteX57" fmla="*/ 267461 w 2463889"/>
              <a:gd name="connsiteY57" fmla="*/ 161925 h 1915192"/>
              <a:gd name="connsiteX58" fmla="*/ 286511 w 2463889"/>
              <a:gd name="connsiteY58" fmla="*/ 133350 h 1915192"/>
              <a:gd name="connsiteX59" fmla="*/ 300798 w 2463889"/>
              <a:gd name="connsiteY59" fmla="*/ 119062 h 1915192"/>
              <a:gd name="connsiteX60" fmla="*/ 319848 w 2463889"/>
              <a:gd name="connsiteY60" fmla="*/ 90487 h 1915192"/>
              <a:gd name="connsiteX61" fmla="*/ 367473 w 2463889"/>
              <a:gd name="connsiteY61" fmla="*/ 57150 h 1915192"/>
              <a:gd name="connsiteX62" fmla="*/ 381761 w 2463889"/>
              <a:gd name="connsiteY62" fmla="*/ 47625 h 1915192"/>
              <a:gd name="connsiteX63" fmla="*/ 396048 w 2463889"/>
              <a:gd name="connsiteY63" fmla="*/ 38100 h 1915192"/>
              <a:gd name="connsiteX64" fmla="*/ 438911 w 2463889"/>
              <a:gd name="connsiteY64" fmla="*/ 23812 h 1915192"/>
              <a:gd name="connsiteX65" fmla="*/ 453198 w 2463889"/>
              <a:gd name="connsiteY65" fmla="*/ 19050 h 1915192"/>
              <a:gd name="connsiteX66" fmla="*/ 467486 w 2463889"/>
              <a:gd name="connsiteY66" fmla="*/ 14287 h 1915192"/>
              <a:gd name="connsiteX67" fmla="*/ 510348 w 2463889"/>
              <a:gd name="connsiteY67" fmla="*/ 4762 h 1915192"/>
              <a:gd name="connsiteX68" fmla="*/ 543686 w 2463889"/>
              <a:gd name="connsiteY68" fmla="*/ 0 h 1915192"/>
              <a:gd name="connsiteX69" fmla="*/ 1720023 w 2463889"/>
              <a:gd name="connsiteY69" fmla="*/ 4762 h 1915192"/>
              <a:gd name="connsiteX70" fmla="*/ 1734311 w 2463889"/>
              <a:gd name="connsiteY70" fmla="*/ 9525 h 1915192"/>
              <a:gd name="connsiteX71" fmla="*/ 1791461 w 2463889"/>
              <a:gd name="connsiteY71" fmla="*/ 19050 h 1915192"/>
              <a:gd name="connsiteX72" fmla="*/ 1824798 w 2463889"/>
              <a:gd name="connsiteY72" fmla="*/ 33337 h 1915192"/>
              <a:gd name="connsiteX73" fmla="*/ 1839086 w 2463889"/>
              <a:gd name="connsiteY73" fmla="*/ 38100 h 1915192"/>
              <a:gd name="connsiteX74" fmla="*/ 1867661 w 2463889"/>
              <a:gd name="connsiteY74" fmla="*/ 57150 h 1915192"/>
              <a:gd name="connsiteX75" fmla="*/ 1881948 w 2463889"/>
              <a:gd name="connsiteY75" fmla="*/ 76200 h 1915192"/>
              <a:gd name="connsiteX76" fmla="*/ 1886711 w 2463889"/>
              <a:gd name="connsiteY76" fmla="*/ 90487 h 1915192"/>
              <a:gd name="connsiteX77" fmla="*/ 1905761 w 2463889"/>
              <a:gd name="connsiteY77" fmla="*/ 123825 h 1915192"/>
              <a:gd name="connsiteX78" fmla="*/ 1924811 w 2463889"/>
              <a:gd name="connsiteY78" fmla="*/ 161925 h 1915192"/>
              <a:gd name="connsiteX79" fmla="*/ 1934336 w 2463889"/>
              <a:gd name="connsiteY79" fmla="*/ 176212 h 1915192"/>
              <a:gd name="connsiteX80" fmla="*/ 1953386 w 2463889"/>
              <a:gd name="connsiteY80" fmla="*/ 180975 h 1915192"/>
              <a:gd name="connsiteX81" fmla="*/ 2401061 w 2463889"/>
              <a:gd name="connsiteY81" fmla="*/ 185737 h 1915192"/>
              <a:gd name="connsiteX82" fmla="*/ 2424873 w 2463889"/>
              <a:gd name="connsiteY82" fmla="*/ 195262 h 1915192"/>
              <a:gd name="connsiteX83" fmla="*/ 2439161 w 2463889"/>
              <a:gd name="connsiteY83" fmla="*/ 204787 h 1915192"/>
              <a:gd name="connsiteX84" fmla="*/ 2462973 w 2463889"/>
              <a:gd name="connsiteY84" fmla="*/ 219075 h 1915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463889" h="1915192">
                <a:moveTo>
                  <a:pt x="1167573" y="1909762"/>
                </a:moveTo>
                <a:cubicBezTo>
                  <a:pt x="1126630" y="1882465"/>
                  <a:pt x="1178433" y="1915192"/>
                  <a:pt x="1138998" y="1895475"/>
                </a:cubicBezTo>
                <a:cubicBezTo>
                  <a:pt x="1133879" y="1892915"/>
                  <a:pt x="1130264" y="1887338"/>
                  <a:pt x="1124711" y="1885950"/>
                </a:cubicBezTo>
                <a:cubicBezTo>
                  <a:pt x="1110765" y="1882463"/>
                  <a:pt x="1096079" y="1883220"/>
                  <a:pt x="1081848" y="1881187"/>
                </a:cubicBezTo>
                <a:cubicBezTo>
                  <a:pt x="1073835" y="1880042"/>
                  <a:pt x="1066086" y="1877272"/>
                  <a:pt x="1058036" y="1876425"/>
                </a:cubicBezTo>
                <a:cubicBezTo>
                  <a:pt x="1035877" y="1874092"/>
                  <a:pt x="1013586" y="1873250"/>
                  <a:pt x="991361" y="1871662"/>
                </a:cubicBezTo>
                <a:lnTo>
                  <a:pt x="705611" y="1876425"/>
                </a:lnTo>
                <a:cubicBezTo>
                  <a:pt x="602411" y="1876425"/>
                  <a:pt x="499203" y="1874696"/>
                  <a:pt x="396048" y="1871662"/>
                </a:cubicBezTo>
                <a:cubicBezTo>
                  <a:pt x="391030" y="1871514"/>
                  <a:pt x="386631" y="1868118"/>
                  <a:pt x="381761" y="1866900"/>
                </a:cubicBezTo>
                <a:cubicBezTo>
                  <a:pt x="373908" y="1864937"/>
                  <a:pt x="365886" y="1863725"/>
                  <a:pt x="357948" y="1862137"/>
                </a:cubicBezTo>
                <a:cubicBezTo>
                  <a:pt x="353186" y="1858962"/>
                  <a:pt x="349020" y="1854622"/>
                  <a:pt x="343661" y="1852612"/>
                </a:cubicBezTo>
                <a:cubicBezTo>
                  <a:pt x="336082" y="1849770"/>
                  <a:pt x="327750" y="1849606"/>
                  <a:pt x="319848" y="1847850"/>
                </a:cubicBezTo>
                <a:cubicBezTo>
                  <a:pt x="313458" y="1846430"/>
                  <a:pt x="307148" y="1844675"/>
                  <a:pt x="300798" y="1843087"/>
                </a:cubicBezTo>
                <a:cubicBezTo>
                  <a:pt x="264932" y="1819175"/>
                  <a:pt x="310513" y="1847250"/>
                  <a:pt x="267461" y="1828800"/>
                </a:cubicBezTo>
                <a:cubicBezTo>
                  <a:pt x="253424" y="1822784"/>
                  <a:pt x="250331" y="1814797"/>
                  <a:pt x="238886" y="1804987"/>
                </a:cubicBezTo>
                <a:cubicBezTo>
                  <a:pt x="232860" y="1799821"/>
                  <a:pt x="226440" y="1795103"/>
                  <a:pt x="219836" y="1790700"/>
                </a:cubicBezTo>
                <a:cubicBezTo>
                  <a:pt x="207375" y="1782393"/>
                  <a:pt x="192326" y="1777477"/>
                  <a:pt x="181736" y="1766887"/>
                </a:cubicBezTo>
                <a:lnTo>
                  <a:pt x="148398" y="1733550"/>
                </a:lnTo>
                <a:cubicBezTo>
                  <a:pt x="142048" y="1720850"/>
                  <a:pt x="137867" y="1706809"/>
                  <a:pt x="129348" y="1695450"/>
                </a:cubicBezTo>
                <a:cubicBezTo>
                  <a:pt x="119823" y="1682750"/>
                  <a:pt x="107873" y="1671549"/>
                  <a:pt x="100773" y="1657350"/>
                </a:cubicBezTo>
                <a:cubicBezTo>
                  <a:pt x="94423" y="1644650"/>
                  <a:pt x="88768" y="1631578"/>
                  <a:pt x="81723" y="1619250"/>
                </a:cubicBezTo>
                <a:cubicBezTo>
                  <a:pt x="75373" y="1608137"/>
                  <a:pt x="68397" y="1597360"/>
                  <a:pt x="62673" y="1585912"/>
                </a:cubicBezTo>
                <a:cubicBezTo>
                  <a:pt x="58850" y="1578266"/>
                  <a:pt x="57546" y="1569431"/>
                  <a:pt x="53148" y="1562100"/>
                </a:cubicBezTo>
                <a:cubicBezTo>
                  <a:pt x="309" y="1474034"/>
                  <a:pt x="59146" y="1588382"/>
                  <a:pt x="24573" y="1519237"/>
                </a:cubicBezTo>
                <a:cubicBezTo>
                  <a:pt x="22986" y="1512887"/>
                  <a:pt x="21692" y="1506456"/>
                  <a:pt x="19811" y="1500187"/>
                </a:cubicBezTo>
                <a:cubicBezTo>
                  <a:pt x="16926" y="1490570"/>
                  <a:pt x="12255" y="1481457"/>
                  <a:pt x="10286" y="1471612"/>
                </a:cubicBezTo>
                <a:cubicBezTo>
                  <a:pt x="7467" y="1457516"/>
                  <a:pt x="7111" y="1443037"/>
                  <a:pt x="5523" y="1428750"/>
                </a:cubicBezTo>
                <a:cubicBezTo>
                  <a:pt x="3936" y="1392237"/>
                  <a:pt x="0" y="1355751"/>
                  <a:pt x="761" y="1319212"/>
                </a:cubicBezTo>
                <a:cubicBezTo>
                  <a:pt x="1590" y="1279407"/>
                  <a:pt x="7381" y="1239858"/>
                  <a:pt x="10286" y="1200150"/>
                </a:cubicBezTo>
                <a:cubicBezTo>
                  <a:pt x="12143" y="1174768"/>
                  <a:pt x="12935" y="1149312"/>
                  <a:pt x="15048" y="1123950"/>
                </a:cubicBezTo>
                <a:cubicBezTo>
                  <a:pt x="16111" y="1111195"/>
                  <a:pt x="18537" y="1098585"/>
                  <a:pt x="19811" y="1085850"/>
                </a:cubicBezTo>
                <a:cubicBezTo>
                  <a:pt x="23224" y="1051716"/>
                  <a:pt x="23816" y="1023719"/>
                  <a:pt x="29336" y="990600"/>
                </a:cubicBezTo>
                <a:cubicBezTo>
                  <a:pt x="30412" y="984144"/>
                  <a:pt x="33127" y="978023"/>
                  <a:pt x="34098" y="971550"/>
                </a:cubicBezTo>
                <a:cubicBezTo>
                  <a:pt x="49601" y="868192"/>
                  <a:pt x="36093" y="925467"/>
                  <a:pt x="48386" y="876300"/>
                </a:cubicBezTo>
                <a:cubicBezTo>
                  <a:pt x="49973" y="858837"/>
                  <a:pt x="50668" y="841270"/>
                  <a:pt x="53148" y="823912"/>
                </a:cubicBezTo>
                <a:cubicBezTo>
                  <a:pt x="55437" y="807885"/>
                  <a:pt x="60579" y="792340"/>
                  <a:pt x="62673" y="776287"/>
                </a:cubicBezTo>
                <a:cubicBezTo>
                  <a:pt x="65350" y="755763"/>
                  <a:pt x="64208" y="734820"/>
                  <a:pt x="67436" y="714375"/>
                </a:cubicBezTo>
                <a:cubicBezTo>
                  <a:pt x="69002" y="704458"/>
                  <a:pt x="73786" y="695325"/>
                  <a:pt x="76961" y="685800"/>
                </a:cubicBezTo>
                <a:lnTo>
                  <a:pt x="81723" y="671512"/>
                </a:lnTo>
                <a:cubicBezTo>
                  <a:pt x="87010" y="623935"/>
                  <a:pt x="86284" y="623377"/>
                  <a:pt x="96011" y="571500"/>
                </a:cubicBezTo>
                <a:cubicBezTo>
                  <a:pt x="97217" y="565067"/>
                  <a:pt x="99697" y="558906"/>
                  <a:pt x="100773" y="552450"/>
                </a:cubicBezTo>
                <a:cubicBezTo>
                  <a:pt x="102877" y="539825"/>
                  <a:pt x="102854" y="526865"/>
                  <a:pt x="105536" y="514350"/>
                </a:cubicBezTo>
                <a:cubicBezTo>
                  <a:pt x="107640" y="504533"/>
                  <a:pt x="111886" y="495300"/>
                  <a:pt x="115061" y="485775"/>
                </a:cubicBezTo>
                <a:lnTo>
                  <a:pt x="119823" y="471487"/>
                </a:lnTo>
                <a:lnTo>
                  <a:pt x="129348" y="442912"/>
                </a:lnTo>
                <a:cubicBezTo>
                  <a:pt x="130936" y="438150"/>
                  <a:pt x="131326" y="432802"/>
                  <a:pt x="134111" y="428625"/>
                </a:cubicBezTo>
                <a:lnTo>
                  <a:pt x="143636" y="414337"/>
                </a:lnTo>
                <a:cubicBezTo>
                  <a:pt x="144272" y="411792"/>
                  <a:pt x="150426" y="385103"/>
                  <a:pt x="153161" y="381000"/>
                </a:cubicBezTo>
                <a:cubicBezTo>
                  <a:pt x="156897" y="375396"/>
                  <a:pt x="162686" y="371475"/>
                  <a:pt x="167448" y="366712"/>
                </a:cubicBezTo>
                <a:cubicBezTo>
                  <a:pt x="169036" y="361950"/>
                  <a:pt x="169773" y="356813"/>
                  <a:pt x="172211" y="352425"/>
                </a:cubicBezTo>
                <a:cubicBezTo>
                  <a:pt x="177771" y="342418"/>
                  <a:pt x="191261" y="323850"/>
                  <a:pt x="191261" y="323850"/>
                </a:cubicBezTo>
                <a:cubicBezTo>
                  <a:pt x="192848" y="319087"/>
                  <a:pt x="193585" y="313950"/>
                  <a:pt x="196023" y="309562"/>
                </a:cubicBezTo>
                <a:cubicBezTo>
                  <a:pt x="201582" y="299555"/>
                  <a:pt x="211453" y="291847"/>
                  <a:pt x="215073" y="280987"/>
                </a:cubicBezTo>
                <a:lnTo>
                  <a:pt x="234123" y="223837"/>
                </a:lnTo>
                <a:cubicBezTo>
                  <a:pt x="235710" y="219075"/>
                  <a:pt x="236101" y="213727"/>
                  <a:pt x="238886" y="209550"/>
                </a:cubicBezTo>
                <a:lnTo>
                  <a:pt x="248411" y="195262"/>
                </a:lnTo>
                <a:cubicBezTo>
                  <a:pt x="249998" y="188912"/>
                  <a:pt x="249926" y="181895"/>
                  <a:pt x="253173" y="176212"/>
                </a:cubicBezTo>
                <a:cubicBezTo>
                  <a:pt x="256515" y="170364"/>
                  <a:pt x="263326" y="167241"/>
                  <a:pt x="267461" y="161925"/>
                </a:cubicBezTo>
                <a:cubicBezTo>
                  <a:pt x="274489" y="152889"/>
                  <a:pt x="278417" y="141445"/>
                  <a:pt x="286511" y="133350"/>
                </a:cubicBezTo>
                <a:cubicBezTo>
                  <a:pt x="291273" y="128587"/>
                  <a:pt x="296663" y="124378"/>
                  <a:pt x="300798" y="119062"/>
                </a:cubicBezTo>
                <a:cubicBezTo>
                  <a:pt x="307826" y="110026"/>
                  <a:pt x="310690" y="97355"/>
                  <a:pt x="319848" y="90487"/>
                </a:cubicBezTo>
                <a:cubicBezTo>
                  <a:pt x="348054" y="69333"/>
                  <a:pt x="332297" y="80600"/>
                  <a:pt x="367473" y="57150"/>
                </a:cubicBezTo>
                <a:lnTo>
                  <a:pt x="381761" y="47625"/>
                </a:lnTo>
                <a:cubicBezTo>
                  <a:pt x="386523" y="44450"/>
                  <a:pt x="390618" y="39910"/>
                  <a:pt x="396048" y="38100"/>
                </a:cubicBezTo>
                <a:lnTo>
                  <a:pt x="438911" y="23812"/>
                </a:lnTo>
                <a:lnTo>
                  <a:pt x="453198" y="19050"/>
                </a:lnTo>
                <a:cubicBezTo>
                  <a:pt x="457961" y="17462"/>
                  <a:pt x="462616" y="15504"/>
                  <a:pt x="467486" y="14287"/>
                </a:cubicBezTo>
                <a:cubicBezTo>
                  <a:pt x="484601" y="10009"/>
                  <a:pt x="492223" y="7783"/>
                  <a:pt x="510348" y="4762"/>
                </a:cubicBezTo>
                <a:cubicBezTo>
                  <a:pt x="521421" y="2917"/>
                  <a:pt x="532573" y="1587"/>
                  <a:pt x="543686" y="0"/>
                </a:cubicBezTo>
                <a:lnTo>
                  <a:pt x="1720023" y="4762"/>
                </a:lnTo>
                <a:cubicBezTo>
                  <a:pt x="1725043" y="4802"/>
                  <a:pt x="1729388" y="8540"/>
                  <a:pt x="1734311" y="9525"/>
                </a:cubicBezTo>
                <a:cubicBezTo>
                  <a:pt x="1774661" y="17595"/>
                  <a:pt x="1757362" y="10525"/>
                  <a:pt x="1791461" y="19050"/>
                </a:cubicBezTo>
                <a:cubicBezTo>
                  <a:pt x="1809333" y="23518"/>
                  <a:pt x="1805714" y="25158"/>
                  <a:pt x="1824798" y="33337"/>
                </a:cubicBezTo>
                <a:cubicBezTo>
                  <a:pt x="1829412" y="35315"/>
                  <a:pt x="1834697" y="35662"/>
                  <a:pt x="1839086" y="38100"/>
                </a:cubicBezTo>
                <a:cubicBezTo>
                  <a:pt x="1849093" y="43659"/>
                  <a:pt x="1867661" y="57150"/>
                  <a:pt x="1867661" y="57150"/>
                </a:cubicBezTo>
                <a:cubicBezTo>
                  <a:pt x="1872423" y="63500"/>
                  <a:pt x="1878010" y="69308"/>
                  <a:pt x="1881948" y="76200"/>
                </a:cubicBezTo>
                <a:cubicBezTo>
                  <a:pt x="1884439" y="80559"/>
                  <a:pt x="1884733" y="85873"/>
                  <a:pt x="1886711" y="90487"/>
                </a:cubicBezTo>
                <a:cubicBezTo>
                  <a:pt x="1893963" y="107407"/>
                  <a:pt x="1896195" y="109475"/>
                  <a:pt x="1905761" y="123825"/>
                </a:cubicBezTo>
                <a:cubicBezTo>
                  <a:pt x="1913014" y="145587"/>
                  <a:pt x="1908744" y="136218"/>
                  <a:pt x="1924811" y="161925"/>
                </a:cubicBezTo>
                <a:cubicBezTo>
                  <a:pt x="1927845" y="166779"/>
                  <a:pt x="1929574" y="173037"/>
                  <a:pt x="1934336" y="176212"/>
                </a:cubicBezTo>
                <a:cubicBezTo>
                  <a:pt x="1939782" y="179843"/>
                  <a:pt x="1946842" y="180841"/>
                  <a:pt x="1953386" y="180975"/>
                </a:cubicBezTo>
                <a:lnTo>
                  <a:pt x="2401061" y="185737"/>
                </a:lnTo>
                <a:cubicBezTo>
                  <a:pt x="2408998" y="188912"/>
                  <a:pt x="2417227" y="191439"/>
                  <a:pt x="2424873" y="195262"/>
                </a:cubicBezTo>
                <a:cubicBezTo>
                  <a:pt x="2429993" y="197822"/>
                  <a:pt x="2434041" y="202227"/>
                  <a:pt x="2439161" y="204787"/>
                </a:cubicBezTo>
                <a:cubicBezTo>
                  <a:pt x="2463889" y="217151"/>
                  <a:pt x="2444369" y="200471"/>
                  <a:pt x="2462973" y="21907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1833455" y="1209675"/>
            <a:ext cx="5515083" cy="923925"/>
          </a:xfrm>
          <a:custGeom>
            <a:avLst/>
            <a:gdLst>
              <a:gd name="connsiteX0" fmla="*/ 5515083 w 5515083"/>
              <a:gd name="connsiteY0" fmla="*/ 923925 h 923925"/>
              <a:gd name="connsiteX1" fmla="*/ 5500795 w 5515083"/>
              <a:gd name="connsiteY1" fmla="*/ 914400 h 923925"/>
              <a:gd name="connsiteX2" fmla="*/ 5481745 w 5515083"/>
              <a:gd name="connsiteY2" fmla="*/ 885825 h 923925"/>
              <a:gd name="connsiteX3" fmla="*/ 5453170 w 5515083"/>
              <a:gd name="connsiteY3" fmla="*/ 852488 h 923925"/>
              <a:gd name="connsiteX4" fmla="*/ 5419833 w 5515083"/>
              <a:gd name="connsiteY4" fmla="*/ 828675 h 923925"/>
              <a:gd name="connsiteX5" fmla="*/ 5386495 w 5515083"/>
              <a:gd name="connsiteY5" fmla="*/ 804863 h 923925"/>
              <a:gd name="connsiteX6" fmla="*/ 5353158 w 5515083"/>
              <a:gd name="connsiteY6" fmla="*/ 790575 h 923925"/>
              <a:gd name="connsiteX7" fmla="*/ 5315058 w 5515083"/>
              <a:gd name="connsiteY7" fmla="*/ 762000 h 923925"/>
              <a:gd name="connsiteX8" fmla="*/ 5300770 w 5515083"/>
              <a:gd name="connsiteY8" fmla="*/ 757238 h 923925"/>
              <a:gd name="connsiteX9" fmla="*/ 5248383 w 5515083"/>
              <a:gd name="connsiteY9" fmla="*/ 719138 h 923925"/>
              <a:gd name="connsiteX10" fmla="*/ 5229333 w 5515083"/>
              <a:gd name="connsiteY10" fmla="*/ 704850 h 923925"/>
              <a:gd name="connsiteX11" fmla="*/ 5210283 w 5515083"/>
              <a:gd name="connsiteY11" fmla="*/ 695325 h 923925"/>
              <a:gd name="connsiteX12" fmla="*/ 5195995 w 5515083"/>
              <a:gd name="connsiteY12" fmla="*/ 685800 h 923925"/>
              <a:gd name="connsiteX13" fmla="*/ 5167420 w 5515083"/>
              <a:gd name="connsiteY13" fmla="*/ 676275 h 923925"/>
              <a:gd name="connsiteX14" fmla="*/ 5124558 w 5515083"/>
              <a:gd name="connsiteY14" fmla="*/ 657225 h 923925"/>
              <a:gd name="connsiteX15" fmla="*/ 5076933 w 5515083"/>
              <a:gd name="connsiteY15" fmla="*/ 638175 h 923925"/>
              <a:gd name="connsiteX16" fmla="*/ 5053120 w 5515083"/>
              <a:gd name="connsiteY16" fmla="*/ 628650 h 923925"/>
              <a:gd name="connsiteX17" fmla="*/ 5024545 w 5515083"/>
              <a:gd name="connsiteY17" fmla="*/ 623888 h 923925"/>
              <a:gd name="connsiteX18" fmla="*/ 4943583 w 5515083"/>
              <a:gd name="connsiteY18" fmla="*/ 604838 h 923925"/>
              <a:gd name="connsiteX19" fmla="*/ 4919770 w 5515083"/>
              <a:gd name="connsiteY19" fmla="*/ 590550 h 923925"/>
              <a:gd name="connsiteX20" fmla="*/ 4881670 w 5515083"/>
              <a:gd name="connsiteY20" fmla="*/ 581025 h 923925"/>
              <a:gd name="connsiteX21" fmla="*/ 4848333 w 5515083"/>
              <a:gd name="connsiteY21" fmla="*/ 571500 h 923925"/>
              <a:gd name="connsiteX22" fmla="*/ 4834045 w 5515083"/>
              <a:gd name="connsiteY22" fmla="*/ 566738 h 923925"/>
              <a:gd name="connsiteX23" fmla="*/ 4814995 w 5515083"/>
              <a:gd name="connsiteY23" fmla="*/ 561975 h 923925"/>
              <a:gd name="connsiteX24" fmla="*/ 4795945 w 5515083"/>
              <a:gd name="connsiteY24" fmla="*/ 547688 h 923925"/>
              <a:gd name="connsiteX25" fmla="*/ 4757845 w 5515083"/>
              <a:gd name="connsiteY25" fmla="*/ 538163 h 923925"/>
              <a:gd name="connsiteX26" fmla="*/ 4705458 w 5515083"/>
              <a:gd name="connsiteY26" fmla="*/ 528638 h 923925"/>
              <a:gd name="connsiteX27" fmla="*/ 4686408 w 5515083"/>
              <a:gd name="connsiteY27" fmla="*/ 519113 h 923925"/>
              <a:gd name="connsiteX28" fmla="*/ 4643545 w 5515083"/>
              <a:gd name="connsiteY28" fmla="*/ 504825 h 923925"/>
              <a:gd name="connsiteX29" fmla="*/ 4610208 w 5515083"/>
              <a:gd name="connsiteY29" fmla="*/ 490538 h 923925"/>
              <a:gd name="connsiteX30" fmla="*/ 4586395 w 5515083"/>
              <a:gd name="connsiteY30" fmla="*/ 485775 h 923925"/>
              <a:gd name="connsiteX31" fmla="*/ 4567345 w 5515083"/>
              <a:gd name="connsiteY31" fmla="*/ 481013 h 923925"/>
              <a:gd name="connsiteX32" fmla="*/ 4519720 w 5515083"/>
              <a:gd name="connsiteY32" fmla="*/ 466725 h 923925"/>
              <a:gd name="connsiteX33" fmla="*/ 4481620 w 5515083"/>
              <a:gd name="connsiteY33" fmla="*/ 452438 h 923925"/>
              <a:gd name="connsiteX34" fmla="*/ 4438758 w 5515083"/>
              <a:gd name="connsiteY34" fmla="*/ 447675 h 923925"/>
              <a:gd name="connsiteX35" fmla="*/ 4395895 w 5515083"/>
              <a:gd name="connsiteY35" fmla="*/ 438150 h 923925"/>
              <a:gd name="connsiteX36" fmla="*/ 4376845 w 5515083"/>
              <a:gd name="connsiteY36" fmla="*/ 433388 h 923925"/>
              <a:gd name="connsiteX37" fmla="*/ 4343508 w 5515083"/>
              <a:gd name="connsiteY37" fmla="*/ 428625 h 923925"/>
              <a:gd name="connsiteX38" fmla="*/ 4291120 w 5515083"/>
              <a:gd name="connsiteY38" fmla="*/ 414338 h 923925"/>
              <a:gd name="connsiteX39" fmla="*/ 4267308 w 5515083"/>
              <a:gd name="connsiteY39" fmla="*/ 404813 h 923925"/>
              <a:gd name="connsiteX40" fmla="*/ 4205395 w 5515083"/>
              <a:gd name="connsiteY40" fmla="*/ 390525 h 923925"/>
              <a:gd name="connsiteX41" fmla="*/ 4133958 w 5515083"/>
              <a:gd name="connsiteY41" fmla="*/ 385763 h 923925"/>
              <a:gd name="connsiteX42" fmla="*/ 4100620 w 5515083"/>
              <a:gd name="connsiteY42" fmla="*/ 376238 h 923925"/>
              <a:gd name="connsiteX43" fmla="*/ 4072045 w 5515083"/>
              <a:gd name="connsiteY43" fmla="*/ 371475 h 923925"/>
              <a:gd name="connsiteX44" fmla="*/ 4024420 w 5515083"/>
              <a:gd name="connsiteY44" fmla="*/ 357188 h 923925"/>
              <a:gd name="connsiteX45" fmla="*/ 4005370 w 5515083"/>
              <a:gd name="connsiteY45" fmla="*/ 352425 h 923925"/>
              <a:gd name="connsiteX46" fmla="*/ 3972033 w 5515083"/>
              <a:gd name="connsiteY46" fmla="*/ 342900 h 923925"/>
              <a:gd name="connsiteX47" fmla="*/ 3952983 w 5515083"/>
              <a:gd name="connsiteY47" fmla="*/ 338138 h 923925"/>
              <a:gd name="connsiteX48" fmla="*/ 3938695 w 5515083"/>
              <a:gd name="connsiteY48" fmla="*/ 333375 h 923925"/>
              <a:gd name="connsiteX49" fmla="*/ 3876783 w 5515083"/>
              <a:gd name="connsiteY49" fmla="*/ 323850 h 923925"/>
              <a:gd name="connsiteX50" fmla="*/ 3800583 w 5515083"/>
              <a:gd name="connsiteY50" fmla="*/ 309563 h 923925"/>
              <a:gd name="connsiteX51" fmla="*/ 3776770 w 5515083"/>
              <a:gd name="connsiteY51" fmla="*/ 300038 h 923925"/>
              <a:gd name="connsiteX52" fmla="*/ 3710095 w 5515083"/>
              <a:gd name="connsiteY52" fmla="*/ 290513 h 923925"/>
              <a:gd name="connsiteX53" fmla="*/ 3662470 w 5515083"/>
              <a:gd name="connsiteY53" fmla="*/ 276225 h 923925"/>
              <a:gd name="connsiteX54" fmla="*/ 3648183 w 5515083"/>
              <a:gd name="connsiteY54" fmla="*/ 271463 h 923925"/>
              <a:gd name="connsiteX55" fmla="*/ 3610083 w 5515083"/>
              <a:gd name="connsiteY55" fmla="*/ 266700 h 923925"/>
              <a:gd name="connsiteX56" fmla="*/ 3581508 w 5515083"/>
              <a:gd name="connsiteY56" fmla="*/ 261938 h 923925"/>
              <a:gd name="connsiteX57" fmla="*/ 3548170 w 5515083"/>
              <a:gd name="connsiteY57" fmla="*/ 257175 h 923925"/>
              <a:gd name="connsiteX58" fmla="*/ 3514833 w 5515083"/>
              <a:gd name="connsiteY58" fmla="*/ 247650 h 923925"/>
              <a:gd name="connsiteX59" fmla="*/ 3443395 w 5515083"/>
              <a:gd name="connsiteY59" fmla="*/ 238125 h 923925"/>
              <a:gd name="connsiteX60" fmla="*/ 3414820 w 5515083"/>
              <a:gd name="connsiteY60" fmla="*/ 233363 h 923925"/>
              <a:gd name="connsiteX61" fmla="*/ 3367195 w 5515083"/>
              <a:gd name="connsiteY61" fmla="*/ 228600 h 923925"/>
              <a:gd name="connsiteX62" fmla="*/ 3338620 w 5515083"/>
              <a:gd name="connsiteY62" fmla="*/ 223838 h 923925"/>
              <a:gd name="connsiteX63" fmla="*/ 3314808 w 5515083"/>
              <a:gd name="connsiteY63" fmla="*/ 219075 h 923925"/>
              <a:gd name="connsiteX64" fmla="*/ 3248133 w 5515083"/>
              <a:gd name="connsiteY64" fmla="*/ 214313 h 923925"/>
              <a:gd name="connsiteX65" fmla="*/ 3190983 w 5515083"/>
              <a:gd name="connsiteY65" fmla="*/ 200025 h 923925"/>
              <a:gd name="connsiteX66" fmla="*/ 3129070 w 5515083"/>
              <a:gd name="connsiteY66" fmla="*/ 195263 h 923925"/>
              <a:gd name="connsiteX67" fmla="*/ 3076683 w 5515083"/>
              <a:gd name="connsiteY67" fmla="*/ 180975 h 923925"/>
              <a:gd name="connsiteX68" fmla="*/ 3019533 w 5515083"/>
              <a:gd name="connsiteY68" fmla="*/ 176213 h 923925"/>
              <a:gd name="connsiteX69" fmla="*/ 2948095 w 5515083"/>
              <a:gd name="connsiteY69" fmla="*/ 161925 h 923925"/>
              <a:gd name="connsiteX70" fmla="*/ 2890945 w 5515083"/>
              <a:gd name="connsiteY70" fmla="*/ 157163 h 923925"/>
              <a:gd name="connsiteX71" fmla="*/ 2852845 w 5515083"/>
              <a:gd name="connsiteY71" fmla="*/ 152400 h 923925"/>
              <a:gd name="connsiteX72" fmla="*/ 2819508 w 5515083"/>
              <a:gd name="connsiteY72" fmla="*/ 142875 h 923925"/>
              <a:gd name="connsiteX73" fmla="*/ 2757595 w 5515083"/>
              <a:gd name="connsiteY73" fmla="*/ 133350 h 923925"/>
              <a:gd name="connsiteX74" fmla="*/ 2714733 w 5515083"/>
              <a:gd name="connsiteY74" fmla="*/ 123825 h 923925"/>
              <a:gd name="connsiteX75" fmla="*/ 2629008 w 5515083"/>
              <a:gd name="connsiteY75" fmla="*/ 114300 h 923925"/>
              <a:gd name="connsiteX76" fmla="*/ 2557570 w 5515083"/>
              <a:gd name="connsiteY76" fmla="*/ 100013 h 923925"/>
              <a:gd name="connsiteX77" fmla="*/ 2519470 w 5515083"/>
              <a:gd name="connsiteY77" fmla="*/ 95250 h 923925"/>
              <a:gd name="connsiteX78" fmla="*/ 2471845 w 5515083"/>
              <a:gd name="connsiteY78" fmla="*/ 90488 h 923925"/>
              <a:gd name="connsiteX79" fmla="*/ 2438508 w 5515083"/>
              <a:gd name="connsiteY79" fmla="*/ 85725 h 923925"/>
              <a:gd name="connsiteX80" fmla="*/ 2419458 w 5515083"/>
              <a:gd name="connsiteY80" fmla="*/ 80963 h 923925"/>
              <a:gd name="connsiteX81" fmla="*/ 2338495 w 5515083"/>
              <a:gd name="connsiteY81" fmla="*/ 76200 h 923925"/>
              <a:gd name="connsiteX82" fmla="*/ 2286108 w 5515083"/>
              <a:gd name="connsiteY82" fmla="*/ 66675 h 923925"/>
              <a:gd name="connsiteX83" fmla="*/ 2176570 w 5515083"/>
              <a:gd name="connsiteY83" fmla="*/ 57150 h 923925"/>
              <a:gd name="connsiteX84" fmla="*/ 2019408 w 5515083"/>
              <a:gd name="connsiteY84" fmla="*/ 52388 h 923925"/>
              <a:gd name="connsiteX85" fmla="*/ 1805095 w 5515083"/>
              <a:gd name="connsiteY85" fmla="*/ 38100 h 923925"/>
              <a:gd name="connsiteX86" fmla="*/ 1771758 w 5515083"/>
              <a:gd name="connsiteY86" fmla="*/ 33338 h 923925"/>
              <a:gd name="connsiteX87" fmla="*/ 1719370 w 5515083"/>
              <a:gd name="connsiteY87" fmla="*/ 28575 h 923925"/>
              <a:gd name="connsiteX88" fmla="*/ 1524108 w 5515083"/>
              <a:gd name="connsiteY88" fmla="*/ 14288 h 923925"/>
              <a:gd name="connsiteX89" fmla="*/ 1419333 w 5515083"/>
              <a:gd name="connsiteY89" fmla="*/ 9525 h 923925"/>
              <a:gd name="connsiteX90" fmla="*/ 1347895 w 5515083"/>
              <a:gd name="connsiteY90" fmla="*/ 0 h 923925"/>
              <a:gd name="connsiteX91" fmla="*/ 738295 w 5515083"/>
              <a:gd name="connsiteY91" fmla="*/ 4763 h 923925"/>
              <a:gd name="connsiteX92" fmla="*/ 685908 w 5515083"/>
              <a:gd name="connsiteY92" fmla="*/ 9525 h 923925"/>
              <a:gd name="connsiteX93" fmla="*/ 657333 w 5515083"/>
              <a:gd name="connsiteY93" fmla="*/ 14288 h 923925"/>
              <a:gd name="connsiteX94" fmla="*/ 623995 w 5515083"/>
              <a:gd name="connsiteY94" fmla="*/ 19050 h 923925"/>
              <a:gd name="connsiteX95" fmla="*/ 595420 w 5515083"/>
              <a:gd name="connsiteY95" fmla="*/ 28575 h 923925"/>
              <a:gd name="connsiteX96" fmla="*/ 581133 w 5515083"/>
              <a:gd name="connsiteY96" fmla="*/ 33338 h 923925"/>
              <a:gd name="connsiteX97" fmla="*/ 543033 w 5515083"/>
              <a:gd name="connsiteY97" fmla="*/ 42863 h 923925"/>
              <a:gd name="connsiteX98" fmla="*/ 523983 w 5515083"/>
              <a:gd name="connsiteY98" fmla="*/ 52388 h 923925"/>
              <a:gd name="connsiteX99" fmla="*/ 476358 w 5515083"/>
              <a:gd name="connsiteY99" fmla="*/ 57150 h 923925"/>
              <a:gd name="connsiteX100" fmla="*/ 447783 w 5515083"/>
              <a:gd name="connsiteY100" fmla="*/ 66675 h 923925"/>
              <a:gd name="connsiteX101" fmla="*/ 362058 w 5515083"/>
              <a:gd name="connsiteY101" fmla="*/ 85725 h 923925"/>
              <a:gd name="connsiteX102" fmla="*/ 314433 w 5515083"/>
              <a:gd name="connsiteY102" fmla="*/ 90488 h 923925"/>
              <a:gd name="connsiteX103" fmla="*/ 285858 w 5515083"/>
              <a:gd name="connsiteY103" fmla="*/ 100013 h 923925"/>
              <a:gd name="connsiteX104" fmla="*/ 271570 w 5515083"/>
              <a:gd name="connsiteY104" fmla="*/ 104775 h 923925"/>
              <a:gd name="connsiteX105" fmla="*/ 242995 w 5515083"/>
              <a:gd name="connsiteY105" fmla="*/ 109538 h 923925"/>
              <a:gd name="connsiteX106" fmla="*/ 204895 w 5515083"/>
              <a:gd name="connsiteY106" fmla="*/ 123825 h 923925"/>
              <a:gd name="connsiteX107" fmla="*/ 171558 w 5515083"/>
              <a:gd name="connsiteY107" fmla="*/ 133350 h 923925"/>
              <a:gd name="connsiteX108" fmla="*/ 142983 w 5515083"/>
              <a:gd name="connsiteY108" fmla="*/ 142875 h 923925"/>
              <a:gd name="connsiteX109" fmla="*/ 114408 w 5515083"/>
              <a:gd name="connsiteY109" fmla="*/ 152400 h 923925"/>
              <a:gd name="connsiteX110" fmla="*/ 95358 w 5515083"/>
              <a:gd name="connsiteY110" fmla="*/ 157163 h 923925"/>
              <a:gd name="connsiteX111" fmla="*/ 81070 w 5515083"/>
              <a:gd name="connsiteY111" fmla="*/ 161925 h 923925"/>
              <a:gd name="connsiteX112" fmla="*/ 57258 w 5515083"/>
              <a:gd name="connsiteY112" fmla="*/ 166688 h 923925"/>
              <a:gd name="connsiteX113" fmla="*/ 42970 w 5515083"/>
              <a:gd name="connsiteY113" fmla="*/ 171450 h 923925"/>
              <a:gd name="connsiteX114" fmla="*/ 19158 w 5515083"/>
              <a:gd name="connsiteY114" fmla="*/ 176213 h 923925"/>
              <a:gd name="connsiteX115" fmla="*/ 4870 w 5515083"/>
              <a:gd name="connsiteY115" fmla="*/ 180975 h 923925"/>
              <a:gd name="connsiteX116" fmla="*/ 38208 w 5515083"/>
              <a:gd name="connsiteY116" fmla="*/ 180975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5515083" h="923925">
                <a:moveTo>
                  <a:pt x="5515083" y="923925"/>
                </a:moveTo>
                <a:cubicBezTo>
                  <a:pt x="5510320" y="920750"/>
                  <a:pt x="5504564" y="918708"/>
                  <a:pt x="5500795" y="914400"/>
                </a:cubicBezTo>
                <a:cubicBezTo>
                  <a:pt x="5493257" y="905785"/>
                  <a:pt x="5488613" y="894983"/>
                  <a:pt x="5481745" y="885825"/>
                </a:cubicBezTo>
                <a:cubicBezTo>
                  <a:pt x="5470449" y="870763"/>
                  <a:pt x="5467104" y="864431"/>
                  <a:pt x="5453170" y="852488"/>
                </a:cubicBezTo>
                <a:cubicBezTo>
                  <a:pt x="5437605" y="839147"/>
                  <a:pt x="5434910" y="839444"/>
                  <a:pt x="5419833" y="828675"/>
                </a:cubicBezTo>
                <a:cubicBezTo>
                  <a:pt x="5409611" y="821374"/>
                  <a:pt x="5397719" y="811277"/>
                  <a:pt x="5386495" y="804863"/>
                </a:cubicBezTo>
                <a:cubicBezTo>
                  <a:pt x="5317117" y="765219"/>
                  <a:pt x="5406592" y="817293"/>
                  <a:pt x="5353158" y="790575"/>
                </a:cubicBezTo>
                <a:cubicBezTo>
                  <a:pt x="5338435" y="783213"/>
                  <a:pt x="5329093" y="770772"/>
                  <a:pt x="5315058" y="762000"/>
                </a:cubicBezTo>
                <a:cubicBezTo>
                  <a:pt x="5310801" y="759339"/>
                  <a:pt x="5305533" y="758825"/>
                  <a:pt x="5300770" y="757238"/>
                </a:cubicBezTo>
                <a:lnTo>
                  <a:pt x="5248383" y="719138"/>
                </a:lnTo>
                <a:cubicBezTo>
                  <a:pt x="5241982" y="714444"/>
                  <a:pt x="5236433" y="708400"/>
                  <a:pt x="5229333" y="704850"/>
                </a:cubicBezTo>
                <a:cubicBezTo>
                  <a:pt x="5222983" y="701675"/>
                  <a:pt x="5216447" y="698847"/>
                  <a:pt x="5210283" y="695325"/>
                </a:cubicBezTo>
                <a:cubicBezTo>
                  <a:pt x="5205313" y="692485"/>
                  <a:pt x="5201226" y="688125"/>
                  <a:pt x="5195995" y="685800"/>
                </a:cubicBezTo>
                <a:cubicBezTo>
                  <a:pt x="5186820" y="681722"/>
                  <a:pt x="5176945" y="679450"/>
                  <a:pt x="5167420" y="676275"/>
                </a:cubicBezTo>
                <a:cubicBezTo>
                  <a:pt x="5142010" y="659334"/>
                  <a:pt x="5163420" y="671798"/>
                  <a:pt x="5124558" y="657225"/>
                </a:cubicBezTo>
                <a:cubicBezTo>
                  <a:pt x="5108549" y="651222"/>
                  <a:pt x="5092808" y="644525"/>
                  <a:pt x="5076933" y="638175"/>
                </a:cubicBezTo>
                <a:cubicBezTo>
                  <a:pt x="5068995" y="635000"/>
                  <a:pt x="5061553" y="630055"/>
                  <a:pt x="5053120" y="628650"/>
                </a:cubicBezTo>
                <a:lnTo>
                  <a:pt x="5024545" y="623888"/>
                </a:lnTo>
                <a:cubicBezTo>
                  <a:pt x="4970950" y="591729"/>
                  <a:pt x="5037612" y="626962"/>
                  <a:pt x="4943583" y="604838"/>
                </a:cubicBezTo>
                <a:cubicBezTo>
                  <a:pt x="4934572" y="602718"/>
                  <a:pt x="4928410" y="593873"/>
                  <a:pt x="4919770" y="590550"/>
                </a:cubicBezTo>
                <a:cubicBezTo>
                  <a:pt x="4907552" y="585851"/>
                  <a:pt x="4894319" y="584398"/>
                  <a:pt x="4881670" y="581025"/>
                </a:cubicBezTo>
                <a:cubicBezTo>
                  <a:pt x="4870503" y="578047"/>
                  <a:pt x="4859403" y="574821"/>
                  <a:pt x="4848333" y="571500"/>
                </a:cubicBezTo>
                <a:cubicBezTo>
                  <a:pt x="4843524" y="570057"/>
                  <a:pt x="4838872" y="568117"/>
                  <a:pt x="4834045" y="566738"/>
                </a:cubicBezTo>
                <a:cubicBezTo>
                  <a:pt x="4827751" y="564940"/>
                  <a:pt x="4821345" y="563563"/>
                  <a:pt x="4814995" y="561975"/>
                </a:cubicBezTo>
                <a:cubicBezTo>
                  <a:pt x="4808645" y="557213"/>
                  <a:pt x="4803272" y="550741"/>
                  <a:pt x="4795945" y="547688"/>
                </a:cubicBezTo>
                <a:cubicBezTo>
                  <a:pt x="4783861" y="542653"/>
                  <a:pt x="4770601" y="541107"/>
                  <a:pt x="4757845" y="538163"/>
                </a:cubicBezTo>
                <a:cubicBezTo>
                  <a:pt x="4740524" y="534166"/>
                  <a:pt x="4722978" y="531558"/>
                  <a:pt x="4705458" y="528638"/>
                </a:cubicBezTo>
                <a:cubicBezTo>
                  <a:pt x="4699108" y="525463"/>
                  <a:pt x="4693034" y="521662"/>
                  <a:pt x="4686408" y="519113"/>
                </a:cubicBezTo>
                <a:cubicBezTo>
                  <a:pt x="4672351" y="513707"/>
                  <a:pt x="4657016" y="511560"/>
                  <a:pt x="4643545" y="504825"/>
                </a:cubicBezTo>
                <a:cubicBezTo>
                  <a:pt x="4629913" y="498009"/>
                  <a:pt x="4624225" y="494042"/>
                  <a:pt x="4610208" y="490538"/>
                </a:cubicBezTo>
                <a:cubicBezTo>
                  <a:pt x="4602355" y="488575"/>
                  <a:pt x="4594297" y="487531"/>
                  <a:pt x="4586395" y="485775"/>
                </a:cubicBezTo>
                <a:cubicBezTo>
                  <a:pt x="4580005" y="484355"/>
                  <a:pt x="4573695" y="482600"/>
                  <a:pt x="4567345" y="481013"/>
                </a:cubicBezTo>
                <a:cubicBezTo>
                  <a:pt x="4538604" y="461852"/>
                  <a:pt x="4568753" y="478984"/>
                  <a:pt x="4519720" y="466725"/>
                </a:cubicBezTo>
                <a:cubicBezTo>
                  <a:pt x="4516254" y="465858"/>
                  <a:pt x="4489333" y="453723"/>
                  <a:pt x="4481620" y="452438"/>
                </a:cubicBezTo>
                <a:cubicBezTo>
                  <a:pt x="4467440" y="450075"/>
                  <a:pt x="4452938" y="450038"/>
                  <a:pt x="4438758" y="447675"/>
                </a:cubicBezTo>
                <a:cubicBezTo>
                  <a:pt x="4424321" y="445269"/>
                  <a:pt x="4410156" y="441441"/>
                  <a:pt x="4395895" y="438150"/>
                </a:cubicBezTo>
                <a:cubicBezTo>
                  <a:pt x="4389517" y="436678"/>
                  <a:pt x="4383285" y="434559"/>
                  <a:pt x="4376845" y="433388"/>
                </a:cubicBezTo>
                <a:cubicBezTo>
                  <a:pt x="4365801" y="431380"/>
                  <a:pt x="4354620" y="430213"/>
                  <a:pt x="4343508" y="428625"/>
                </a:cubicBezTo>
                <a:cubicBezTo>
                  <a:pt x="4283423" y="404591"/>
                  <a:pt x="4358971" y="432842"/>
                  <a:pt x="4291120" y="414338"/>
                </a:cubicBezTo>
                <a:cubicBezTo>
                  <a:pt x="4282872" y="412089"/>
                  <a:pt x="4275479" y="407327"/>
                  <a:pt x="4267308" y="404813"/>
                </a:cubicBezTo>
                <a:cubicBezTo>
                  <a:pt x="4262661" y="403383"/>
                  <a:pt x="4216502" y="391636"/>
                  <a:pt x="4205395" y="390525"/>
                </a:cubicBezTo>
                <a:cubicBezTo>
                  <a:pt x="4181648" y="388150"/>
                  <a:pt x="4157770" y="387350"/>
                  <a:pt x="4133958" y="385763"/>
                </a:cubicBezTo>
                <a:cubicBezTo>
                  <a:pt x="4120336" y="381222"/>
                  <a:pt x="4115577" y="379229"/>
                  <a:pt x="4100620" y="376238"/>
                </a:cubicBezTo>
                <a:cubicBezTo>
                  <a:pt x="4091151" y="374344"/>
                  <a:pt x="4081454" y="373646"/>
                  <a:pt x="4072045" y="371475"/>
                </a:cubicBezTo>
                <a:cubicBezTo>
                  <a:pt x="4021701" y="359857"/>
                  <a:pt x="4054963" y="365914"/>
                  <a:pt x="4024420" y="357188"/>
                </a:cubicBezTo>
                <a:cubicBezTo>
                  <a:pt x="4018126" y="355390"/>
                  <a:pt x="4011685" y="354147"/>
                  <a:pt x="4005370" y="352425"/>
                </a:cubicBezTo>
                <a:cubicBezTo>
                  <a:pt x="3994220" y="349384"/>
                  <a:pt x="3983183" y="345941"/>
                  <a:pt x="3972033" y="342900"/>
                </a:cubicBezTo>
                <a:cubicBezTo>
                  <a:pt x="3965718" y="341178"/>
                  <a:pt x="3959277" y="339936"/>
                  <a:pt x="3952983" y="338138"/>
                </a:cubicBezTo>
                <a:cubicBezTo>
                  <a:pt x="3948156" y="336759"/>
                  <a:pt x="3943629" y="334300"/>
                  <a:pt x="3938695" y="333375"/>
                </a:cubicBezTo>
                <a:cubicBezTo>
                  <a:pt x="3918173" y="329527"/>
                  <a:pt x="3897294" y="327757"/>
                  <a:pt x="3876783" y="323850"/>
                </a:cubicBezTo>
                <a:cubicBezTo>
                  <a:pt x="3780353" y="305482"/>
                  <a:pt x="3896562" y="321559"/>
                  <a:pt x="3800583" y="309563"/>
                </a:cubicBezTo>
                <a:cubicBezTo>
                  <a:pt x="3792645" y="306388"/>
                  <a:pt x="3785136" y="301799"/>
                  <a:pt x="3776770" y="300038"/>
                </a:cubicBezTo>
                <a:cubicBezTo>
                  <a:pt x="3754801" y="295413"/>
                  <a:pt x="3710095" y="290513"/>
                  <a:pt x="3710095" y="290513"/>
                </a:cubicBezTo>
                <a:cubicBezTo>
                  <a:pt x="3677178" y="274054"/>
                  <a:pt x="3705162" y="285712"/>
                  <a:pt x="3662470" y="276225"/>
                </a:cubicBezTo>
                <a:cubicBezTo>
                  <a:pt x="3657570" y="275136"/>
                  <a:pt x="3653122" y="272361"/>
                  <a:pt x="3648183" y="271463"/>
                </a:cubicBezTo>
                <a:cubicBezTo>
                  <a:pt x="3635591" y="269173"/>
                  <a:pt x="3622753" y="268510"/>
                  <a:pt x="3610083" y="266700"/>
                </a:cubicBezTo>
                <a:cubicBezTo>
                  <a:pt x="3600524" y="265334"/>
                  <a:pt x="3591052" y="263406"/>
                  <a:pt x="3581508" y="261938"/>
                </a:cubicBezTo>
                <a:cubicBezTo>
                  <a:pt x="3570413" y="260231"/>
                  <a:pt x="3559283" y="258763"/>
                  <a:pt x="3548170" y="257175"/>
                </a:cubicBezTo>
                <a:cubicBezTo>
                  <a:pt x="3535933" y="253096"/>
                  <a:pt x="3527983" y="250041"/>
                  <a:pt x="3514833" y="247650"/>
                </a:cubicBezTo>
                <a:cubicBezTo>
                  <a:pt x="3495073" y="244057"/>
                  <a:pt x="3462706" y="240884"/>
                  <a:pt x="3443395" y="238125"/>
                </a:cubicBezTo>
                <a:cubicBezTo>
                  <a:pt x="3433836" y="236759"/>
                  <a:pt x="3424402" y="234561"/>
                  <a:pt x="3414820" y="233363"/>
                </a:cubicBezTo>
                <a:cubicBezTo>
                  <a:pt x="3398989" y="231384"/>
                  <a:pt x="3383026" y="230579"/>
                  <a:pt x="3367195" y="228600"/>
                </a:cubicBezTo>
                <a:cubicBezTo>
                  <a:pt x="3357613" y="227402"/>
                  <a:pt x="3348121" y="225565"/>
                  <a:pt x="3338620" y="223838"/>
                </a:cubicBezTo>
                <a:cubicBezTo>
                  <a:pt x="3330656" y="222390"/>
                  <a:pt x="3322858" y="219922"/>
                  <a:pt x="3314808" y="219075"/>
                </a:cubicBezTo>
                <a:cubicBezTo>
                  <a:pt x="3292649" y="216742"/>
                  <a:pt x="3270358" y="215900"/>
                  <a:pt x="3248133" y="214313"/>
                </a:cubicBezTo>
                <a:cubicBezTo>
                  <a:pt x="3232566" y="209865"/>
                  <a:pt x="3208230" y="201941"/>
                  <a:pt x="3190983" y="200025"/>
                </a:cubicBezTo>
                <a:cubicBezTo>
                  <a:pt x="3170411" y="197739"/>
                  <a:pt x="3149708" y="196850"/>
                  <a:pt x="3129070" y="195263"/>
                </a:cubicBezTo>
                <a:cubicBezTo>
                  <a:pt x="3111350" y="189356"/>
                  <a:pt x="3096220" y="183905"/>
                  <a:pt x="3076683" y="180975"/>
                </a:cubicBezTo>
                <a:cubicBezTo>
                  <a:pt x="3057778" y="178139"/>
                  <a:pt x="3038544" y="178214"/>
                  <a:pt x="3019533" y="176213"/>
                </a:cubicBezTo>
                <a:cubicBezTo>
                  <a:pt x="2918240" y="165551"/>
                  <a:pt x="3061219" y="178893"/>
                  <a:pt x="2948095" y="161925"/>
                </a:cubicBezTo>
                <a:cubicBezTo>
                  <a:pt x="2929190" y="159089"/>
                  <a:pt x="2909966" y="159065"/>
                  <a:pt x="2890945" y="157163"/>
                </a:cubicBezTo>
                <a:cubicBezTo>
                  <a:pt x="2878210" y="155889"/>
                  <a:pt x="2865545" y="153988"/>
                  <a:pt x="2852845" y="152400"/>
                </a:cubicBezTo>
                <a:cubicBezTo>
                  <a:pt x="2841733" y="149225"/>
                  <a:pt x="2830769" y="145474"/>
                  <a:pt x="2819508" y="142875"/>
                </a:cubicBezTo>
                <a:cubicBezTo>
                  <a:pt x="2800547" y="138500"/>
                  <a:pt x="2776444" y="136884"/>
                  <a:pt x="2757595" y="133350"/>
                </a:cubicBezTo>
                <a:cubicBezTo>
                  <a:pt x="2743210" y="130653"/>
                  <a:pt x="2729211" y="125970"/>
                  <a:pt x="2714733" y="123825"/>
                </a:cubicBezTo>
                <a:cubicBezTo>
                  <a:pt x="2686293" y="119612"/>
                  <a:pt x="2657201" y="119938"/>
                  <a:pt x="2629008" y="114300"/>
                </a:cubicBezTo>
                <a:cubicBezTo>
                  <a:pt x="2605195" y="109538"/>
                  <a:pt x="2581667" y="103025"/>
                  <a:pt x="2557570" y="100013"/>
                </a:cubicBezTo>
                <a:lnTo>
                  <a:pt x="2519470" y="95250"/>
                </a:lnTo>
                <a:cubicBezTo>
                  <a:pt x="2503613" y="93488"/>
                  <a:pt x="2487690" y="92352"/>
                  <a:pt x="2471845" y="90488"/>
                </a:cubicBezTo>
                <a:cubicBezTo>
                  <a:pt x="2460697" y="89176"/>
                  <a:pt x="2449552" y="87733"/>
                  <a:pt x="2438508" y="85725"/>
                </a:cubicBezTo>
                <a:cubicBezTo>
                  <a:pt x="2432068" y="84554"/>
                  <a:pt x="2425974" y="81584"/>
                  <a:pt x="2419458" y="80963"/>
                </a:cubicBezTo>
                <a:cubicBezTo>
                  <a:pt x="2392545" y="78400"/>
                  <a:pt x="2365483" y="77788"/>
                  <a:pt x="2338495" y="76200"/>
                </a:cubicBezTo>
                <a:cubicBezTo>
                  <a:pt x="2310483" y="66863"/>
                  <a:pt x="2333226" y="73406"/>
                  <a:pt x="2286108" y="66675"/>
                </a:cubicBezTo>
                <a:cubicBezTo>
                  <a:pt x="2224013" y="57804"/>
                  <a:pt x="2286360" y="61542"/>
                  <a:pt x="2176570" y="57150"/>
                </a:cubicBezTo>
                <a:lnTo>
                  <a:pt x="2019408" y="52388"/>
                </a:lnTo>
                <a:cubicBezTo>
                  <a:pt x="1811892" y="31636"/>
                  <a:pt x="2046592" y="53194"/>
                  <a:pt x="1805095" y="38100"/>
                </a:cubicBezTo>
                <a:cubicBezTo>
                  <a:pt x="1793892" y="37400"/>
                  <a:pt x="1782914" y="34578"/>
                  <a:pt x="1771758" y="33338"/>
                </a:cubicBezTo>
                <a:cubicBezTo>
                  <a:pt x="1754331" y="31402"/>
                  <a:pt x="1736833" y="30163"/>
                  <a:pt x="1719370" y="28575"/>
                </a:cubicBezTo>
                <a:cubicBezTo>
                  <a:pt x="1633176" y="3948"/>
                  <a:pt x="1701960" y="20640"/>
                  <a:pt x="1524108" y="14288"/>
                </a:cubicBezTo>
                <a:lnTo>
                  <a:pt x="1419333" y="9525"/>
                </a:lnTo>
                <a:cubicBezTo>
                  <a:pt x="1395520" y="6350"/>
                  <a:pt x="1371918" y="168"/>
                  <a:pt x="1347895" y="0"/>
                </a:cubicBezTo>
                <a:lnTo>
                  <a:pt x="738295" y="4763"/>
                </a:lnTo>
                <a:cubicBezTo>
                  <a:pt x="720762" y="5015"/>
                  <a:pt x="703322" y="7476"/>
                  <a:pt x="685908" y="9525"/>
                </a:cubicBezTo>
                <a:cubicBezTo>
                  <a:pt x="676318" y="10653"/>
                  <a:pt x="666877" y="12820"/>
                  <a:pt x="657333" y="14288"/>
                </a:cubicBezTo>
                <a:cubicBezTo>
                  <a:pt x="646238" y="15995"/>
                  <a:pt x="635108" y="17463"/>
                  <a:pt x="623995" y="19050"/>
                </a:cubicBezTo>
                <a:lnTo>
                  <a:pt x="595420" y="28575"/>
                </a:lnTo>
                <a:cubicBezTo>
                  <a:pt x="590658" y="30163"/>
                  <a:pt x="586003" y="32120"/>
                  <a:pt x="581133" y="33338"/>
                </a:cubicBezTo>
                <a:cubicBezTo>
                  <a:pt x="568433" y="36513"/>
                  <a:pt x="554742" y="37009"/>
                  <a:pt x="543033" y="42863"/>
                </a:cubicBezTo>
                <a:cubicBezTo>
                  <a:pt x="536683" y="46038"/>
                  <a:pt x="530925" y="50900"/>
                  <a:pt x="523983" y="52388"/>
                </a:cubicBezTo>
                <a:cubicBezTo>
                  <a:pt x="508383" y="55731"/>
                  <a:pt x="492233" y="55563"/>
                  <a:pt x="476358" y="57150"/>
                </a:cubicBezTo>
                <a:cubicBezTo>
                  <a:pt x="466833" y="60325"/>
                  <a:pt x="457523" y="64240"/>
                  <a:pt x="447783" y="66675"/>
                </a:cubicBezTo>
                <a:cubicBezTo>
                  <a:pt x="418421" y="74016"/>
                  <a:pt x="392290" y="81190"/>
                  <a:pt x="362058" y="85725"/>
                </a:cubicBezTo>
                <a:cubicBezTo>
                  <a:pt x="346280" y="88092"/>
                  <a:pt x="330308" y="88900"/>
                  <a:pt x="314433" y="90488"/>
                </a:cubicBezTo>
                <a:lnTo>
                  <a:pt x="285858" y="100013"/>
                </a:lnTo>
                <a:cubicBezTo>
                  <a:pt x="281095" y="101600"/>
                  <a:pt x="276522" y="103950"/>
                  <a:pt x="271570" y="104775"/>
                </a:cubicBezTo>
                <a:cubicBezTo>
                  <a:pt x="262045" y="106363"/>
                  <a:pt x="252421" y="107443"/>
                  <a:pt x="242995" y="109538"/>
                </a:cubicBezTo>
                <a:cubicBezTo>
                  <a:pt x="232960" y="111768"/>
                  <a:pt x="212316" y="121351"/>
                  <a:pt x="204895" y="123825"/>
                </a:cubicBezTo>
                <a:cubicBezTo>
                  <a:pt x="193931" y="127480"/>
                  <a:pt x="182604" y="129951"/>
                  <a:pt x="171558" y="133350"/>
                </a:cubicBezTo>
                <a:cubicBezTo>
                  <a:pt x="161962" y="136303"/>
                  <a:pt x="152508" y="139700"/>
                  <a:pt x="142983" y="142875"/>
                </a:cubicBezTo>
                <a:cubicBezTo>
                  <a:pt x="133458" y="146050"/>
                  <a:pt x="124148" y="149965"/>
                  <a:pt x="114408" y="152400"/>
                </a:cubicBezTo>
                <a:cubicBezTo>
                  <a:pt x="108058" y="153988"/>
                  <a:pt x="101652" y="155365"/>
                  <a:pt x="95358" y="157163"/>
                </a:cubicBezTo>
                <a:cubicBezTo>
                  <a:pt x="90531" y="158542"/>
                  <a:pt x="85940" y="160707"/>
                  <a:pt x="81070" y="161925"/>
                </a:cubicBezTo>
                <a:cubicBezTo>
                  <a:pt x="73217" y="163888"/>
                  <a:pt x="65111" y="164725"/>
                  <a:pt x="57258" y="166688"/>
                </a:cubicBezTo>
                <a:cubicBezTo>
                  <a:pt x="52388" y="167906"/>
                  <a:pt x="47840" y="170232"/>
                  <a:pt x="42970" y="171450"/>
                </a:cubicBezTo>
                <a:cubicBezTo>
                  <a:pt x="35117" y="173413"/>
                  <a:pt x="27011" y="174250"/>
                  <a:pt x="19158" y="176213"/>
                </a:cubicBezTo>
                <a:cubicBezTo>
                  <a:pt x="14288" y="177431"/>
                  <a:pt x="0" y="179758"/>
                  <a:pt x="4870" y="180975"/>
                </a:cubicBezTo>
                <a:cubicBezTo>
                  <a:pt x="15651" y="183670"/>
                  <a:pt x="27095" y="180975"/>
                  <a:pt x="38208" y="18097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1957388" y="2314575"/>
            <a:ext cx="3404602" cy="2062163"/>
          </a:xfrm>
          <a:custGeom>
            <a:avLst/>
            <a:gdLst>
              <a:gd name="connsiteX0" fmla="*/ 3362325 w 3404602"/>
              <a:gd name="connsiteY0" fmla="*/ 2062163 h 2062163"/>
              <a:gd name="connsiteX1" fmla="*/ 3362325 w 3404602"/>
              <a:gd name="connsiteY1" fmla="*/ 1690688 h 2062163"/>
              <a:gd name="connsiteX2" fmla="*/ 3357562 w 3404602"/>
              <a:gd name="connsiteY2" fmla="*/ 1628775 h 2062163"/>
              <a:gd name="connsiteX3" fmla="*/ 3333750 w 3404602"/>
              <a:gd name="connsiteY3" fmla="*/ 1562100 h 2062163"/>
              <a:gd name="connsiteX4" fmla="*/ 3314700 w 3404602"/>
              <a:gd name="connsiteY4" fmla="*/ 1509713 h 2062163"/>
              <a:gd name="connsiteX5" fmla="*/ 3305175 w 3404602"/>
              <a:gd name="connsiteY5" fmla="*/ 1457325 h 2062163"/>
              <a:gd name="connsiteX6" fmla="*/ 3295650 w 3404602"/>
              <a:gd name="connsiteY6" fmla="*/ 1433513 h 2062163"/>
              <a:gd name="connsiteX7" fmla="*/ 3290887 w 3404602"/>
              <a:gd name="connsiteY7" fmla="*/ 1409700 h 2062163"/>
              <a:gd name="connsiteX8" fmla="*/ 3281362 w 3404602"/>
              <a:gd name="connsiteY8" fmla="*/ 1390650 h 2062163"/>
              <a:gd name="connsiteX9" fmla="*/ 3271837 w 3404602"/>
              <a:gd name="connsiteY9" fmla="*/ 1362075 h 2062163"/>
              <a:gd name="connsiteX10" fmla="*/ 3219450 w 3404602"/>
              <a:gd name="connsiteY10" fmla="*/ 1243013 h 2062163"/>
              <a:gd name="connsiteX11" fmla="*/ 3200400 w 3404602"/>
              <a:gd name="connsiteY11" fmla="*/ 1214438 h 2062163"/>
              <a:gd name="connsiteX12" fmla="*/ 3181350 w 3404602"/>
              <a:gd name="connsiteY12" fmla="*/ 1176338 h 2062163"/>
              <a:gd name="connsiteX13" fmla="*/ 3157537 w 3404602"/>
              <a:gd name="connsiteY13" fmla="*/ 1147763 h 2062163"/>
              <a:gd name="connsiteX14" fmla="*/ 3143250 w 3404602"/>
              <a:gd name="connsiteY14" fmla="*/ 1119188 h 2062163"/>
              <a:gd name="connsiteX15" fmla="*/ 3119437 w 3404602"/>
              <a:gd name="connsiteY15" fmla="*/ 1071563 h 2062163"/>
              <a:gd name="connsiteX16" fmla="*/ 3086100 w 3404602"/>
              <a:gd name="connsiteY16" fmla="*/ 1023938 h 2062163"/>
              <a:gd name="connsiteX17" fmla="*/ 3071812 w 3404602"/>
              <a:gd name="connsiteY17" fmla="*/ 1000125 h 2062163"/>
              <a:gd name="connsiteX18" fmla="*/ 3062287 w 3404602"/>
              <a:gd name="connsiteY18" fmla="*/ 971550 h 2062163"/>
              <a:gd name="connsiteX19" fmla="*/ 3019425 w 3404602"/>
              <a:gd name="connsiteY19" fmla="*/ 919163 h 2062163"/>
              <a:gd name="connsiteX20" fmla="*/ 3005137 w 3404602"/>
              <a:gd name="connsiteY20" fmla="*/ 895350 h 2062163"/>
              <a:gd name="connsiteX21" fmla="*/ 2962275 w 3404602"/>
              <a:gd name="connsiteY21" fmla="*/ 852488 h 2062163"/>
              <a:gd name="connsiteX22" fmla="*/ 2943225 w 3404602"/>
              <a:gd name="connsiteY22" fmla="*/ 828675 h 2062163"/>
              <a:gd name="connsiteX23" fmla="*/ 2933700 w 3404602"/>
              <a:gd name="connsiteY23" fmla="*/ 809625 h 2062163"/>
              <a:gd name="connsiteX24" fmla="*/ 2914650 w 3404602"/>
              <a:gd name="connsiteY24" fmla="*/ 790575 h 2062163"/>
              <a:gd name="connsiteX25" fmla="*/ 2862262 w 3404602"/>
              <a:gd name="connsiteY25" fmla="*/ 752475 h 2062163"/>
              <a:gd name="connsiteX26" fmla="*/ 2809875 w 3404602"/>
              <a:gd name="connsiteY26" fmla="*/ 709613 h 2062163"/>
              <a:gd name="connsiteX27" fmla="*/ 2771775 w 3404602"/>
              <a:gd name="connsiteY27" fmla="*/ 685800 h 2062163"/>
              <a:gd name="connsiteX28" fmla="*/ 2738437 w 3404602"/>
              <a:gd name="connsiteY28" fmla="*/ 676275 h 2062163"/>
              <a:gd name="connsiteX29" fmla="*/ 2719387 w 3404602"/>
              <a:gd name="connsiteY29" fmla="*/ 661988 h 2062163"/>
              <a:gd name="connsiteX30" fmla="*/ 2695575 w 3404602"/>
              <a:gd name="connsiteY30" fmla="*/ 652463 h 2062163"/>
              <a:gd name="connsiteX31" fmla="*/ 2633662 w 3404602"/>
              <a:gd name="connsiteY31" fmla="*/ 633413 h 2062163"/>
              <a:gd name="connsiteX32" fmla="*/ 2586037 w 3404602"/>
              <a:gd name="connsiteY32" fmla="*/ 623888 h 2062163"/>
              <a:gd name="connsiteX33" fmla="*/ 2509837 w 3404602"/>
              <a:gd name="connsiteY33" fmla="*/ 609600 h 2062163"/>
              <a:gd name="connsiteX34" fmla="*/ 2428875 w 3404602"/>
              <a:gd name="connsiteY34" fmla="*/ 604838 h 2062163"/>
              <a:gd name="connsiteX35" fmla="*/ 2357437 w 3404602"/>
              <a:gd name="connsiteY35" fmla="*/ 590550 h 2062163"/>
              <a:gd name="connsiteX36" fmla="*/ 2266950 w 3404602"/>
              <a:gd name="connsiteY36" fmla="*/ 581025 h 2062163"/>
              <a:gd name="connsiteX37" fmla="*/ 1171575 w 3404602"/>
              <a:gd name="connsiteY37" fmla="*/ 571500 h 2062163"/>
              <a:gd name="connsiteX38" fmla="*/ 881062 w 3404602"/>
              <a:gd name="connsiteY38" fmla="*/ 566738 h 2062163"/>
              <a:gd name="connsiteX39" fmla="*/ 847725 w 3404602"/>
              <a:gd name="connsiteY39" fmla="*/ 561975 h 2062163"/>
              <a:gd name="connsiteX40" fmla="*/ 809625 w 3404602"/>
              <a:gd name="connsiteY40" fmla="*/ 557213 h 2062163"/>
              <a:gd name="connsiteX41" fmla="*/ 776287 w 3404602"/>
              <a:gd name="connsiteY41" fmla="*/ 547688 h 2062163"/>
              <a:gd name="connsiteX42" fmla="*/ 695325 w 3404602"/>
              <a:gd name="connsiteY42" fmla="*/ 538163 h 2062163"/>
              <a:gd name="connsiteX43" fmla="*/ 604837 w 3404602"/>
              <a:gd name="connsiteY43" fmla="*/ 523875 h 2062163"/>
              <a:gd name="connsiteX44" fmla="*/ 576262 w 3404602"/>
              <a:gd name="connsiteY44" fmla="*/ 519113 h 2062163"/>
              <a:gd name="connsiteX45" fmla="*/ 495300 w 3404602"/>
              <a:gd name="connsiteY45" fmla="*/ 514350 h 2062163"/>
              <a:gd name="connsiteX46" fmla="*/ 438150 w 3404602"/>
              <a:gd name="connsiteY46" fmla="*/ 500063 h 2062163"/>
              <a:gd name="connsiteX47" fmla="*/ 423862 w 3404602"/>
              <a:gd name="connsiteY47" fmla="*/ 495300 h 2062163"/>
              <a:gd name="connsiteX48" fmla="*/ 404812 w 3404602"/>
              <a:gd name="connsiteY48" fmla="*/ 490538 h 2062163"/>
              <a:gd name="connsiteX49" fmla="*/ 381000 w 3404602"/>
              <a:gd name="connsiteY49" fmla="*/ 481013 h 2062163"/>
              <a:gd name="connsiteX50" fmla="*/ 366712 w 3404602"/>
              <a:gd name="connsiteY50" fmla="*/ 476250 h 2062163"/>
              <a:gd name="connsiteX51" fmla="*/ 309562 w 3404602"/>
              <a:gd name="connsiteY51" fmla="*/ 438150 h 2062163"/>
              <a:gd name="connsiteX52" fmla="*/ 295275 w 3404602"/>
              <a:gd name="connsiteY52" fmla="*/ 433388 h 2062163"/>
              <a:gd name="connsiteX53" fmla="*/ 247650 w 3404602"/>
              <a:gd name="connsiteY53" fmla="*/ 395288 h 2062163"/>
              <a:gd name="connsiteX54" fmla="*/ 238125 w 3404602"/>
              <a:gd name="connsiteY54" fmla="*/ 381000 h 2062163"/>
              <a:gd name="connsiteX55" fmla="*/ 219075 w 3404602"/>
              <a:gd name="connsiteY55" fmla="*/ 361950 h 2062163"/>
              <a:gd name="connsiteX56" fmla="*/ 195262 w 3404602"/>
              <a:gd name="connsiteY56" fmla="*/ 328613 h 2062163"/>
              <a:gd name="connsiteX57" fmla="*/ 176212 w 3404602"/>
              <a:gd name="connsiteY57" fmla="*/ 304800 h 2062163"/>
              <a:gd name="connsiteX58" fmla="*/ 166687 w 3404602"/>
              <a:gd name="connsiteY58" fmla="*/ 280988 h 2062163"/>
              <a:gd name="connsiteX59" fmla="*/ 147637 w 3404602"/>
              <a:gd name="connsiteY59" fmla="*/ 257175 h 2062163"/>
              <a:gd name="connsiteX60" fmla="*/ 119062 w 3404602"/>
              <a:gd name="connsiteY60" fmla="*/ 214313 h 2062163"/>
              <a:gd name="connsiteX61" fmla="*/ 109537 w 3404602"/>
              <a:gd name="connsiteY61" fmla="*/ 200025 h 2062163"/>
              <a:gd name="connsiteX62" fmla="*/ 95250 w 3404602"/>
              <a:gd name="connsiteY62" fmla="*/ 185738 h 2062163"/>
              <a:gd name="connsiteX63" fmla="*/ 85725 w 3404602"/>
              <a:gd name="connsiteY63" fmla="*/ 171450 h 2062163"/>
              <a:gd name="connsiteX64" fmla="*/ 66675 w 3404602"/>
              <a:gd name="connsiteY64" fmla="*/ 138113 h 2062163"/>
              <a:gd name="connsiteX65" fmla="*/ 47625 w 3404602"/>
              <a:gd name="connsiteY65" fmla="*/ 119063 h 2062163"/>
              <a:gd name="connsiteX66" fmla="*/ 33337 w 3404602"/>
              <a:gd name="connsiteY66" fmla="*/ 95250 h 2062163"/>
              <a:gd name="connsiteX67" fmla="*/ 23812 w 3404602"/>
              <a:gd name="connsiteY67" fmla="*/ 80963 h 2062163"/>
              <a:gd name="connsiteX68" fmla="*/ 9525 w 3404602"/>
              <a:gd name="connsiteY68" fmla="*/ 47625 h 2062163"/>
              <a:gd name="connsiteX69" fmla="*/ 0 w 3404602"/>
              <a:gd name="connsiteY69" fmla="*/ 19050 h 2062163"/>
              <a:gd name="connsiteX70" fmla="*/ 0 w 3404602"/>
              <a:gd name="connsiteY70" fmla="*/ 0 h 2062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404602" h="2062163">
                <a:moveTo>
                  <a:pt x="3362325" y="2062163"/>
                </a:moveTo>
                <a:cubicBezTo>
                  <a:pt x="3404602" y="1935314"/>
                  <a:pt x="3370340" y="2043336"/>
                  <a:pt x="3362325" y="1690688"/>
                </a:cubicBezTo>
                <a:cubicBezTo>
                  <a:pt x="3361855" y="1669995"/>
                  <a:pt x="3360633" y="1649245"/>
                  <a:pt x="3357562" y="1628775"/>
                </a:cubicBezTo>
                <a:cubicBezTo>
                  <a:pt x="3354104" y="1605720"/>
                  <a:pt x="3342768" y="1583144"/>
                  <a:pt x="3333750" y="1562100"/>
                </a:cubicBezTo>
                <a:cubicBezTo>
                  <a:pt x="3322360" y="1505158"/>
                  <a:pt x="3338577" y="1575376"/>
                  <a:pt x="3314700" y="1509713"/>
                </a:cubicBezTo>
                <a:cubicBezTo>
                  <a:pt x="3311376" y="1500571"/>
                  <a:pt x="3307292" y="1465089"/>
                  <a:pt x="3305175" y="1457325"/>
                </a:cubicBezTo>
                <a:cubicBezTo>
                  <a:pt x="3302926" y="1449077"/>
                  <a:pt x="3298107" y="1441701"/>
                  <a:pt x="3295650" y="1433513"/>
                </a:cubicBezTo>
                <a:cubicBezTo>
                  <a:pt x="3293324" y="1425760"/>
                  <a:pt x="3293447" y="1417379"/>
                  <a:pt x="3290887" y="1409700"/>
                </a:cubicBezTo>
                <a:cubicBezTo>
                  <a:pt x="3288642" y="1402965"/>
                  <a:pt x="3283999" y="1397242"/>
                  <a:pt x="3281362" y="1390650"/>
                </a:cubicBezTo>
                <a:cubicBezTo>
                  <a:pt x="3277633" y="1381328"/>
                  <a:pt x="3275496" y="1371425"/>
                  <a:pt x="3271837" y="1362075"/>
                </a:cubicBezTo>
                <a:cubicBezTo>
                  <a:pt x="3259678" y="1331003"/>
                  <a:pt x="3238619" y="1276558"/>
                  <a:pt x="3219450" y="1243013"/>
                </a:cubicBezTo>
                <a:cubicBezTo>
                  <a:pt x="3213770" y="1233074"/>
                  <a:pt x="3205959" y="1224445"/>
                  <a:pt x="3200400" y="1214438"/>
                </a:cubicBezTo>
                <a:cubicBezTo>
                  <a:pt x="3179473" y="1176770"/>
                  <a:pt x="3222625" y="1231372"/>
                  <a:pt x="3181350" y="1176338"/>
                </a:cubicBezTo>
                <a:cubicBezTo>
                  <a:pt x="3126333" y="1102982"/>
                  <a:pt x="3201970" y="1214410"/>
                  <a:pt x="3157537" y="1147763"/>
                </a:cubicBezTo>
                <a:cubicBezTo>
                  <a:pt x="3147592" y="1117925"/>
                  <a:pt x="3159405" y="1149190"/>
                  <a:pt x="3143250" y="1119188"/>
                </a:cubicBezTo>
                <a:cubicBezTo>
                  <a:pt x="3134835" y="1103561"/>
                  <a:pt x="3128139" y="1087032"/>
                  <a:pt x="3119437" y="1071563"/>
                </a:cubicBezTo>
                <a:cubicBezTo>
                  <a:pt x="3101132" y="1039022"/>
                  <a:pt x="3103686" y="1050317"/>
                  <a:pt x="3086100" y="1023938"/>
                </a:cubicBezTo>
                <a:cubicBezTo>
                  <a:pt x="3080965" y="1016236"/>
                  <a:pt x="3075643" y="1008552"/>
                  <a:pt x="3071812" y="1000125"/>
                </a:cubicBezTo>
                <a:cubicBezTo>
                  <a:pt x="3067657" y="990985"/>
                  <a:pt x="3067741" y="979979"/>
                  <a:pt x="3062287" y="971550"/>
                </a:cubicBezTo>
                <a:cubicBezTo>
                  <a:pt x="3050030" y="952607"/>
                  <a:pt x="3031033" y="938510"/>
                  <a:pt x="3019425" y="919163"/>
                </a:cubicBezTo>
                <a:cubicBezTo>
                  <a:pt x="3014662" y="911225"/>
                  <a:pt x="3011161" y="902378"/>
                  <a:pt x="3005137" y="895350"/>
                </a:cubicBezTo>
                <a:cubicBezTo>
                  <a:pt x="2991988" y="880009"/>
                  <a:pt x="2974897" y="868266"/>
                  <a:pt x="2962275" y="852488"/>
                </a:cubicBezTo>
                <a:cubicBezTo>
                  <a:pt x="2955925" y="844550"/>
                  <a:pt x="2948864" y="837133"/>
                  <a:pt x="2943225" y="828675"/>
                </a:cubicBezTo>
                <a:cubicBezTo>
                  <a:pt x="2939287" y="822768"/>
                  <a:pt x="2937960" y="815305"/>
                  <a:pt x="2933700" y="809625"/>
                </a:cubicBezTo>
                <a:cubicBezTo>
                  <a:pt x="2928312" y="802441"/>
                  <a:pt x="2921362" y="796541"/>
                  <a:pt x="2914650" y="790575"/>
                </a:cubicBezTo>
                <a:cubicBezTo>
                  <a:pt x="2891511" y="770007"/>
                  <a:pt x="2888469" y="770820"/>
                  <a:pt x="2862262" y="752475"/>
                </a:cubicBezTo>
                <a:cubicBezTo>
                  <a:pt x="2798357" y="707742"/>
                  <a:pt x="2910357" y="783301"/>
                  <a:pt x="2809875" y="709613"/>
                </a:cubicBezTo>
                <a:cubicBezTo>
                  <a:pt x="2797798" y="700756"/>
                  <a:pt x="2785346" y="692133"/>
                  <a:pt x="2771775" y="685800"/>
                </a:cubicBezTo>
                <a:cubicBezTo>
                  <a:pt x="2761302" y="680913"/>
                  <a:pt x="2749550" y="679450"/>
                  <a:pt x="2738437" y="676275"/>
                </a:cubicBezTo>
                <a:cubicBezTo>
                  <a:pt x="2732087" y="671513"/>
                  <a:pt x="2726326" y="665843"/>
                  <a:pt x="2719387" y="661988"/>
                </a:cubicBezTo>
                <a:cubicBezTo>
                  <a:pt x="2711914" y="657836"/>
                  <a:pt x="2703626" y="655338"/>
                  <a:pt x="2695575" y="652463"/>
                </a:cubicBezTo>
                <a:cubicBezTo>
                  <a:pt x="2674031" y="644769"/>
                  <a:pt x="2655359" y="638062"/>
                  <a:pt x="2633662" y="633413"/>
                </a:cubicBezTo>
                <a:cubicBezTo>
                  <a:pt x="2617832" y="630021"/>
                  <a:pt x="2601867" y="627280"/>
                  <a:pt x="2586037" y="623888"/>
                </a:cubicBezTo>
                <a:cubicBezTo>
                  <a:pt x="2554520" y="617134"/>
                  <a:pt x="2554945" y="612253"/>
                  <a:pt x="2509837" y="609600"/>
                </a:cubicBezTo>
                <a:lnTo>
                  <a:pt x="2428875" y="604838"/>
                </a:lnTo>
                <a:cubicBezTo>
                  <a:pt x="2380786" y="591099"/>
                  <a:pt x="2409712" y="597520"/>
                  <a:pt x="2357437" y="590550"/>
                </a:cubicBezTo>
                <a:cubicBezTo>
                  <a:pt x="2324606" y="586173"/>
                  <a:pt x="2302197" y="581462"/>
                  <a:pt x="2266950" y="581025"/>
                </a:cubicBezTo>
                <a:lnTo>
                  <a:pt x="1171575" y="571500"/>
                </a:lnTo>
                <a:lnTo>
                  <a:pt x="881062" y="566738"/>
                </a:lnTo>
                <a:lnTo>
                  <a:pt x="847725" y="561975"/>
                </a:lnTo>
                <a:cubicBezTo>
                  <a:pt x="835038" y="560283"/>
                  <a:pt x="822175" y="559723"/>
                  <a:pt x="809625" y="557213"/>
                </a:cubicBezTo>
                <a:cubicBezTo>
                  <a:pt x="798292" y="554947"/>
                  <a:pt x="787588" y="550110"/>
                  <a:pt x="776287" y="547688"/>
                </a:cubicBezTo>
                <a:cubicBezTo>
                  <a:pt x="757854" y="543738"/>
                  <a:pt x="710489" y="539679"/>
                  <a:pt x="695325" y="538163"/>
                </a:cubicBezTo>
                <a:cubicBezTo>
                  <a:pt x="645655" y="528228"/>
                  <a:pt x="690183" y="536676"/>
                  <a:pt x="604837" y="523875"/>
                </a:cubicBezTo>
                <a:cubicBezTo>
                  <a:pt x="595287" y="522443"/>
                  <a:pt x="585882" y="519950"/>
                  <a:pt x="576262" y="519113"/>
                </a:cubicBezTo>
                <a:cubicBezTo>
                  <a:pt x="549330" y="516771"/>
                  <a:pt x="522287" y="515938"/>
                  <a:pt x="495300" y="514350"/>
                </a:cubicBezTo>
                <a:cubicBezTo>
                  <a:pt x="451966" y="497017"/>
                  <a:pt x="491896" y="510812"/>
                  <a:pt x="438150" y="500063"/>
                </a:cubicBezTo>
                <a:cubicBezTo>
                  <a:pt x="433227" y="499078"/>
                  <a:pt x="428689" y="496679"/>
                  <a:pt x="423862" y="495300"/>
                </a:cubicBezTo>
                <a:cubicBezTo>
                  <a:pt x="417568" y="493502"/>
                  <a:pt x="411022" y="492608"/>
                  <a:pt x="404812" y="490538"/>
                </a:cubicBezTo>
                <a:cubicBezTo>
                  <a:pt x="396702" y="487835"/>
                  <a:pt x="389004" y="484015"/>
                  <a:pt x="381000" y="481013"/>
                </a:cubicBezTo>
                <a:cubicBezTo>
                  <a:pt x="376299" y="479250"/>
                  <a:pt x="371475" y="477838"/>
                  <a:pt x="366712" y="476250"/>
                </a:cubicBezTo>
                <a:cubicBezTo>
                  <a:pt x="339456" y="455808"/>
                  <a:pt x="335422" y="449232"/>
                  <a:pt x="309562" y="438150"/>
                </a:cubicBezTo>
                <a:cubicBezTo>
                  <a:pt x="304948" y="436173"/>
                  <a:pt x="300037" y="434975"/>
                  <a:pt x="295275" y="433388"/>
                </a:cubicBezTo>
                <a:cubicBezTo>
                  <a:pt x="278348" y="422104"/>
                  <a:pt x="260838" y="411114"/>
                  <a:pt x="247650" y="395288"/>
                </a:cubicBezTo>
                <a:cubicBezTo>
                  <a:pt x="243986" y="390891"/>
                  <a:pt x="241850" y="385346"/>
                  <a:pt x="238125" y="381000"/>
                </a:cubicBezTo>
                <a:cubicBezTo>
                  <a:pt x="232281" y="374182"/>
                  <a:pt x="224463" y="369134"/>
                  <a:pt x="219075" y="361950"/>
                </a:cubicBezTo>
                <a:cubicBezTo>
                  <a:pt x="181469" y="311809"/>
                  <a:pt x="238353" y="371701"/>
                  <a:pt x="195262" y="328613"/>
                </a:cubicBezTo>
                <a:cubicBezTo>
                  <a:pt x="181270" y="286631"/>
                  <a:pt x="203138" y="342494"/>
                  <a:pt x="176212" y="304800"/>
                </a:cubicBezTo>
                <a:cubicBezTo>
                  <a:pt x="171243" y="297844"/>
                  <a:pt x="171085" y="288319"/>
                  <a:pt x="166687" y="280988"/>
                </a:cubicBezTo>
                <a:cubicBezTo>
                  <a:pt x="161457" y="272272"/>
                  <a:pt x="153545" y="265447"/>
                  <a:pt x="147637" y="257175"/>
                </a:cubicBezTo>
                <a:cubicBezTo>
                  <a:pt x="137656" y="243202"/>
                  <a:pt x="128587" y="228600"/>
                  <a:pt x="119062" y="214313"/>
                </a:cubicBezTo>
                <a:cubicBezTo>
                  <a:pt x="115887" y="209550"/>
                  <a:pt x="113584" y="204072"/>
                  <a:pt x="109537" y="200025"/>
                </a:cubicBezTo>
                <a:cubicBezTo>
                  <a:pt x="104775" y="195263"/>
                  <a:pt x="99562" y="190912"/>
                  <a:pt x="95250" y="185738"/>
                </a:cubicBezTo>
                <a:cubicBezTo>
                  <a:pt x="91586" y="181341"/>
                  <a:pt x="88565" y="176420"/>
                  <a:pt x="85725" y="171450"/>
                </a:cubicBezTo>
                <a:cubicBezTo>
                  <a:pt x="78003" y="157936"/>
                  <a:pt x="76621" y="149717"/>
                  <a:pt x="66675" y="138113"/>
                </a:cubicBezTo>
                <a:cubicBezTo>
                  <a:pt x="60831" y="131295"/>
                  <a:pt x="53138" y="126152"/>
                  <a:pt x="47625" y="119063"/>
                </a:cubicBezTo>
                <a:cubicBezTo>
                  <a:pt x="41942" y="111756"/>
                  <a:pt x="38243" y="103100"/>
                  <a:pt x="33337" y="95250"/>
                </a:cubicBezTo>
                <a:cubicBezTo>
                  <a:pt x="30303" y="90396"/>
                  <a:pt x="26987" y="85725"/>
                  <a:pt x="23812" y="80963"/>
                </a:cubicBezTo>
                <a:cubicBezTo>
                  <a:pt x="8489" y="34988"/>
                  <a:pt x="33055" y="106451"/>
                  <a:pt x="9525" y="47625"/>
                </a:cubicBezTo>
                <a:cubicBezTo>
                  <a:pt x="5796" y="38303"/>
                  <a:pt x="0" y="29090"/>
                  <a:pt x="0" y="19050"/>
                </a:cubicBezTo>
                <a:lnTo>
                  <a:pt x="0" y="0"/>
                </a:ln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rot="10800000">
            <a:off x="2428860" y="4429132"/>
            <a:ext cx="71438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1357290" y="5143512"/>
            <a:ext cx="85725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10800000" flipV="1">
            <a:off x="2786050" y="5572140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86116" y="5429264"/>
            <a:ext cx="2667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BigDecimal</a:t>
            </a:r>
            <a:r>
              <a:rPr lang="en-US" altLang="ko-KR" sz="1400" dirty="0" smtClean="0"/>
              <a:t>, String, Timestamp</a:t>
            </a:r>
            <a:endParaRPr lang="ko-KR" altLang="en-US" sz="1400" dirty="0"/>
          </a:p>
        </p:txBody>
      </p:sp>
      <p:sp>
        <p:nvSpPr>
          <p:cNvPr id="11" name="자유형 10"/>
          <p:cNvSpPr/>
          <p:nvPr/>
        </p:nvSpPr>
        <p:spPr>
          <a:xfrm>
            <a:off x="2157718" y="311150"/>
            <a:ext cx="5982982" cy="2603500"/>
          </a:xfrm>
          <a:custGeom>
            <a:avLst/>
            <a:gdLst>
              <a:gd name="connsiteX0" fmla="*/ 2884182 w 5982982"/>
              <a:gd name="connsiteY0" fmla="*/ 596900 h 2603500"/>
              <a:gd name="connsiteX1" fmla="*/ 2903232 w 5982982"/>
              <a:gd name="connsiteY1" fmla="*/ 584200 h 2603500"/>
              <a:gd name="connsiteX2" fmla="*/ 2922282 w 5982982"/>
              <a:gd name="connsiteY2" fmla="*/ 565150 h 2603500"/>
              <a:gd name="connsiteX3" fmla="*/ 2947682 w 5982982"/>
              <a:gd name="connsiteY3" fmla="*/ 552450 h 2603500"/>
              <a:gd name="connsiteX4" fmla="*/ 2960382 w 5982982"/>
              <a:gd name="connsiteY4" fmla="*/ 533400 h 2603500"/>
              <a:gd name="connsiteX5" fmla="*/ 3004832 w 5982982"/>
              <a:gd name="connsiteY5" fmla="*/ 501650 h 2603500"/>
              <a:gd name="connsiteX6" fmla="*/ 3030232 w 5982982"/>
              <a:gd name="connsiteY6" fmla="*/ 488950 h 2603500"/>
              <a:gd name="connsiteX7" fmla="*/ 3049282 w 5982982"/>
              <a:gd name="connsiteY7" fmla="*/ 469900 h 2603500"/>
              <a:gd name="connsiteX8" fmla="*/ 3068332 w 5982982"/>
              <a:gd name="connsiteY8" fmla="*/ 457200 h 2603500"/>
              <a:gd name="connsiteX9" fmla="*/ 3106432 w 5982982"/>
              <a:gd name="connsiteY9" fmla="*/ 425450 h 2603500"/>
              <a:gd name="connsiteX10" fmla="*/ 3157232 w 5982982"/>
              <a:gd name="connsiteY10" fmla="*/ 387350 h 2603500"/>
              <a:gd name="connsiteX11" fmla="*/ 3195332 w 5982982"/>
              <a:gd name="connsiteY11" fmla="*/ 355600 h 2603500"/>
              <a:gd name="connsiteX12" fmla="*/ 3233432 w 5982982"/>
              <a:gd name="connsiteY12" fmla="*/ 323850 h 2603500"/>
              <a:gd name="connsiteX13" fmla="*/ 3246132 w 5982982"/>
              <a:gd name="connsiteY13" fmla="*/ 304800 h 2603500"/>
              <a:gd name="connsiteX14" fmla="*/ 3271532 w 5982982"/>
              <a:gd name="connsiteY14" fmla="*/ 292100 h 2603500"/>
              <a:gd name="connsiteX15" fmla="*/ 3290582 w 5982982"/>
              <a:gd name="connsiteY15" fmla="*/ 273050 h 2603500"/>
              <a:gd name="connsiteX16" fmla="*/ 3335032 w 5982982"/>
              <a:gd name="connsiteY16" fmla="*/ 247650 h 2603500"/>
              <a:gd name="connsiteX17" fmla="*/ 3354082 w 5982982"/>
              <a:gd name="connsiteY17" fmla="*/ 228600 h 2603500"/>
              <a:gd name="connsiteX18" fmla="*/ 3423932 w 5982982"/>
              <a:gd name="connsiteY18" fmla="*/ 184150 h 2603500"/>
              <a:gd name="connsiteX19" fmla="*/ 3449332 w 5982982"/>
              <a:gd name="connsiteY19" fmla="*/ 165100 h 2603500"/>
              <a:gd name="connsiteX20" fmla="*/ 3468382 w 5982982"/>
              <a:gd name="connsiteY20" fmla="*/ 158750 h 2603500"/>
              <a:gd name="connsiteX21" fmla="*/ 3500132 w 5982982"/>
              <a:gd name="connsiteY21" fmla="*/ 139700 h 2603500"/>
              <a:gd name="connsiteX22" fmla="*/ 3519182 w 5982982"/>
              <a:gd name="connsiteY22" fmla="*/ 133350 h 2603500"/>
              <a:gd name="connsiteX23" fmla="*/ 3538232 w 5982982"/>
              <a:gd name="connsiteY23" fmla="*/ 120650 h 2603500"/>
              <a:gd name="connsiteX24" fmla="*/ 3563632 w 5982982"/>
              <a:gd name="connsiteY24" fmla="*/ 107950 h 2603500"/>
              <a:gd name="connsiteX25" fmla="*/ 3582682 w 5982982"/>
              <a:gd name="connsiteY25" fmla="*/ 95250 h 2603500"/>
              <a:gd name="connsiteX26" fmla="*/ 3608082 w 5982982"/>
              <a:gd name="connsiteY26" fmla="*/ 88900 h 2603500"/>
              <a:gd name="connsiteX27" fmla="*/ 3633482 w 5982982"/>
              <a:gd name="connsiteY27" fmla="*/ 76200 h 2603500"/>
              <a:gd name="connsiteX28" fmla="*/ 3652532 w 5982982"/>
              <a:gd name="connsiteY28" fmla="*/ 69850 h 2603500"/>
              <a:gd name="connsiteX29" fmla="*/ 3741432 w 5982982"/>
              <a:gd name="connsiteY29" fmla="*/ 31750 h 2603500"/>
              <a:gd name="connsiteX30" fmla="*/ 3836682 w 5982982"/>
              <a:gd name="connsiteY30" fmla="*/ 19050 h 2603500"/>
              <a:gd name="connsiteX31" fmla="*/ 3881132 w 5982982"/>
              <a:gd name="connsiteY31" fmla="*/ 12700 h 2603500"/>
              <a:gd name="connsiteX32" fmla="*/ 3912882 w 5982982"/>
              <a:gd name="connsiteY32" fmla="*/ 6350 h 2603500"/>
              <a:gd name="connsiteX33" fmla="*/ 3970032 w 5982982"/>
              <a:gd name="connsiteY33" fmla="*/ 0 h 2603500"/>
              <a:gd name="connsiteX34" fmla="*/ 4884432 w 5982982"/>
              <a:gd name="connsiteY34" fmla="*/ 6350 h 2603500"/>
              <a:gd name="connsiteX35" fmla="*/ 4909832 w 5982982"/>
              <a:gd name="connsiteY35" fmla="*/ 12700 h 2603500"/>
              <a:gd name="connsiteX36" fmla="*/ 4947932 w 5982982"/>
              <a:gd name="connsiteY36" fmla="*/ 19050 h 2603500"/>
              <a:gd name="connsiteX37" fmla="*/ 5043182 w 5982982"/>
              <a:gd name="connsiteY37" fmla="*/ 31750 h 2603500"/>
              <a:gd name="connsiteX38" fmla="*/ 5062232 w 5982982"/>
              <a:gd name="connsiteY38" fmla="*/ 38100 h 2603500"/>
              <a:gd name="connsiteX39" fmla="*/ 5093982 w 5982982"/>
              <a:gd name="connsiteY39" fmla="*/ 44450 h 2603500"/>
              <a:gd name="connsiteX40" fmla="*/ 5125732 w 5982982"/>
              <a:gd name="connsiteY40" fmla="*/ 57150 h 2603500"/>
              <a:gd name="connsiteX41" fmla="*/ 5176532 w 5982982"/>
              <a:gd name="connsiteY41" fmla="*/ 69850 h 2603500"/>
              <a:gd name="connsiteX42" fmla="*/ 5195582 w 5982982"/>
              <a:gd name="connsiteY42" fmla="*/ 88900 h 2603500"/>
              <a:gd name="connsiteX43" fmla="*/ 5265432 w 5982982"/>
              <a:gd name="connsiteY43" fmla="*/ 120650 h 2603500"/>
              <a:gd name="connsiteX44" fmla="*/ 5322582 w 5982982"/>
              <a:gd name="connsiteY44" fmla="*/ 165100 h 2603500"/>
              <a:gd name="connsiteX45" fmla="*/ 5360682 w 5982982"/>
              <a:gd name="connsiteY45" fmla="*/ 190500 h 2603500"/>
              <a:gd name="connsiteX46" fmla="*/ 5386082 w 5982982"/>
              <a:gd name="connsiteY46" fmla="*/ 209550 h 2603500"/>
              <a:gd name="connsiteX47" fmla="*/ 5411482 w 5982982"/>
              <a:gd name="connsiteY47" fmla="*/ 222250 h 2603500"/>
              <a:gd name="connsiteX48" fmla="*/ 5436882 w 5982982"/>
              <a:gd name="connsiteY48" fmla="*/ 247650 h 2603500"/>
              <a:gd name="connsiteX49" fmla="*/ 5494032 w 5982982"/>
              <a:gd name="connsiteY49" fmla="*/ 285750 h 2603500"/>
              <a:gd name="connsiteX50" fmla="*/ 5538482 w 5982982"/>
              <a:gd name="connsiteY50" fmla="*/ 342900 h 2603500"/>
              <a:gd name="connsiteX51" fmla="*/ 5582932 w 5982982"/>
              <a:gd name="connsiteY51" fmla="*/ 387350 h 2603500"/>
              <a:gd name="connsiteX52" fmla="*/ 5601982 w 5982982"/>
              <a:gd name="connsiteY52" fmla="*/ 406400 h 2603500"/>
              <a:gd name="connsiteX53" fmla="*/ 5614682 w 5982982"/>
              <a:gd name="connsiteY53" fmla="*/ 425450 h 2603500"/>
              <a:gd name="connsiteX54" fmla="*/ 5633732 w 5982982"/>
              <a:gd name="connsiteY54" fmla="*/ 444500 h 2603500"/>
              <a:gd name="connsiteX55" fmla="*/ 5684532 w 5982982"/>
              <a:gd name="connsiteY55" fmla="*/ 508000 h 2603500"/>
              <a:gd name="connsiteX56" fmla="*/ 5709932 w 5982982"/>
              <a:gd name="connsiteY56" fmla="*/ 565150 h 2603500"/>
              <a:gd name="connsiteX57" fmla="*/ 5728982 w 5982982"/>
              <a:gd name="connsiteY57" fmla="*/ 584200 h 2603500"/>
              <a:gd name="connsiteX58" fmla="*/ 5741682 w 5982982"/>
              <a:gd name="connsiteY58" fmla="*/ 622300 h 2603500"/>
              <a:gd name="connsiteX59" fmla="*/ 5760732 w 5982982"/>
              <a:gd name="connsiteY59" fmla="*/ 647700 h 2603500"/>
              <a:gd name="connsiteX60" fmla="*/ 5767082 w 5982982"/>
              <a:gd name="connsiteY60" fmla="*/ 673100 h 2603500"/>
              <a:gd name="connsiteX61" fmla="*/ 5779782 w 5982982"/>
              <a:gd name="connsiteY61" fmla="*/ 692150 h 2603500"/>
              <a:gd name="connsiteX62" fmla="*/ 5817882 w 5982982"/>
              <a:gd name="connsiteY62" fmla="*/ 774700 h 2603500"/>
              <a:gd name="connsiteX63" fmla="*/ 5843282 w 5982982"/>
              <a:gd name="connsiteY63" fmla="*/ 838200 h 2603500"/>
              <a:gd name="connsiteX64" fmla="*/ 5855982 w 5982982"/>
              <a:gd name="connsiteY64" fmla="*/ 876300 h 2603500"/>
              <a:gd name="connsiteX65" fmla="*/ 5875032 w 5982982"/>
              <a:gd name="connsiteY65" fmla="*/ 914400 h 2603500"/>
              <a:gd name="connsiteX66" fmla="*/ 5900432 w 5982982"/>
              <a:gd name="connsiteY66" fmla="*/ 984250 h 2603500"/>
              <a:gd name="connsiteX67" fmla="*/ 5906782 w 5982982"/>
              <a:gd name="connsiteY67" fmla="*/ 1009650 h 2603500"/>
              <a:gd name="connsiteX68" fmla="*/ 5919482 w 5982982"/>
              <a:gd name="connsiteY68" fmla="*/ 1041400 h 2603500"/>
              <a:gd name="connsiteX69" fmla="*/ 5925832 w 5982982"/>
              <a:gd name="connsiteY69" fmla="*/ 1117600 h 2603500"/>
              <a:gd name="connsiteX70" fmla="*/ 5944882 w 5982982"/>
              <a:gd name="connsiteY70" fmla="*/ 1174750 h 2603500"/>
              <a:gd name="connsiteX71" fmla="*/ 5951232 w 5982982"/>
              <a:gd name="connsiteY71" fmla="*/ 1212850 h 2603500"/>
              <a:gd name="connsiteX72" fmla="*/ 5963932 w 5982982"/>
              <a:gd name="connsiteY72" fmla="*/ 1314450 h 2603500"/>
              <a:gd name="connsiteX73" fmla="*/ 5970282 w 5982982"/>
              <a:gd name="connsiteY73" fmla="*/ 1346200 h 2603500"/>
              <a:gd name="connsiteX74" fmla="*/ 5982982 w 5982982"/>
              <a:gd name="connsiteY74" fmla="*/ 1435100 h 2603500"/>
              <a:gd name="connsiteX75" fmla="*/ 5976632 w 5982982"/>
              <a:gd name="connsiteY75" fmla="*/ 1962150 h 2603500"/>
              <a:gd name="connsiteX76" fmla="*/ 5963932 w 5982982"/>
              <a:gd name="connsiteY76" fmla="*/ 1987550 h 2603500"/>
              <a:gd name="connsiteX77" fmla="*/ 5951232 w 5982982"/>
              <a:gd name="connsiteY77" fmla="*/ 2032000 h 2603500"/>
              <a:gd name="connsiteX78" fmla="*/ 5938532 w 5982982"/>
              <a:gd name="connsiteY78" fmla="*/ 2057400 h 2603500"/>
              <a:gd name="connsiteX79" fmla="*/ 5913132 w 5982982"/>
              <a:gd name="connsiteY79" fmla="*/ 2114550 h 2603500"/>
              <a:gd name="connsiteX80" fmla="*/ 5894082 w 5982982"/>
              <a:gd name="connsiteY80" fmla="*/ 2133600 h 2603500"/>
              <a:gd name="connsiteX81" fmla="*/ 5881382 w 5982982"/>
              <a:gd name="connsiteY81" fmla="*/ 2171700 h 2603500"/>
              <a:gd name="connsiteX82" fmla="*/ 5862332 w 5982982"/>
              <a:gd name="connsiteY82" fmla="*/ 2190750 h 2603500"/>
              <a:gd name="connsiteX83" fmla="*/ 5849632 w 5982982"/>
              <a:gd name="connsiteY83" fmla="*/ 2209800 h 2603500"/>
              <a:gd name="connsiteX84" fmla="*/ 5830582 w 5982982"/>
              <a:gd name="connsiteY84" fmla="*/ 2235200 h 2603500"/>
              <a:gd name="connsiteX85" fmla="*/ 5811532 w 5982982"/>
              <a:gd name="connsiteY85" fmla="*/ 2254250 h 2603500"/>
              <a:gd name="connsiteX86" fmla="*/ 5773432 w 5982982"/>
              <a:gd name="connsiteY86" fmla="*/ 2305050 h 2603500"/>
              <a:gd name="connsiteX87" fmla="*/ 5728982 w 5982982"/>
              <a:gd name="connsiteY87" fmla="*/ 2336800 h 2603500"/>
              <a:gd name="connsiteX88" fmla="*/ 5690882 w 5982982"/>
              <a:gd name="connsiteY88" fmla="*/ 2362200 h 2603500"/>
              <a:gd name="connsiteX89" fmla="*/ 5665482 w 5982982"/>
              <a:gd name="connsiteY89" fmla="*/ 2374900 h 2603500"/>
              <a:gd name="connsiteX90" fmla="*/ 5614682 w 5982982"/>
              <a:gd name="connsiteY90" fmla="*/ 2393950 h 2603500"/>
              <a:gd name="connsiteX91" fmla="*/ 5589282 w 5982982"/>
              <a:gd name="connsiteY91" fmla="*/ 2400300 h 2603500"/>
              <a:gd name="connsiteX92" fmla="*/ 5570232 w 5982982"/>
              <a:gd name="connsiteY92" fmla="*/ 2413000 h 2603500"/>
              <a:gd name="connsiteX93" fmla="*/ 5532132 w 5982982"/>
              <a:gd name="connsiteY93" fmla="*/ 2425700 h 2603500"/>
              <a:gd name="connsiteX94" fmla="*/ 5462282 w 5982982"/>
              <a:gd name="connsiteY94" fmla="*/ 2444750 h 2603500"/>
              <a:gd name="connsiteX95" fmla="*/ 5430532 w 5982982"/>
              <a:gd name="connsiteY95" fmla="*/ 2451100 h 2603500"/>
              <a:gd name="connsiteX96" fmla="*/ 5373382 w 5982982"/>
              <a:gd name="connsiteY96" fmla="*/ 2470150 h 2603500"/>
              <a:gd name="connsiteX97" fmla="*/ 5322582 w 5982982"/>
              <a:gd name="connsiteY97" fmla="*/ 2482850 h 2603500"/>
              <a:gd name="connsiteX98" fmla="*/ 5297182 w 5982982"/>
              <a:gd name="connsiteY98" fmla="*/ 2489200 h 2603500"/>
              <a:gd name="connsiteX99" fmla="*/ 5259082 w 5982982"/>
              <a:gd name="connsiteY99" fmla="*/ 2501900 h 2603500"/>
              <a:gd name="connsiteX100" fmla="*/ 5208282 w 5982982"/>
              <a:gd name="connsiteY100" fmla="*/ 2508250 h 2603500"/>
              <a:gd name="connsiteX101" fmla="*/ 5151132 w 5982982"/>
              <a:gd name="connsiteY101" fmla="*/ 2514600 h 2603500"/>
              <a:gd name="connsiteX102" fmla="*/ 5062232 w 5982982"/>
              <a:gd name="connsiteY102" fmla="*/ 2527300 h 2603500"/>
              <a:gd name="connsiteX103" fmla="*/ 5030482 w 5982982"/>
              <a:gd name="connsiteY103" fmla="*/ 2533650 h 2603500"/>
              <a:gd name="connsiteX104" fmla="*/ 4947932 w 5982982"/>
              <a:gd name="connsiteY104" fmla="*/ 2552700 h 2603500"/>
              <a:gd name="connsiteX105" fmla="*/ 4890782 w 5982982"/>
              <a:gd name="connsiteY105" fmla="*/ 2571750 h 2603500"/>
              <a:gd name="connsiteX106" fmla="*/ 4763782 w 5982982"/>
              <a:gd name="connsiteY106" fmla="*/ 2584450 h 2603500"/>
              <a:gd name="connsiteX107" fmla="*/ 4700282 w 5982982"/>
              <a:gd name="connsiteY107" fmla="*/ 2597150 h 2603500"/>
              <a:gd name="connsiteX108" fmla="*/ 4674882 w 5982982"/>
              <a:gd name="connsiteY108" fmla="*/ 2603500 h 2603500"/>
              <a:gd name="connsiteX109" fmla="*/ 3423932 w 5982982"/>
              <a:gd name="connsiteY109" fmla="*/ 2597150 h 2603500"/>
              <a:gd name="connsiteX110" fmla="*/ 3392182 w 5982982"/>
              <a:gd name="connsiteY110" fmla="*/ 2590800 h 2603500"/>
              <a:gd name="connsiteX111" fmla="*/ 3309632 w 5982982"/>
              <a:gd name="connsiteY111" fmla="*/ 2584450 h 2603500"/>
              <a:gd name="connsiteX112" fmla="*/ 3277882 w 5982982"/>
              <a:gd name="connsiteY112" fmla="*/ 2571750 h 2603500"/>
              <a:gd name="connsiteX113" fmla="*/ 3227082 w 5982982"/>
              <a:gd name="connsiteY113" fmla="*/ 2565400 h 2603500"/>
              <a:gd name="connsiteX114" fmla="*/ 3074682 w 5982982"/>
              <a:gd name="connsiteY114" fmla="*/ 2552700 h 2603500"/>
              <a:gd name="connsiteX115" fmla="*/ 3030232 w 5982982"/>
              <a:gd name="connsiteY115" fmla="*/ 2540000 h 2603500"/>
              <a:gd name="connsiteX116" fmla="*/ 2954032 w 5982982"/>
              <a:gd name="connsiteY116" fmla="*/ 2527300 h 2603500"/>
              <a:gd name="connsiteX117" fmla="*/ 2833382 w 5982982"/>
              <a:gd name="connsiteY117" fmla="*/ 2520950 h 2603500"/>
              <a:gd name="connsiteX118" fmla="*/ 2700032 w 5982982"/>
              <a:gd name="connsiteY118" fmla="*/ 2508250 h 2603500"/>
              <a:gd name="connsiteX119" fmla="*/ 2642882 w 5982982"/>
              <a:gd name="connsiteY119" fmla="*/ 2501900 h 2603500"/>
              <a:gd name="connsiteX120" fmla="*/ 2433332 w 5982982"/>
              <a:gd name="connsiteY120" fmla="*/ 2495550 h 2603500"/>
              <a:gd name="connsiteX121" fmla="*/ 2388882 w 5982982"/>
              <a:gd name="connsiteY121" fmla="*/ 2489200 h 2603500"/>
              <a:gd name="connsiteX122" fmla="*/ 2363482 w 5982982"/>
              <a:gd name="connsiteY122" fmla="*/ 2476500 h 2603500"/>
              <a:gd name="connsiteX123" fmla="*/ 2255532 w 5982982"/>
              <a:gd name="connsiteY123" fmla="*/ 2470150 h 2603500"/>
              <a:gd name="connsiteX124" fmla="*/ 2217432 w 5982982"/>
              <a:gd name="connsiteY124" fmla="*/ 2463800 h 2603500"/>
              <a:gd name="connsiteX125" fmla="*/ 2185682 w 5982982"/>
              <a:gd name="connsiteY125" fmla="*/ 2451100 h 2603500"/>
              <a:gd name="connsiteX126" fmla="*/ 2084082 w 5982982"/>
              <a:gd name="connsiteY126" fmla="*/ 2444750 h 2603500"/>
              <a:gd name="connsiteX127" fmla="*/ 1969782 w 5982982"/>
              <a:gd name="connsiteY127" fmla="*/ 2419350 h 2603500"/>
              <a:gd name="connsiteX128" fmla="*/ 1887232 w 5982982"/>
              <a:gd name="connsiteY128" fmla="*/ 2413000 h 2603500"/>
              <a:gd name="connsiteX129" fmla="*/ 1836432 w 5982982"/>
              <a:gd name="connsiteY129" fmla="*/ 2400300 h 2603500"/>
              <a:gd name="connsiteX130" fmla="*/ 1645932 w 5982982"/>
              <a:gd name="connsiteY130" fmla="*/ 2374900 h 2603500"/>
              <a:gd name="connsiteX131" fmla="*/ 1601482 w 5982982"/>
              <a:gd name="connsiteY131" fmla="*/ 2368550 h 2603500"/>
              <a:gd name="connsiteX132" fmla="*/ 1512582 w 5982982"/>
              <a:gd name="connsiteY132" fmla="*/ 2355850 h 2603500"/>
              <a:gd name="connsiteX133" fmla="*/ 1455432 w 5982982"/>
              <a:gd name="connsiteY133" fmla="*/ 2343150 h 2603500"/>
              <a:gd name="connsiteX134" fmla="*/ 1366532 w 5982982"/>
              <a:gd name="connsiteY134" fmla="*/ 2336800 h 2603500"/>
              <a:gd name="connsiteX135" fmla="*/ 1334782 w 5982982"/>
              <a:gd name="connsiteY135" fmla="*/ 2330450 h 2603500"/>
              <a:gd name="connsiteX136" fmla="*/ 1290332 w 5982982"/>
              <a:gd name="connsiteY136" fmla="*/ 2324100 h 2603500"/>
              <a:gd name="connsiteX137" fmla="*/ 1264932 w 5982982"/>
              <a:gd name="connsiteY137" fmla="*/ 2317750 h 2603500"/>
              <a:gd name="connsiteX138" fmla="*/ 1214132 w 5982982"/>
              <a:gd name="connsiteY138" fmla="*/ 2311400 h 2603500"/>
              <a:gd name="connsiteX139" fmla="*/ 1137932 w 5982982"/>
              <a:gd name="connsiteY139" fmla="*/ 2298700 h 2603500"/>
              <a:gd name="connsiteX140" fmla="*/ 1093482 w 5982982"/>
              <a:gd name="connsiteY140" fmla="*/ 2292350 h 2603500"/>
              <a:gd name="connsiteX141" fmla="*/ 1023632 w 5982982"/>
              <a:gd name="connsiteY141" fmla="*/ 2279650 h 2603500"/>
              <a:gd name="connsiteX142" fmla="*/ 979182 w 5982982"/>
              <a:gd name="connsiteY142" fmla="*/ 2273300 h 2603500"/>
              <a:gd name="connsiteX143" fmla="*/ 953782 w 5982982"/>
              <a:gd name="connsiteY143" fmla="*/ 2266950 h 2603500"/>
              <a:gd name="connsiteX144" fmla="*/ 814082 w 5982982"/>
              <a:gd name="connsiteY144" fmla="*/ 2260600 h 2603500"/>
              <a:gd name="connsiteX145" fmla="*/ 718832 w 5982982"/>
              <a:gd name="connsiteY145" fmla="*/ 2241550 h 2603500"/>
              <a:gd name="connsiteX146" fmla="*/ 668032 w 5982982"/>
              <a:gd name="connsiteY146" fmla="*/ 2235200 h 2603500"/>
              <a:gd name="connsiteX147" fmla="*/ 585482 w 5982982"/>
              <a:gd name="connsiteY147" fmla="*/ 2222500 h 2603500"/>
              <a:gd name="connsiteX148" fmla="*/ 515632 w 5982982"/>
              <a:gd name="connsiteY148" fmla="*/ 2216150 h 2603500"/>
              <a:gd name="connsiteX149" fmla="*/ 407682 w 5982982"/>
              <a:gd name="connsiteY149" fmla="*/ 2197100 h 2603500"/>
              <a:gd name="connsiteX150" fmla="*/ 337832 w 5982982"/>
              <a:gd name="connsiteY150" fmla="*/ 2178050 h 2603500"/>
              <a:gd name="connsiteX151" fmla="*/ 312432 w 5982982"/>
              <a:gd name="connsiteY151" fmla="*/ 2171700 h 2603500"/>
              <a:gd name="connsiteX152" fmla="*/ 280682 w 5982982"/>
              <a:gd name="connsiteY152" fmla="*/ 2159000 h 2603500"/>
              <a:gd name="connsiteX153" fmla="*/ 198132 w 5982982"/>
              <a:gd name="connsiteY153" fmla="*/ 2139950 h 2603500"/>
              <a:gd name="connsiteX154" fmla="*/ 172732 w 5982982"/>
              <a:gd name="connsiteY154" fmla="*/ 2127250 h 2603500"/>
              <a:gd name="connsiteX155" fmla="*/ 147332 w 5982982"/>
              <a:gd name="connsiteY155" fmla="*/ 2120900 h 2603500"/>
              <a:gd name="connsiteX156" fmla="*/ 128282 w 5982982"/>
              <a:gd name="connsiteY156" fmla="*/ 2114550 h 2603500"/>
              <a:gd name="connsiteX157" fmla="*/ 109232 w 5982982"/>
              <a:gd name="connsiteY157" fmla="*/ 2095500 h 2603500"/>
              <a:gd name="connsiteX158" fmla="*/ 90182 w 5982982"/>
              <a:gd name="connsiteY158" fmla="*/ 2082800 h 2603500"/>
              <a:gd name="connsiteX159" fmla="*/ 77482 w 5982982"/>
              <a:gd name="connsiteY159" fmla="*/ 2063750 h 2603500"/>
              <a:gd name="connsiteX160" fmla="*/ 39382 w 5982982"/>
              <a:gd name="connsiteY160" fmla="*/ 2032000 h 2603500"/>
              <a:gd name="connsiteX161" fmla="*/ 7632 w 5982982"/>
              <a:gd name="connsiteY161" fmla="*/ 1993900 h 2603500"/>
              <a:gd name="connsiteX162" fmla="*/ 20332 w 5982982"/>
              <a:gd name="connsiteY162" fmla="*/ 2012950 h 2603500"/>
              <a:gd name="connsiteX163" fmla="*/ 39382 w 5982982"/>
              <a:gd name="connsiteY163" fmla="*/ 2025650 h 260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5982982" h="2603500">
                <a:moveTo>
                  <a:pt x="2884182" y="596900"/>
                </a:moveTo>
                <a:cubicBezTo>
                  <a:pt x="2890532" y="592667"/>
                  <a:pt x="2897369" y="589086"/>
                  <a:pt x="2903232" y="584200"/>
                </a:cubicBezTo>
                <a:cubicBezTo>
                  <a:pt x="2910131" y="578451"/>
                  <a:pt x="2914974" y="570370"/>
                  <a:pt x="2922282" y="565150"/>
                </a:cubicBezTo>
                <a:cubicBezTo>
                  <a:pt x="2929985" y="559648"/>
                  <a:pt x="2939215" y="556683"/>
                  <a:pt x="2947682" y="552450"/>
                </a:cubicBezTo>
                <a:cubicBezTo>
                  <a:pt x="2951915" y="546100"/>
                  <a:pt x="2954986" y="538796"/>
                  <a:pt x="2960382" y="533400"/>
                </a:cubicBezTo>
                <a:cubicBezTo>
                  <a:pt x="2964925" y="528857"/>
                  <a:pt x="2996419" y="506457"/>
                  <a:pt x="3004832" y="501650"/>
                </a:cubicBezTo>
                <a:cubicBezTo>
                  <a:pt x="3013051" y="496954"/>
                  <a:pt x="3022529" y="494452"/>
                  <a:pt x="3030232" y="488950"/>
                </a:cubicBezTo>
                <a:cubicBezTo>
                  <a:pt x="3037540" y="483730"/>
                  <a:pt x="3042383" y="475649"/>
                  <a:pt x="3049282" y="469900"/>
                </a:cubicBezTo>
                <a:cubicBezTo>
                  <a:pt x="3055145" y="465014"/>
                  <a:pt x="3062469" y="462086"/>
                  <a:pt x="3068332" y="457200"/>
                </a:cubicBezTo>
                <a:cubicBezTo>
                  <a:pt x="3149028" y="389954"/>
                  <a:pt x="3032107" y="479504"/>
                  <a:pt x="3106432" y="425450"/>
                </a:cubicBezTo>
                <a:cubicBezTo>
                  <a:pt x="3123550" y="413000"/>
                  <a:pt x="3145491" y="404962"/>
                  <a:pt x="3157232" y="387350"/>
                </a:cubicBezTo>
                <a:cubicBezTo>
                  <a:pt x="3175183" y="360424"/>
                  <a:pt x="3163106" y="371713"/>
                  <a:pt x="3195332" y="355600"/>
                </a:cubicBezTo>
                <a:cubicBezTo>
                  <a:pt x="3226274" y="309188"/>
                  <a:pt x="3185093" y="364133"/>
                  <a:pt x="3233432" y="323850"/>
                </a:cubicBezTo>
                <a:cubicBezTo>
                  <a:pt x="3239295" y="318964"/>
                  <a:pt x="3240269" y="309686"/>
                  <a:pt x="3246132" y="304800"/>
                </a:cubicBezTo>
                <a:cubicBezTo>
                  <a:pt x="3253404" y="298740"/>
                  <a:pt x="3263829" y="297602"/>
                  <a:pt x="3271532" y="292100"/>
                </a:cubicBezTo>
                <a:cubicBezTo>
                  <a:pt x="3278840" y="286880"/>
                  <a:pt x="3283683" y="278799"/>
                  <a:pt x="3290582" y="273050"/>
                </a:cubicBezTo>
                <a:cubicBezTo>
                  <a:pt x="3326578" y="243053"/>
                  <a:pt x="3291556" y="278704"/>
                  <a:pt x="3335032" y="247650"/>
                </a:cubicBezTo>
                <a:cubicBezTo>
                  <a:pt x="3342340" y="242430"/>
                  <a:pt x="3346819" y="233882"/>
                  <a:pt x="3354082" y="228600"/>
                </a:cubicBezTo>
                <a:cubicBezTo>
                  <a:pt x="3376401" y="212368"/>
                  <a:pt x="3401475" y="200191"/>
                  <a:pt x="3423932" y="184150"/>
                </a:cubicBezTo>
                <a:cubicBezTo>
                  <a:pt x="3432544" y="177999"/>
                  <a:pt x="3440143" y="170351"/>
                  <a:pt x="3449332" y="165100"/>
                </a:cubicBezTo>
                <a:cubicBezTo>
                  <a:pt x="3455144" y="161779"/>
                  <a:pt x="3462395" y="161743"/>
                  <a:pt x="3468382" y="158750"/>
                </a:cubicBezTo>
                <a:cubicBezTo>
                  <a:pt x="3479421" y="153230"/>
                  <a:pt x="3489093" y="145220"/>
                  <a:pt x="3500132" y="139700"/>
                </a:cubicBezTo>
                <a:cubicBezTo>
                  <a:pt x="3506119" y="136707"/>
                  <a:pt x="3513195" y="136343"/>
                  <a:pt x="3519182" y="133350"/>
                </a:cubicBezTo>
                <a:cubicBezTo>
                  <a:pt x="3526008" y="129937"/>
                  <a:pt x="3531606" y="124436"/>
                  <a:pt x="3538232" y="120650"/>
                </a:cubicBezTo>
                <a:cubicBezTo>
                  <a:pt x="3546451" y="115954"/>
                  <a:pt x="3555413" y="112646"/>
                  <a:pt x="3563632" y="107950"/>
                </a:cubicBezTo>
                <a:cubicBezTo>
                  <a:pt x="3570258" y="104164"/>
                  <a:pt x="3575667" y="98256"/>
                  <a:pt x="3582682" y="95250"/>
                </a:cubicBezTo>
                <a:cubicBezTo>
                  <a:pt x="3590704" y="91812"/>
                  <a:pt x="3599910" y="91964"/>
                  <a:pt x="3608082" y="88900"/>
                </a:cubicBezTo>
                <a:cubicBezTo>
                  <a:pt x="3616945" y="85576"/>
                  <a:pt x="3624781" y="79929"/>
                  <a:pt x="3633482" y="76200"/>
                </a:cubicBezTo>
                <a:cubicBezTo>
                  <a:pt x="3639634" y="73563"/>
                  <a:pt x="3646438" y="72620"/>
                  <a:pt x="3652532" y="69850"/>
                </a:cubicBezTo>
                <a:cubicBezTo>
                  <a:pt x="3691719" y="52038"/>
                  <a:pt x="3702050" y="40838"/>
                  <a:pt x="3741432" y="31750"/>
                </a:cubicBezTo>
                <a:cubicBezTo>
                  <a:pt x="3752353" y="29230"/>
                  <a:pt x="3828522" y="20138"/>
                  <a:pt x="3836682" y="19050"/>
                </a:cubicBezTo>
                <a:cubicBezTo>
                  <a:pt x="3851518" y="17072"/>
                  <a:pt x="3866369" y="15161"/>
                  <a:pt x="3881132" y="12700"/>
                </a:cubicBezTo>
                <a:cubicBezTo>
                  <a:pt x="3891778" y="10926"/>
                  <a:pt x="3902198" y="7876"/>
                  <a:pt x="3912882" y="6350"/>
                </a:cubicBezTo>
                <a:cubicBezTo>
                  <a:pt x="3931857" y="3639"/>
                  <a:pt x="3950982" y="2117"/>
                  <a:pt x="3970032" y="0"/>
                </a:cubicBezTo>
                <a:lnTo>
                  <a:pt x="4884432" y="6350"/>
                </a:lnTo>
                <a:cubicBezTo>
                  <a:pt x="4893158" y="6468"/>
                  <a:pt x="4901274" y="10988"/>
                  <a:pt x="4909832" y="12700"/>
                </a:cubicBezTo>
                <a:cubicBezTo>
                  <a:pt x="4922457" y="15225"/>
                  <a:pt x="4935170" y="17348"/>
                  <a:pt x="4947932" y="19050"/>
                </a:cubicBezTo>
                <a:cubicBezTo>
                  <a:pt x="4982324" y="23636"/>
                  <a:pt x="5010058" y="24389"/>
                  <a:pt x="5043182" y="31750"/>
                </a:cubicBezTo>
                <a:cubicBezTo>
                  <a:pt x="5049716" y="33202"/>
                  <a:pt x="5055738" y="36477"/>
                  <a:pt x="5062232" y="38100"/>
                </a:cubicBezTo>
                <a:cubicBezTo>
                  <a:pt x="5072703" y="40718"/>
                  <a:pt x="5083644" y="41349"/>
                  <a:pt x="5093982" y="44450"/>
                </a:cubicBezTo>
                <a:cubicBezTo>
                  <a:pt x="5104900" y="47725"/>
                  <a:pt x="5114837" y="53798"/>
                  <a:pt x="5125732" y="57150"/>
                </a:cubicBezTo>
                <a:cubicBezTo>
                  <a:pt x="5142415" y="62283"/>
                  <a:pt x="5176532" y="69850"/>
                  <a:pt x="5176532" y="69850"/>
                </a:cubicBezTo>
                <a:cubicBezTo>
                  <a:pt x="5182882" y="76200"/>
                  <a:pt x="5188110" y="83919"/>
                  <a:pt x="5195582" y="88900"/>
                </a:cubicBezTo>
                <a:cubicBezTo>
                  <a:pt x="5244639" y="121604"/>
                  <a:pt x="5219887" y="95807"/>
                  <a:pt x="5265432" y="120650"/>
                </a:cubicBezTo>
                <a:cubicBezTo>
                  <a:pt x="5335745" y="159003"/>
                  <a:pt x="5278183" y="130567"/>
                  <a:pt x="5322582" y="165100"/>
                </a:cubicBezTo>
                <a:cubicBezTo>
                  <a:pt x="5334630" y="174471"/>
                  <a:pt x="5348178" y="181747"/>
                  <a:pt x="5360682" y="190500"/>
                </a:cubicBezTo>
                <a:cubicBezTo>
                  <a:pt x="5369352" y="196569"/>
                  <a:pt x="5377107" y="203941"/>
                  <a:pt x="5386082" y="209550"/>
                </a:cubicBezTo>
                <a:cubicBezTo>
                  <a:pt x="5394109" y="214567"/>
                  <a:pt x="5403909" y="216570"/>
                  <a:pt x="5411482" y="222250"/>
                </a:cubicBezTo>
                <a:cubicBezTo>
                  <a:pt x="5421061" y="229434"/>
                  <a:pt x="5427303" y="240466"/>
                  <a:pt x="5436882" y="247650"/>
                </a:cubicBezTo>
                <a:cubicBezTo>
                  <a:pt x="5479309" y="279470"/>
                  <a:pt x="5447868" y="235739"/>
                  <a:pt x="5494032" y="285750"/>
                </a:cubicBezTo>
                <a:cubicBezTo>
                  <a:pt x="5510401" y="303484"/>
                  <a:pt x="5521417" y="325835"/>
                  <a:pt x="5538482" y="342900"/>
                </a:cubicBezTo>
                <a:lnTo>
                  <a:pt x="5582932" y="387350"/>
                </a:lnTo>
                <a:cubicBezTo>
                  <a:pt x="5589282" y="393700"/>
                  <a:pt x="5597001" y="398928"/>
                  <a:pt x="5601982" y="406400"/>
                </a:cubicBezTo>
                <a:cubicBezTo>
                  <a:pt x="5606215" y="412750"/>
                  <a:pt x="5609796" y="419587"/>
                  <a:pt x="5614682" y="425450"/>
                </a:cubicBezTo>
                <a:cubicBezTo>
                  <a:pt x="5620431" y="432349"/>
                  <a:pt x="5628219" y="437411"/>
                  <a:pt x="5633732" y="444500"/>
                </a:cubicBezTo>
                <a:cubicBezTo>
                  <a:pt x="5689805" y="516594"/>
                  <a:pt x="5629487" y="452955"/>
                  <a:pt x="5684532" y="508000"/>
                </a:cubicBezTo>
                <a:cubicBezTo>
                  <a:pt x="5689058" y="519315"/>
                  <a:pt x="5701842" y="553824"/>
                  <a:pt x="5709932" y="565150"/>
                </a:cubicBezTo>
                <a:cubicBezTo>
                  <a:pt x="5715152" y="572458"/>
                  <a:pt x="5722632" y="577850"/>
                  <a:pt x="5728982" y="584200"/>
                </a:cubicBezTo>
                <a:cubicBezTo>
                  <a:pt x="5733215" y="596900"/>
                  <a:pt x="5735695" y="610326"/>
                  <a:pt x="5741682" y="622300"/>
                </a:cubicBezTo>
                <a:cubicBezTo>
                  <a:pt x="5746415" y="631766"/>
                  <a:pt x="5755999" y="638234"/>
                  <a:pt x="5760732" y="647700"/>
                </a:cubicBezTo>
                <a:cubicBezTo>
                  <a:pt x="5764635" y="655506"/>
                  <a:pt x="5763644" y="665078"/>
                  <a:pt x="5767082" y="673100"/>
                </a:cubicBezTo>
                <a:cubicBezTo>
                  <a:pt x="5770088" y="680115"/>
                  <a:pt x="5776584" y="685221"/>
                  <a:pt x="5779782" y="692150"/>
                </a:cubicBezTo>
                <a:cubicBezTo>
                  <a:pt x="5822134" y="783912"/>
                  <a:pt x="5787810" y="729593"/>
                  <a:pt x="5817882" y="774700"/>
                </a:cubicBezTo>
                <a:cubicBezTo>
                  <a:pt x="5830751" y="839043"/>
                  <a:pt x="5813993" y="773764"/>
                  <a:pt x="5843282" y="838200"/>
                </a:cubicBezTo>
                <a:cubicBezTo>
                  <a:pt x="5848822" y="850387"/>
                  <a:pt x="5850833" y="863943"/>
                  <a:pt x="5855982" y="876300"/>
                </a:cubicBezTo>
                <a:cubicBezTo>
                  <a:pt x="5861443" y="889407"/>
                  <a:pt x="5869156" y="901474"/>
                  <a:pt x="5875032" y="914400"/>
                </a:cubicBezTo>
                <a:cubicBezTo>
                  <a:pt x="5882046" y="929830"/>
                  <a:pt x="5896645" y="969100"/>
                  <a:pt x="5900432" y="984250"/>
                </a:cubicBezTo>
                <a:cubicBezTo>
                  <a:pt x="5902549" y="992717"/>
                  <a:pt x="5904022" y="1001371"/>
                  <a:pt x="5906782" y="1009650"/>
                </a:cubicBezTo>
                <a:cubicBezTo>
                  <a:pt x="5910387" y="1020464"/>
                  <a:pt x="5915249" y="1030817"/>
                  <a:pt x="5919482" y="1041400"/>
                </a:cubicBezTo>
                <a:cubicBezTo>
                  <a:pt x="5921599" y="1066800"/>
                  <a:pt x="5921063" y="1092562"/>
                  <a:pt x="5925832" y="1117600"/>
                </a:cubicBezTo>
                <a:cubicBezTo>
                  <a:pt x="5929589" y="1137326"/>
                  <a:pt x="5941581" y="1154943"/>
                  <a:pt x="5944882" y="1174750"/>
                </a:cubicBezTo>
                <a:cubicBezTo>
                  <a:pt x="5946999" y="1187450"/>
                  <a:pt x="5949492" y="1200093"/>
                  <a:pt x="5951232" y="1212850"/>
                </a:cubicBezTo>
                <a:cubicBezTo>
                  <a:pt x="5955843" y="1246667"/>
                  <a:pt x="5959105" y="1280663"/>
                  <a:pt x="5963932" y="1314450"/>
                </a:cubicBezTo>
                <a:cubicBezTo>
                  <a:pt x="5965458" y="1325134"/>
                  <a:pt x="5968856" y="1335502"/>
                  <a:pt x="5970282" y="1346200"/>
                </a:cubicBezTo>
                <a:cubicBezTo>
                  <a:pt x="5982656" y="1439008"/>
                  <a:pt x="5969357" y="1380602"/>
                  <a:pt x="5982982" y="1435100"/>
                </a:cubicBezTo>
                <a:cubicBezTo>
                  <a:pt x="5980865" y="1610783"/>
                  <a:pt x="5982687" y="1786558"/>
                  <a:pt x="5976632" y="1962150"/>
                </a:cubicBezTo>
                <a:cubicBezTo>
                  <a:pt x="5976306" y="1971610"/>
                  <a:pt x="5967256" y="1978687"/>
                  <a:pt x="5963932" y="1987550"/>
                </a:cubicBezTo>
                <a:cubicBezTo>
                  <a:pt x="5947820" y="2030514"/>
                  <a:pt x="5966584" y="1996180"/>
                  <a:pt x="5951232" y="2032000"/>
                </a:cubicBezTo>
                <a:cubicBezTo>
                  <a:pt x="5947503" y="2040701"/>
                  <a:pt x="5942377" y="2048750"/>
                  <a:pt x="5938532" y="2057400"/>
                </a:cubicBezTo>
                <a:cubicBezTo>
                  <a:pt x="5932675" y="2070578"/>
                  <a:pt x="5922327" y="2101677"/>
                  <a:pt x="5913132" y="2114550"/>
                </a:cubicBezTo>
                <a:cubicBezTo>
                  <a:pt x="5907912" y="2121858"/>
                  <a:pt x="5900432" y="2127250"/>
                  <a:pt x="5894082" y="2133600"/>
                </a:cubicBezTo>
                <a:cubicBezTo>
                  <a:pt x="5889849" y="2146300"/>
                  <a:pt x="5887883" y="2159998"/>
                  <a:pt x="5881382" y="2171700"/>
                </a:cubicBezTo>
                <a:cubicBezTo>
                  <a:pt x="5877021" y="2179550"/>
                  <a:pt x="5868081" y="2183851"/>
                  <a:pt x="5862332" y="2190750"/>
                </a:cubicBezTo>
                <a:cubicBezTo>
                  <a:pt x="5857446" y="2196613"/>
                  <a:pt x="5854068" y="2203590"/>
                  <a:pt x="5849632" y="2209800"/>
                </a:cubicBezTo>
                <a:cubicBezTo>
                  <a:pt x="5843481" y="2218412"/>
                  <a:pt x="5837470" y="2227165"/>
                  <a:pt x="5830582" y="2235200"/>
                </a:cubicBezTo>
                <a:cubicBezTo>
                  <a:pt x="5824738" y="2242018"/>
                  <a:pt x="5817219" y="2247300"/>
                  <a:pt x="5811532" y="2254250"/>
                </a:cubicBezTo>
                <a:cubicBezTo>
                  <a:pt x="5798128" y="2270632"/>
                  <a:pt x="5791044" y="2293309"/>
                  <a:pt x="5773432" y="2305050"/>
                </a:cubicBezTo>
                <a:cubicBezTo>
                  <a:pt x="5711498" y="2346339"/>
                  <a:pt x="5807746" y="2281666"/>
                  <a:pt x="5728982" y="2336800"/>
                </a:cubicBezTo>
                <a:cubicBezTo>
                  <a:pt x="5716478" y="2345553"/>
                  <a:pt x="5704534" y="2355374"/>
                  <a:pt x="5690882" y="2362200"/>
                </a:cubicBezTo>
                <a:cubicBezTo>
                  <a:pt x="5682415" y="2366433"/>
                  <a:pt x="5674132" y="2371055"/>
                  <a:pt x="5665482" y="2374900"/>
                </a:cubicBezTo>
                <a:cubicBezTo>
                  <a:pt x="5653404" y="2380268"/>
                  <a:pt x="5629344" y="2389761"/>
                  <a:pt x="5614682" y="2393950"/>
                </a:cubicBezTo>
                <a:cubicBezTo>
                  <a:pt x="5606291" y="2396348"/>
                  <a:pt x="5597749" y="2398183"/>
                  <a:pt x="5589282" y="2400300"/>
                </a:cubicBezTo>
                <a:cubicBezTo>
                  <a:pt x="5582932" y="2404533"/>
                  <a:pt x="5577206" y="2409900"/>
                  <a:pt x="5570232" y="2413000"/>
                </a:cubicBezTo>
                <a:cubicBezTo>
                  <a:pt x="5557999" y="2418437"/>
                  <a:pt x="5544927" y="2421763"/>
                  <a:pt x="5532132" y="2425700"/>
                </a:cubicBezTo>
                <a:cubicBezTo>
                  <a:pt x="5516033" y="2430654"/>
                  <a:pt x="5481822" y="2440408"/>
                  <a:pt x="5462282" y="2444750"/>
                </a:cubicBezTo>
                <a:cubicBezTo>
                  <a:pt x="5451746" y="2447091"/>
                  <a:pt x="5440910" y="2448135"/>
                  <a:pt x="5430532" y="2451100"/>
                </a:cubicBezTo>
                <a:cubicBezTo>
                  <a:pt x="5411224" y="2456617"/>
                  <a:pt x="5393073" y="2466212"/>
                  <a:pt x="5373382" y="2470150"/>
                </a:cubicBezTo>
                <a:cubicBezTo>
                  <a:pt x="5308831" y="2483060"/>
                  <a:pt x="5368143" y="2469833"/>
                  <a:pt x="5322582" y="2482850"/>
                </a:cubicBezTo>
                <a:cubicBezTo>
                  <a:pt x="5314191" y="2485248"/>
                  <a:pt x="5305541" y="2486692"/>
                  <a:pt x="5297182" y="2489200"/>
                </a:cubicBezTo>
                <a:cubicBezTo>
                  <a:pt x="5284360" y="2493047"/>
                  <a:pt x="5272366" y="2500240"/>
                  <a:pt x="5259082" y="2501900"/>
                </a:cubicBezTo>
                <a:lnTo>
                  <a:pt x="5208282" y="2508250"/>
                </a:lnTo>
                <a:lnTo>
                  <a:pt x="5151132" y="2514600"/>
                </a:lnTo>
                <a:cubicBezTo>
                  <a:pt x="5121449" y="2518472"/>
                  <a:pt x="5091585" y="2521429"/>
                  <a:pt x="5062232" y="2527300"/>
                </a:cubicBezTo>
                <a:lnTo>
                  <a:pt x="5030482" y="2533650"/>
                </a:lnTo>
                <a:cubicBezTo>
                  <a:pt x="4987552" y="2562270"/>
                  <a:pt x="5036252" y="2534106"/>
                  <a:pt x="4947932" y="2552700"/>
                </a:cubicBezTo>
                <a:cubicBezTo>
                  <a:pt x="4928282" y="2556837"/>
                  <a:pt x="4910740" y="2569532"/>
                  <a:pt x="4890782" y="2571750"/>
                </a:cubicBezTo>
                <a:cubicBezTo>
                  <a:pt x="4810396" y="2580682"/>
                  <a:pt x="4852721" y="2576365"/>
                  <a:pt x="4763782" y="2584450"/>
                </a:cubicBezTo>
                <a:lnTo>
                  <a:pt x="4700282" y="2597150"/>
                </a:lnTo>
                <a:cubicBezTo>
                  <a:pt x="4691748" y="2598979"/>
                  <a:pt x="4683609" y="2603500"/>
                  <a:pt x="4674882" y="2603500"/>
                </a:cubicBezTo>
                <a:lnTo>
                  <a:pt x="3423932" y="2597150"/>
                </a:lnTo>
                <a:cubicBezTo>
                  <a:pt x="3413349" y="2595033"/>
                  <a:pt x="3402909" y="2591992"/>
                  <a:pt x="3392182" y="2590800"/>
                </a:cubicBezTo>
                <a:cubicBezTo>
                  <a:pt x="3364753" y="2587752"/>
                  <a:pt x="3336854" y="2588987"/>
                  <a:pt x="3309632" y="2584450"/>
                </a:cubicBezTo>
                <a:cubicBezTo>
                  <a:pt x="3298388" y="2582576"/>
                  <a:pt x="3288989" y="2574313"/>
                  <a:pt x="3277882" y="2571750"/>
                </a:cubicBezTo>
                <a:cubicBezTo>
                  <a:pt x="3261254" y="2567913"/>
                  <a:pt x="3244073" y="2566993"/>
                  <a:pt x="3227082" y="2565400"/>
                </a:cubicBezTo>
                <a:cubicBezTo>
                  <a:pt x="3176328" y="2560642"/>
                  <a:pt x="3074682" y="2552700"/>
                  <a:pt x="3074682" y="2552700"/>
                </a:cubicBezTo>
                <a:cubicBezTo>
                  <a:pt x="3059865" y="2548467"/>
                  <a:pt x="3045181" y="2543737"/>
                  <a:pt x="3030232" y="2540000"/>
                </a:cubicBezTo>
                <a:cubicBezTo>
                  <a:pt x="3012364" y="2535533"/>
                  <a:pt x="2969564" y="2528495"/>
                  <a:pt x="2954032" y="2527300"/>
                </a:cubicBezTo>
                <a:cubicBezTo>
                  <a:pt x="2913878" y="2524211"/>
                  <a:pt x="2873542" y="2523962"/>
                  <a:pt x="2833382" y="2520950"/>
                </a:cubicBezTo>
                <a:cubicBezTo>
                  <a:pt x="2788856" y="2517611"/>
                  <a:pt x="2744462" y="2512693"/>
                  <a:pt x="2700032" y="2508250"/>
                </a:cubicBezTo>
                <a:cubicBezTo>
                  <a:pt x="2680960" y="2506343"/>
                  <a:pt x="2662028" y="2502812"/>
                  <a:pt x="2642882" y="2501900"/>
                </a:cubicBezTo>
                <a:cubicBezTo>
                  <a:pt x="2573079" y="2498576"/>
                  <a:pt x="2503182" y="2497667"/>
                  <a:pt x="2433332" y="2495550"/>
                </a:cubicBezTo>
                <a:cubicBezTo>
                  <a:pt x="2418515" y="2493433"/>
                  <a:pt x="2403322" y="2493138"/>
                  <a:pt x="2388882" y="2489200"/>
                </a:cubicBezTo>
                <a:cubicBezTo>
                  <a:pt x="2379750" y="2486709"/>
                  <a:pt x="2372853" y="2477839"/>
                  <a:pt x="2363482" y="2476500"/>
                </a:cubicBezTo>
                <a:cubicBezTo>
                  <a:pt x="2327799" y="2471402"/>
                  <a:pt x="2291515" y="2472267"/>
                  <a:pt x="2255532" y="2470150"/>
                </a:cubicBezTo>
                <a:cubicBezTo>
                  <a:pt x="2242832" y="2468033"/>
                  <a:pt x="2229854" y="2467188"/>
                  <a:pt x="2217432" y="2463800"/>
                </a:cubicBezTo>
                <a:cubicBezTo>
                  <a:pt x="2206435" y="2460801"/>
                  <a:pt x="2196966" y="2452712"/>
                  <a:pt x="2185682" y="2451100"/>
                </a:cubicBezTo>
                <a:cubicBezTo>
                  <a:pt x="2152090" y="2446301"/>
                  <a:pt x="2117949" y="2446867"/>
                  <a:pt x="2084082" y="2444750"/>
                </a:cubicBezTo>
                <a:cubicBezTo>
                  <a:pt x="2051549" y="2436617"/>
                  <a:pt x="1989887" y="2420897"/>
                  <a:pt x="1969782" y="2419350"/>
                </a:cubicBezTo>
                <a:lnTo>
                  <a:pt x="1887232" y="2413000"/>
                </a:lnTo>
                <a:cubicBezTo>
                  <a:pt x="1870299" y="2408767"/>
                  <a:pt x="1853605" y="2403422"/>
                  <a:pt x="1836432" y="2400300"/>
                </a:cubicBezTo>
                <a:cubicBezTo>
                  <a:pt x="1794591" y="2392693"/>
                  <a:pt x="1685056" y="2380003"/>
                  <a:pt x="1645932" y="2374900"/>
                </a:cubicBezTo>
                <a:cubicBezTo>
                  <a:pt x="1631091" y="2372964"/>
                  <a:pt x="1616318" y="2370528"/>
                  <a:pt x="1601482" y="2368550"/>
                </a:cubicBezTo>
                <a:cubicBezTo>
                  <a:pt x="1566364" y="2363868"/>
                  <a:pt x="1546044" y="2362542"/>
                  <a:pt x="1512582" y="2355850"/>
                </a:cubicBezTo>
                <a:cubicBezTo>
                  <a:pt x="1493446" y="2352023"/>
                  <a:pt x="1474783" y="2345674"/>
                  <a:pt x="1455432" y="2343150"/>
                </a:cubicBezTo>
                <a:cubicBezTo>
                  <a:pt x="1425973" y="2339307"/>
                  <a:pt x="1396165" y="2338917"/>
                  <a:pt x="1366532" y="2336800"/>
                </a:cubicBezTo>
                <a:cubicBezTo>
                  <a:pt x="1355949" y="2334683"/>
                  <a:pt x="1345428" y="2332224"/>
                  <a:pt x="1334782" y="2330450"/>
                </a:cubicBezTo>
                <a:cubicBezTo>
                  <a:pt x="1320019" y="2327989"/>
                  <a:pt x="1305058" y="2326777"/>
                  <a:pt x="1290332" y="2324100"/>
                </a:cubicBezTo>
                <a:cubicBezTo>
                  <a:pt x="1281746" y="2322539"/>
                  <a:pt x="1273540" y="2319185"/>
                  <a:pt x="1264932" y="2317750"/>
                </a:cubicBezTo>
                <a:cubicBezTo>
                  <a:pt x="1248099" y="2314945"/>
                  <a:pt x="1231008" y="2313931"/>
                  <a:pt x="1214132" y="2311400"/>
                </a:cubicBezTo>
                <a:cubicBezTo>
                  <a:pt x="1188667" y="2307580"/>
                  <a:pt x="1163424" y="2302342"/>
                  <a:pt x="1137932" y="2298700"/>
                </a:cubicBezTo>
                <a:lnTo>
                  <a:pt x="1093482" y="2292350"/>
                </a:lnTo>
                <a:cubicBezTo>
                  <a:pt x="955847" y="2271175"/>
                  <a:pt x="1142520" y="2299465"/>
                  <a:pt x="1023632" y="2279650"/>
                </a:cubicBezTo>
                <a:cubicBezTo>
                  <a:pt x="1008869" y="2277189"/>
                  <a:pt x="993908" y="2275977"/>
                  <a:pt x="979182" y="2273300"/>
                </a:cubicBezTo>
                <a:cubicBezTo>
                  <a:pt x="970596" y="2271739"/>
                  <a:pt x="962484" y="2267619"/>
                  <a:pt x="953782" y="2266950"/>
                </a:cubicBezTo>
                <a:cubicBezTo>
                  <a:pt x="907305" y="2263375"/>
                  <a:pt x="860649" y="2262717"/>
                  <a:pt x="814082" y="2260600"/>
                </a:cubicBezTo>
                <a:cubicBezTo>
                  <a:pt x="766604" y="2236861"/>
                  <a:pt x="800992" y="2250198"/>
                  <a:pt x="718832" y="2241550"/>
                </a:cubicBezTo>
                <a:cubicBezTo>
                  <a:pt x="701861" y="2239764"/>
                  <a:pt x="684926" y="2237613"/>
                  <a:pt x="668032" y="2235200"/>
                </a:cubicBezTo>
                <a:cubicBezTo>
                  <a:pt x="624723" y="2229013"/>
                  <a:pt x="631571" y="2227621"/>
                  <a:pt x="585482" y="2222500"/>
                </a:cubicBezTo>
                <a:cubicBezTo>
                  <a:pt x="562246" y="2219918"/>
                  <a:pt x="538915" y="2218267"/>
                  <a:pt x="515632" y="2216150"/>
                </a:cubicBezTo>
                <a:cubicBezTo>
                  <a:pt x="418749" y="2188469"/>
                  <a:pt x="530662" y="2217597"/>
                  <a:pt x="407682" y="2197100"/>
                </a:cubicBezTo>
                <a:cubicBezTo>
                  <a:pt x="353351" y="2188045"/>
                  <a:pt x="372305" y="2187899"/>
                  <a:pt x="337832" y="2178050"/>
                </a:cubicBezTo>
                <a:cubicBezTo>
                  <a:pt x="329441" y="2175652"/>
                  <a:pt x="320711" y="2174460"/>
                  <a:pt x="312432" y="2171700"/>
                </a:cubicBezTo>
                <a:cubicBezTo>
                  <a:pt x="301618" y="2168095"/>
                  <a:pt x="291577" y="2162352"/>
                  <a:pt x="280682" y="2159000"/>
                </a:cubicBezTo>
                <a:cubicBezTo>
                  <a:pt x="252235" y="2150247"/>
                  <a:pt x="226701" y="2145664"/>
                  <a:pt x="198132" y="2139950"/>
                </a:cubicBezTo>
                <a:cubicBezTo>
                  <a:pt x="189665" y="2135717"/>
                  <a:pt x="181595" y="2130574"/>
                  <a:pt x="172732" y="2127250"/>
                </a:cubicBezTo>
                <a:cubicBezTo>
                  <a:pt x="164560" y="2124186"/>
                  <a:pt x="155723" y="2123298"/>
                  <a:pt x="147332" y="2120900"/>
                </a:cubicBezTo>
                <a:cubicBezTo>
                  <a:pt x="140896" y="2119061"/>
                  <a:pt x="134632" y="2116667"/>
                  <a:pt x="128282" y="2114550"/>
                </a:cubicBezTo>
                <a:cubicBezTo>
                  <a:pt x="121932" y="2108200"/>
                  <a:pt x="116131" y="2101249"/>
                  <a:pt x="109232" y="2095500"/>
                </a:cubicBezTo>
                <a:cubicBezTo>
                  <a:pt x="103369" y="2090614"/>
                  <a:pt x="95578" y="2088196"/>
                  <a:pt x="90182" y="2082800"/>
                </a:cubicBezTo>
                <a:cubicBezTo>
                  <a:pt x="84786" y="2077404"/>
                  <a:pt x="82368" y="2069613"/>
                  <a:pt x="77482" y="2063750"/>
                </a:cubicBezTo>
                <a:cubicBezTo>
                  <a:pt x="62203" y="2045415"/>
                  <a:pt x="58113" y="2044487"/>
                  <a:pt x="39382" y="2032000"/>
                </a:cubicBezTo>
                <a:cubicBezTo>
                  <a:pt x="35551" y="2026253"/>
                  <a:pt x="15781" y="1993900"/>
                  <a:pt x="7632" y="1993900"/>
                </a:cubicBezTo>
                <a:cubicBezTo>
                  <a:pt x="0" y="1993900"/>
                  <a:pt x="14936" y="2007554"/>
                  <a:pt x="20332" y="2012950"/>
                </a:cubicBezTo>
                <a:cubicBezTo>
                  <a:pt x="25728" y="2018346"/>
                  <a:pt x="39382" y="2025650"/>
                  <a:pt x="39382" y="2025650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571736" y="2357430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Map</a:t>
            </a:r>
            <a:r>
              <a:rPr lang="ko-KR" altLang="en-US" sz="1200" dirty="0" smtClean="0"/>
              <a:t>으로 값이 들어간다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8" name="직선 화살표 연결선 17"/>
          <p:cNvCxnSpPr/>
          <p:nvPr/>
        </p:nvCxnSpPr>
        <p:spPr>
          <a:xfrm rot="16200000" flipH="1">
            <a:off x="3337717" y="4163217"/>
            <a:ext cx="265108" cy="82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00364" y="388177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컬럼명</a:t>
            </a:r>
            <a:endParaRPr lang="ko-KR" altLang="en-US" sz="1100" dirty="0"/>
          </a:p>
        </p:txBody>
      </p:sp>
      <p:cxnSp>
        <p:nvCxnSpPr>
          <p:cNvPr id="21" name="직선 화살표 연결선 20"/>
          <p:cNvCxnSpPr/>
          <p:nvPr/>
        </p:nvCxnSpPr>
        <p:spPr>
          <a:xfrm rot="5400000">
            <a:off x="3846513" y="4202117"/>
            <a:ext cx="212720" cy="952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49827" y="3929066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컬럼의</a:t>
            </a:r>
            <a:r>
              <a:rPr lang="ko-KR" altLang="en-US" sz="1100" dirty="0" smtClean="0"/>
              <a:t> 값</a:t>
            </a:r>
            <a:endParaRPr lang="ko-KR" altLang="en-US" sz="11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3000364" y="4214818"/>
            <a:ext cx="12858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16200000" flipH="1">
            <a:off x="2786050" y="3929066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43174" y="3643314"/>
            <a:ext cx="2486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Map</a:t>
            </a:r>
            <a:r>
              <a:rPr lang="ko-KR" altLang="en-US" sz="1100" dirty="0" smtClean="0"/>
              <a:t>객체 하나가 레코드 </a:t>
            </a:r>
            <a:r>
              <a:rPr lang="ko-KR" altLang="en-US" sz="1100" dirty="0" err="1" smtClean="0"/>
              <a:t>하나가된다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3286124"/>
            <a:ext cx="1482322" cy="357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1" name="직선 화살표 연결선 30"/>
          <p:cNvCxnSpPr>
            <a:endCxn id="1026" idx="3"/>
          </p:cNvCxnSpPr>
          <p:nvPr/>
        </p:nvCxnSpPr>
        <p:spPr>
          <a:xfrm rot="10800000" flipV="1">
            <a:off x="6840140" y="3357561"/>
            <a:ext cx="303628" cy="107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29454" y="3071810"/>
            <a:ext cx="2877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[ {DEPTNO=10,DNAME=AC,LOC=NE},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/>
              <a:t> {DEPTNO=20,DNAME=RES,LOC=DA}</a:t>
            </a:r>
            <a:r>
              <a:rPr lang="en-US" altLang="ko-KR" sz="1200" b="1" dirty="0" smtClean="0"/>
              <a:t>]</a:t>
            </a:r>
            <a:endParaRPr lang="ko-KR" altLang="en-US" sz="12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6138" y="3143250"/>
            <a:ext cx="23717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자유형 32"/>
          <p:cNvSpPr/>
          <p:nvPr/>
        </p:nvSpPr>
        <p:spPr>
          <a:xfrm>
            <a:off x="4804486" y="3536950"/>
            <a:ext cx="2466264" cy="508000"/>
          </a:xfrm>
          <a:custGeom>
            <a:avLst/>
            <a:gdLst>
              <a:gd name="connsiteX0" fmla="*/ 2464 w 2466264"/>
              <a:gd name="connsiteY0" fmla="*/ 304800 h 508000"/>
              <a:gd name="connsiteX1" fmla="*/ 59614 w 2466264"/>
              <a:gd name="connsiteY1" fmla="*/ 355600 h 508000"/>
              <a:gd name="connsiteX2" fmla="*/ 110414 w 2466264"/>
              <a:gd name="connsiteY2" fmla="*/ 387350 h 508000"/>
              <a:gd name="connsiteX3" fmla="*/ 192964 w 2466264"/>
              <a:gd name="connsiteY3" fmla="*/ 412750 h 508000"/>
              <a:gd name="connsiteX4" fmla="*/ 300914 w 2466264"/>
              <a:gd name="connsiteY4" fmla="*/ 438150 h 508000"/>
              <a:gd name="connsiteX5" fmla="*/ 332664 w 2466264"/>
              <a:gd name="connsiteY5" fmla="*/ 450850 h 508000"/>
              <a:gd name="connsiteX6" fmla="*/ 472364 w 2466264"/>
              <a:gd name="connsiteY6" fmla="*/ 469900 h 508000"/>
              <a:gd name="connsiteX7" fmla="*/ 548564 w 2466264"/>
              <a:gd name="connsiteY7" fmla="*/ 482600 h 508000"/>
              <a:gd name="connsiteX8" fmla="*/ 605714 w 2466264"/>
              <a:gd name="connsiteY8" fmla="*/ 488950 h 508000"/>
              <a:gd name="connsiteX9" fmla="*/ 637464 w 2466264"/>
              <a:gd name="connsiteY9" fmla="*/ 495300 h 508000"/>
              <a:gd name="connsiteX10" fmla="*/ 923214 w 2466264"/>
              <a:gd name="connsiteY10" fmla="*/ 508000 h 508000"/>
              <a:gd name="connsiteX11" fmla="*/ 1488364 w 2466264"/>
              <a:gd name="connsiteY11" fmla="*/ 501650 h 508000"/>
              <a:gd name="connsiteX12" fmla="*/ 1570914 w 2466264"/>
              <a:gd name="connsiteY12" fmla="*/ 482600 h 508000"/>
              <a:gd name="connsiteX13" fmla="*/ 1659814 w 2466264"/>
              <a:gd name="connsiteY13" fmla="*/ 457200 h 508000"/>
              <a:gd name="connsiteX14" fmla="*/ 1678864 w 2466264"/>
              <a:gd name="connsiteY14" fmla="*/ 450850 h 508000"/>
              <a:gd name="connsiteX15" fmla="*/ 1723314 w 2466264"/>
              <a:gd name="connsiteY15" fmla="*/ 431800 h 508000"/>
              <a:gd name="connsiteX16" fmla="*/ 1761414 w 2466264"/>
              <a:gd name="connsiteY16" fmla="*/ 412750 h 508000"/>
              <a:gd name="connsiteX17" fmla="*/ 1799514 w 2466264"/>
              <a:gd name="connsiteY17" fmla="*/ 400050 h 508000"/>
              <a:gd name="connsiteX18" fmla="*/ 1843964 w 2466264"/>
              <a:gd name="connsiteY18" fmla="*/ 381000 h 508000"/>
              <a:gd name="connsiteX19" fmla="*/ 1869364 w 2466264"/>
              <a:gd name="connsiteY19" fmla="*/ 368300 h 508000"/>
              <a:gd name="connsiteX20" fmla="*/ 1894764 w 2466264"/>
              <a:gd name="connsiteY20" fmla="*/ 361950 h 508000"/>
              <a:gd name="connsiteX21" fmla="*/ 1945564 w 2466264"/>
              <a:gd name="connsiteY21" fmla="*/ 336550 h 508000"/>
              <a:gd name="connsiteX22" fmla="*/ 1970964 w 2466264"/>
              <a:gd name="connsiteY22" fmla="*/ 330200 h 508000"/>
              <a:gd name="connsiteX23" fmla="*/ 1996364 w 2466264"/>
              <a:gd name="connsiteY23" fmla="*/ 311150 h 508000"/>
              <a:gd name="connsiteX24" fmla="*/ 2040814 w 2466264"/>
              <a:gd name="connsiteY24" fmla="*/ 292100 h 508000"/>
              <a:gd name="connsiteX25" fmla="*/ 2085264 w 2466264"/>
              <a:gd name="connsiteY25" fmla="*/ 266700 h 508000"/>
              <a:gd name="connsiteX26" fmla="*/ 2104314 w 2466264"/>
              <a:gd name="connsiteY26" fmla="*/ 254000 h 508000"/>
              <a:gd name="connsiteX27" fmla="*/ 2129714 w 2466264"/>
              <a:gd name="connsiteY27" fmla="*/ 247650 h 508000"/>
              <a:gd name="connsiteX28" fmla="*/ 2180514 w 2466264"/>
              <a:gd name="connsiteY28" fmla="*/ 222250 h 508000"/>
              <a:gd name="connsiteX29" fmla="*/ 2231314 w 2466264"/>
              <a:gd name="connsiteY29" fmla="*/ 196850 h 508000"/>
              <a:gd name="connsiteX30" fmla="*/ 2256714 w 2466264"/>
              <a:gd name="connsiteY30" fmla="*/ 184150 h 508000"/>
              <a:gd name="connsiteX31" fmla="*/ 2294814 w 2466264"/>
              <a:gd name="connsiteY31" fmla="*/ 165100 h 508000"/>
              <a:gd name="connsiteX32" fmla="*/ 2326564 w 2466264"/>
              <a:gd name="connsiteY32" fmla="*/ 139700 h 508000"/>
              <a:gd name="connsiteX33" fmla="*/ 2345614 w 2466264"/>
              <a:gd name="connsiteY33" fmla="*/ 127000 h 508000"/>
              <a:gd name="connsiteX34" fmla="*/ 2383714 w 2466264"/>
              <a:gd name="connsiteY34" fmla="*/ 88900 h 508000"/>
              <a:gd name="connsiteX35" fmla="*/ 2421814 w 2466264"/>
              <a:gd name="connsiteY35" fmla="*/ 50800 h 508000"/>
              <a:gd name="connsiteX36" fmla="*/ 2447214 w 2466264"/>
              <a:gd name="connsiteY36" fmla="*/ 12700 h 508000"/>
              <a:gd name="connsiteX37" fmla="*/ 2466264 w 2466264"/>
              <a:gd name="connsiteY37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466264" h="508000">
                <a:moveTo>
                  <a:pt x="2464" y="304800"/>
                </a:moveTo>
                <a:cubicBezTo>
                  <a:pt x="16180" y="345949"/>
                  <a:pt x="0" y="310890"/>
                  <a:pt x="59614" y="355600"/>
                </a:cubicBezTo>
                <a:cubicBezTo>
                  <a:pt x="80277" y="371097"/>
                  <a:pt x="86558" y="378175"/>
                  <a:pt x="110414" y="387350"/>
                </a:cubicBezTo>
                <a:cubicBezTo>
                  <a:pt x="209673" y="425527"/>
                  <a:pt x="133380" y="394416"/>
                  <a:pt x="192964" y="412750"/>
                </a:cubicBezTo>
                <a:cubicBezTo>
                  <a:pt x="276597" y="438483"/>
                  <a:pt x="221441" y="428216"/>
                  <a:pt x="300914" y="438150"/>
                </a:cubicBezTo>
                <a:cubicBezTo>
                  <a:pt x="311497" y="442383"/>
                  <a:pt x="321568" y="448239"/>
                  <a:pt x="332664" y="450850"/>
                </a:cubicBezTo>
                <a:cubicBezTo>
                  <a:pt x="402086" y="467185"/>
                  <a:pt x="406174" y="460874"/>
                  <a:pt x="472364" y="469900"/>
                </a:cubicBezTo>
                <a:cubicBezTo>
                  <a:pt x="497878" y="473379"/>
                  <a:pt x="523072" y="478958"/>
                  <a:pt x="548564" y="482600"/>
                </a:cubicBezTo>
                <a:cubicBezTo>
                  <a:pt x="567539" y="485311"/>
                  <a:pt x="586739" y="486239"/>
                  <a:pt x="605714" y="488950"/>
                </a:cubicBezTo>
                <a:cubicBezTo>
                  <a:pt x="616398" y="490476"/>
                  <a:pt x="626690" y="494654"/>
                  <a:pt x="637464" y="495300"/>
                </a:cubicBezTo>
                <a:cubicBezTo>
                  <a:pt x="732637" y="501010"/>
                  <a:pt x="827964" y="503767"/>
                  <a:pt x="923214" y="508000"/>
                </a:cubicBezTo>
                <a:lnTo>
                  <a:pt x="1488364" y="501650"/>
                </a:lnTo>
                <a:cubicBezTo>
                  <a:pt x="1541252" y="500047"/>
                  <a:pt x="1536712" y="491928"/>
                  <a:pt x="1570914" y="482600"/>
                </a:cubicBezTo>
                <a:cubicBezTo>
                  <a:pt x="1658622" y="458680"/>
                  <a:pt x="1586809" y="481535"/>
                  <a:pt x="1659814" y="457200"/>
                </a:cubicBezTo>
                <a:cubicBezTo>
                  <a:pt x="1666164" y="455083"/>
                  <a:pt x="1672877" y="453843"/>
                  <a:pt x="1678864" y="450850"/>
                </a:cubicBezTo>
                <a:cubicBezTo>
                  <a:pt x="1789532" y="395516"/>
                  <a:pt x="1639223" y="469174"/>
                  <a:pt x="1723314" y="431800"/>
                </a:cubicBezTo>
                <a:cubicBezTo>
                  <a:pt x="1736289" y="426033"/>
                  <a:pt x="1748307" y="418211"/>
                  <a:pt x="1761414" y="412750"/>
                </a:cubicBezTo>
                <a:cubicBezTo>
                  <a:pt x="1773771" y="407601"/>
                  <a:pt x="1788375" y="407476"/>
                  <a:pt x="1799514" y="400050"/>
                </a:cubicBezTo>
                <a:cubicBezTo>
                  <a:pt x="1838120" y="374313"/>
                  <a:pt x="1797101" y="398574"/>
                  <a:pt x="1843964" y="381000"/>
                </a:cubicBezTo>
                <a:cubicBezTo>
                  <a:pt x="1852827" y="377676"/>
                  <a:pt x="1860501" y="371624"/>
                  <a:pt x="1869364" y="368300"/>
                </a:cubicBezTo>
                <a:cubicBezTo>
                  <a:pt x="1877536" y="365236"/>
                  <a:pt x="1886485" y="364710"/>
                  <a:pt x="1894764" y="361950"/>
                </a:cubicBezTo>
                <a:cubicBezTo>
                  <a:pt x="2012960" y="322551"/>
                  <a:pt x="1863896" y="371551"/>
                  <a:pt x="1945564" y="336550"/>
                </a:cubicBezTo>
                <a:cubicBezTo>
                  <a:pt x="1953586" y="333112"/>
                  <a:pt x="1962497" y="332317"/>
                  <a:pt x="1970964" y="330200"/>
                </a:cubicBezTo>
                <a:cubicBezTo>
                  <a:pt x="1979431" y="323850"/>
                  <a:pt x="1987175" y="316401"/>
                  <a:pt x="1996364" y="311150"/>
                </a:cubicBezTo>
                <a:cubicBezTo>
                  <a:pt x="2037821" y="287461"/>
                  <a:pt x="1990439" y="328082"/>
                  <a:pt x="2040814" y="292100"/>
                </a:cubicBezTo>
                <a:cubicBezTo>
                  <a:pt x="2081556" y="262999"/>
                  <a:pt x="2036068" y="278999"/>
                  <a:pt x="2085264" y="266700"/>
                </a:cubicBezTo>
                <a:cubicBezTo>
                  <a:pt x="2091614" y="262467"/>
                  <a:pt x="2097299" y="257006"/>
                  <a:pt x="2104314" y="254000"/>
                </a:cubicBezTo>
                <a:cubicBezTo>
                  <a:pt x="2112336" y="250562"/>
                  <a:pt x="2122137" y="251980"/>
                  <a:pt x="2129714" y="247650"/>
                </a:cubicBezTo>
                <a:cubicBezTo>
                  <a:pt x="2187182" y="214811"/>
                  <a:pt x="2102957" y="237761"/>
                  <a:pt x="2180514" y="222250"/>
                </a:cubicBezTo>
                <a:lnTo>
                  <a:pt x="2231314" y="196850"/>
                </a:lnTo>
                <a:cubicBezTo>
                  <a:pt x="2239781" y="192617"/>
                  <a:pt x="2248838" y="189401"/>
                  <a:pt x="2256714" y="184150"/>
                </a:cubicBezTo>
                <a:cubicBezTo>
                  <a:pt x="2281333" y="167737"/>
                  <a:pt x="2268524" y="173863"/>
                  <a:pt x="2294814" y="165100"/>
                </a:cubicBezTo>
                <a:cubicBezTo>
                  <a:pt x="2305397" y="156633"/>
                  <a:pt x="2315721" y="147832"/>
                  <a:pt x="2326564" y="139700"/>
                </a:cubicBezTo>
                <a:cubicBezTo>
                  <a:pt x="2332669" y="135121"/>
                  <a:pt x="2339910" y="132070"/>
                  <a:pt x="2345614" y="127000"/>
                </a:cubicBezTo>
                <a:cubicBezTo>
                  <a:pt x="2359038" y="115068"/>
                  <a:pt x="2368770" y="98863"/>
                  <a:pt x="2383714" y="88900"/>
                </a:cubicBezTo>
                <a:cubicBezTo>
                  <a:pt x="2409440" y="71749"/>
                  <a:pt x="2401139" y="80336"/>
                  <a:pt x="2421814" y="50800"/>
                </a:cubicBezTo>
                <a:cubicBezTo>
                  <a:pt x="2430567" y="38296"/>
                  <a:pt x="2434514" y="21167"/>
                  <a:pt x="2447214" y="12700"/>
                </a:cubicBezTo>
                <a:lnTo>
                  <a:pt x="2466264" y="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845</Words>
  <Application>Microsoft Office PowerPoint</Application>
  <PresentationFormat>화면 슬라이드 쇼(4:3)</PresentationFormat>
  <Paragraphs>171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90</cp:revision>
  <dcterms:created xsi:type="dcterms:W3CDTF">2023-11-16T00:04:25Z</dcterms:created>
  <dcterms:modified xsi:type="dcterms:W3CDTF">2023-11-17T08:53:54Z</dcterms:modified>
</cp:coreProperties>
</file>