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02" autoAdjust="0"/>
    <p:restoredTop sz="94660"/>
  </p:normalViewPr>
  <p:slideViewPr>
    <p:cSldViewPr>
      <p:cViewPr>
        <p:scale>
          <a:sx n="125" d="100"/>
          <a:sy n="125" d="100"/>
        </p:scale>
        <p:origin x="-148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6973-1FA4-4DDD-A3C4-F007BE159C73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D4E8-E03C-41B4-A790-D57600095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화면을 만들기 어렵다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=&gt; JSP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7224" y="2214554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7224" y="2784470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781" y="2071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26519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000100" y="2285992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28794" y="1500174"/>
            <a:ext cx="50006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034" y="100010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서블릿요청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6351" y="23574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3143248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http://localhost/servlet_prj/form.jsp(html)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DD </a:t>
            </a:r>
            <a:r>
              <a:rPr lang="ko-KR" altLang="en-US" sz="1200" dirty="0" smtClean="0"/>
              <a:t>없이 직접 호출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H="1">
            <a:off x="2143108" y="2143116"/>
            <a:ext cx="157163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2235" y="22947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357554" y="3286124"/>
            <a:ext cx="121444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68088" y="3610277"/>
            <a:ext cx="2610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값을 </a:t>
            </a:r>
            <a:r>
              <a:rPr lang="ko-KR" altLang="en-US" sz="1200" dirty="0" err="1" smtClean="0"/>
              <a:t>입력받을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HTML Form Control</a:t>
            </a:r>
          </a:p>
          <a:p>
            <a:r>
              <a:rPr lang="ko-KR" altLang="en-US" sz="1200" dirty="0" smtClean="0"/>
              <a:t>의 </a:t>
            </a:r>
            <a:r>
              <a:rPr lang="en-US" altLang="ko-KR" sz="1200" dirty="0" smtClean="0"/>
              <a:t>submit </a:t>
            </a:r>
            <a:r>
              <a:rPr lang="ko-KR" altLang="en-US" sz="1200" dirty="0" smtClean="0"/>
              <a:t>을 수행</a:t>
            </a:r>
            <a:endParaRPr lang="ko-KR" altLang="en-US" sz="1200" dirty="0"/>
          </a:p>
        </p:txBody>
      </p:sp>
      <p:sp>
        <p:nvSpPr>
          <p:cNvPr id="24" name="폭발 1 23"/>
          <p:cNvSpPr/>
          <p:nvPr/>
        </p:nvSpPr>
        <p:spPr>
          <a:xfrm>
            <a:off x="3500430" y="3786190"/>
            <a:ext cx="357190" cy="28575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43372" y="235743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get,post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5286380" y="1500174"/>
            <a:ext cx="50006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25344" y="2857496"/>
            <a:ext cx="346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DD</a:t>
            </a:r>
            <a:r>
              <a:rPr lang="ko-KR" altLang="en-US" sz="1200" dirty="0" smtClean="0"/>
              <a:t>에 정의된 </a:t>
            </a:r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만 요청 가능</a:t>
            </a:r>
            <a:r>
              <a:rPr lang="en-US" altLang="ko-KR" sz="1200" dirty="0" smtClean="0"/>
              <a:t>                  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4744" y="142852"/>
            <a:ext cx="3147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  &lt;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-name&gt;</a:t>
            </a:r>
            <a:r>
              <a:rPr lang="ko-KR" altLang="en-US" sz="1000" dirty="0" err="1" smtClean="0"/>
              <a:t>객체명</a:t>
            </a:r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-name&gt;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&lt;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-class&gt;</a:t>
            </a:r>
            <a:r>
              <a:rPr lang="ko-KR" altLang="en-US" sz="1000" dirty="0" err="1" smtClean="0"/>
              <a:t>패키지명</a:t>
            </a:r>
            <a:r>
              <a:rPr lang="en-US" altLang="ko-KR" sz="1000" dirty="0" smtClean="0"/>
              <a:t>.</a:t>
            </a:r>
            <a:r>
              <a:rPr lang="ko-KR" altLang="en-US" sz="1000" dirty="0" err="1" smtClean="0"/>
              <a:t>클래스명</a:t>
            </a:r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-class&gt;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-mapping&gt;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&lt;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-name&gt;</a:t>
            </a:r>
            <a:r>
              <a:rPr lang="ko-KR" altLang="en-US" sz="1000" dirty="0" err="1" smtClean="0"/>
              <a:t>객체명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-name&gt;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&lt;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-pattern&gt;/</a:t>
            </a:r>
            <a:r>
              <a:rPr lang="ko-KR" altLang="en-US" sz="1000" dirty="0" err="1" smtClean="0"/>
              <a:t>요청명</a:t>
            </a:r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-pattern&gt;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&lt;/</a:t>
            </a:r>
            <a:r>
              <a:rPr lang="en-US" altLang="ko-KR" sz="1000" dirty="0" err="1" smtClean="0"/>
              <a:t>servlet</a:t>
            </a:r>
            <a:r>
              <a:rPr lang="en-US" altLang="ko-KR" sz="1000" dirty="0" smtClean="0"/>
              <a:t>-mapping&gt;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3695700" y="134438"/>
            <a:ext cx="3220806" cy="3680325"/>
          </a:xfrm>
          <a:custGeom>
            <a:avLst/>
            <a:gdLst>
              <a:gd name="connsiteX0" fmla="*/ 0 w 3220806"/>
              <a:gd name="connsiteY0" fmla="*/ 3680325 h 3680325"/>
              <a:gd name="connsiteX1" fmla="*/ 14288 w 3220806"/>
              <a:gd name="connsiteY1" fmla="*/ 3666037 h 3680325"/>
              <a:gd name="connsiteX2" fmla="*/ 33338 w 3220806"/>
              <a:gd name="connsiteY2" fmla="*/ 3651750 h 3680325"/>
              <a:gd name="connsiteX3" fmla="*/ 52388 w 3220806"/>
              <a:gd name="connsiteY3" fmla="*/ 3623175 h 3680325"/>
              <a:gd name="connsiteX4" fmla="*/ 66675 w 3220806"/>
              <a:gd name="connsiteY4" fmla="*/ 3608887 h 3680325"/>
              <a:gd name="connsiteX5" fmla="*/ 71438 w 3220806"/>
              <a:gd name="connsiteY5" fmla="*/ 3594600 h 3680325"/>
              <a:gd name="connsiteX6" fmla="*/ 100013 w 3220806"/>
              <a:gd name="connsiteY6" fmla="*/ 3561262 h 3680325"/>
              <a:gd name="connsiteX7" fmla="*/ 104775 w 3220806"/>
              <a:gd name="connsiteY7" fmla="*/ 3542212 h 3680325"/>
              <a:gd name="connsiteX8" fmla="*/ 142875 w 3220806"/>
              <a:gd name="connsiteY8" fmla="*/ 3499350 h 3680325"/>
              <a:gd name="connsiteX9" fmla="*/ 166688 w 3220806"/>
              <a:gd name="connsiteY9" fmla="*/ 3470775 h 3680325"/>
              <a:gd name="connsiteX10" fmla="*/ 176213 w 3220806"/>
              <a:gd name="connsiteY10" fmla="*/ 3446962 h 3680325"/>
              <a:gd name="connsiteX11" fmla="*/ 195263 w 3220806"/>
              <a:gd name="connsiteY11" fmla="*/ 3427912 h 3680325"/>
              <a:gd name="connsiteX12" fmla="*/ 204788 w 3220806"/>
              <a:gd name="connsiteY12" fmla="*/ 3413625 h 3680325"/>
              <a:gd name="connsiteX13" fmla="*/ 223838 w 3220806"/>
              <a:gd name="connsiteY13" fmla="*/ 3389812 h 3680325"/>
              <a:gd name="connsiteX14" fmla="*/ 242888 w 3220806"/>
              <a:gd name="connsiteY14" fmla="*/ 3351712 h 3680325"/>
              <a:gd name="connsiteX15" fmla="*/ 261938 w 3220806"/>
              <a:gd name="connsiteY15" fmla="*/ 3323137 h 3680325"/>
              <a:gd name="connsiteX16" fmla="*/ 280988 w 3220806"/>
              <a:gd name="connsiteY16" fmla="*/ 3289800 h 3680325"/>
              <a:gd name="connsiteX17" fmla="*/ 300038 w 3220806"/>
              <a:gd name="connsiteY17" fmla="*/ 3246937 h 3680325"/>
              <a:gd name="connsiteX18" fmla="*/ 309563 w 3220806"/>
              <a:gd name="connsiteY18" fmla="*/ 3227887 h 3680325"/>
              <a:gd name="connsiteX19" fmla="*/ 328613 w 3220806"/>
              <a:gd name="connsiteY19" fmla="*/ 3204075 h 3680325"/>
              <a:gd name="connsiteX20" fmla="*/ 357188 w 3220806"/>
              <a:gd name="connsiteY20" fmla="*/ 3142162 h 3680325"/>
              <a:gd name="connsiteX21" fmla="*/ 371475 w 3220806"/>
              <a:gd name="connsiteY21" fmla="*/ 3118350 h 3680325"/>
              <a:gd name="connsiteX22" fmla="*/ 390525 w 3220806"/>
              <a:gd name="connsiteY22" fmla="*/ 3065962 h 3680325"/>
              <a:gd name="connsiteX23" fmla="*/ 404813 w 3220806"/>
              <a:gd name="connsiteY23" fmla="*/ 3051675 h 3680325"/>
              <a:gd name="connsiteX24" fmla="*/ 414338 w 3220806"/>
              <a:gd name="connsiteY24" fmla="*/ 3013575 h 3680325"/>
              <a:gd name="connsiteX25" fmla="*/ 423863 w 3220806"/>
              <a:gd name="connsiteY25" fmla="*/ 2980237 h 3680325"/>
              <a:gd name="connsiteX26" fmla="*/ 428625 w 3220806"/>
              <a:gd name="connsiteY26" fmla="*/ 2951662 h 3680325"/>
              <a:gd name="connsiteX27" fmla="*/ 452438 w 3220806"/>
              <a:gd name="connsiteY27" fmla="*/ 2908800 h 3680325"/>
              <a:gd name="connsiteX28" fmla="*/ 457200 w 3220806"/>
              <a:gd name="connsiteY28" fmla="*/ 2894512 h 3680325"/>
              <a:gd name="connsiteX29" fmla="*/ 471488 w 3220806"/>
              <a:gd name="connsiteY29" fmla="*/ 2861175 h 3680325"/>
              <a:gd name="connsiteX30" fmla="*/ 476250 w 3220806"/>
              <a:gd name="connsiteY30" fmla="*/ 2832600 h 3680325"/>
              <a:gd name="connsiteX31" fmla="*/ 481013 w 3220806"/>
              <a:gd name="connsiteY31" fmla="*/ 2818312 h 3680325"/>
              <a:gd name="connsiteX32" fmla="*/ 485775 w 3220806"/>
              <a:gd name="connsiteY32" fmla="*/ 2799262 h 3680325"/>
              <a:gd name="connsiteX33" fmla="*/ 490538 w 3220806"/>
              <a:gd name="connsiteY33" fmla="*/ 2784975 h 3680325"/>
              <a:gd name="connsiteX34" fmla="*/ 504825 w 3220806"/>
              <a:gd name="connsiteY34" fmla="*/ 2751637 h 3680325"/>
              <a:gd name="connsiteX35" fmla="*/ 509588 w 3220806"/>
              <a:gd name="connsiteY35" fmla="*/ 2713537 h 3680325"/>
              <a:gd name="connsiteX36" fmla="*/ 519113 w 3220806"/>
              <a:gd name="connsiteY36" fmla="*/ 2699250 h 3680325"/>
              <a:gd name="connsiteX37" fmla="*/ 523875 w 3220806"/>
              <a:gd name="connsiteY37" fmla="*/ 2684962 h 3680325"/>
              <a:gd name="connsiteX38" fmla="*/ 542925 w 3220806"/>
              <a:gd name="connsiteY38" fmla="*/ 2637337 h 3680325"/>
              <a:gd name="connsiteX39" fmla="*/ 561975 w 3220806"/>
              <a:gd name="connsiteY39" fmla="*/ 2575425 h 3680325"/>
              <a:gd name="connsiteX40" fmla="*/ 571500 w 3220806"/>
              <a:gd name="connsiteY40" fmla="*/ 2551612 h 3680325"/>
              <a:gd name="connsiteX41" fmla="*/ 595313 w 3220806"/>
              <a:gd name="connsiteY41" fmla="*/ 2503987 h 3680325"/>
              <a:gd name="connsiteX42" fmla="*/ 609600 w 3220806"/>
              <a:gd name="connsiteY42" fmla="*/ 2475412 h 3680325"/>
              <a:gd name="connsiteX43" fmla="*/ 614363 w 3220806"/>
              <a:gd name="connsiteY43" fmla="*/ 2461125 h 3680325"/>
              <a:gd name="connsiteX44" fmla="*/ 628650 w 3220806"/>
              <a:gd name="connsiteY44" fmla="*/ 2427787 h 3680325"/>
              <a:gd name="connsiteX45" fmla="*/ 633413 w 3220806"/>
              <a:gd name="connsiteY45" fmla="*/ 2413500 h 3680325"/>
              <a:gd name="connsiteX46" fmla="*/ 652463 w 3220806"/>
              <a:gd name="connsiteY46" fmla="*/ 2384925 h 3680325"/>
              <a:gd name="connsiteX47" fmla="*/ 671513 w 3220806"/>
              <a:gd name="connsiteY47" fmla="*/ 2346825 h 3680325"/>
              <a:gd name="connsiteX48" fmla="*/ 676275 w 3220806"/>
              <a:gd name="connsiteY48" fmla="*/ 2323012 h 3680325"/>
              <a:gd name="connsiteX49" fmla="*/ 695325 w 3220806"/>
              <a:gd name="connsiteY49" fmla="*/ 2294437 h 3680325"/>
              <a:gd name="connsiteX50" fmla="*/ 709613 w 3220806"/>
              <a:gd name="connsiteY50" fmla="*/ 2265862 h 3680325"/>
              <a:gd name="connsiteX51" fmla="*/ 714375 w 3220806"/>
              <a:gd name="connsiteY51" fmla="*/ 2246812 h 3680325"/>
              <a:gd name="connsiteX52" fmla="*/ 747713 w 3220806"/>
              <a:gd name="connsiteY52" fmla="*/ 2170612 h 3680325"/>
              <a:gd name="connsiteX53" fmla="*/ 766763 w 3220806"/>
              <a:gd name="connsiteY53" fmla="*/ 2142037 h 3680325"/>
              <a:gd name="connsiteX54" fmla="*/ 776288 w 3220806"/>
              <a:gd name="connsiteY54" fmla="*/ 2118225 h 3680325"/>
              <a:gd name="connsiteX55" fmla="*/ 785813 w 3220806"/>
              <a:gd name="connsiteY55" fmla="*/ 2103937 h 3680325"/>
              <a:gd name="connsiteX56" fmla="*/ 800100 w 3220806"/>
              <a:gd name="connsiteY56" fmla="*/ 2080125 h 3680325"/>
              <a:gd name="connsiteX57" fmla="*/ 819150 w 3220806"/>
              <a:gd name="connsiteY57" fmla="*/ 2051550 h 3680325"/>
              <a:gd name="connsiteX58" fmla="*/ 833438 w 3220806"/>
              <a:gd name="connsiteY58" fmla="*/ 2018212 h 3680325"/>
              <a:gd name="connsiteX59" fmla="*/ 847725 w 3220806"/>
              <a:gd name="connsiteY59" fmla="*/ 1994400 h 3680325"/>
              <a:gd name="connsiteX60" fmla="*/ 857250 w 3220806"/>
              <a:gd name="connsiteY60" fmla="*/ 1970587 h 3680325"/>
              <a:gd name="connsiteX61" fmla="*/ 871538 w 3220806"/>
              <a:gd name="connsiteY61" fmla="*/ 1951537 h 3680325"/>
              <a:gd name="connsiteX62" fmla="*/ 885825 w 3220806"/>
              <a:gd name="connsiteY62" fmla="*/ 1927725 h 3680325"/>
              <a:gd name="connsiteX63" fmla="*/ 904875 w 3220806"/>
              <a:gd name="connsiteY63" fmla="*/ 1889625 h 3680325"/>
              <a:gd name="connsiteX64" fmla="*/ 914400 w 3220806"/>
              <a:gd name="connsiteY64" fmla="*/ 1870575 h 3680325"/>
              <a:gd name="connsiteX65" fmla="*/ 928688 w 3220806"/>
              <a:gd name="connsiteY65" fmla="*/ 1851525 h 3680325"/>
              <a:gd name="connsiteX66" fmla="*/ 947738 w 3220806"/>
              <a:gd name="connsiteY66" fmla="*/ 1822950 h 3680325"/>
              <a:gd name="connsiteX67" fmla="*/ 952500 w 3220806"/>
              <a:gd name="connsiteY67" fmla="*/ 1808662 h 3680325"/>
              <a:gd name="connsiteX68" fmla="*/ 962025 w 3220806"/>
              <a:gd name="connsiteY68" fmla="*/ 1794375 h 3680325"/>
              <a:gd name="connsiteX69" fmla="*/ 971550 w 3220806"/>
              <a:gd name="connsiteY69" fmla="*/ 1775325 h 3680325"/>
              <a:gd name="connsiteX70" fmla="*/ 985838 w 3220806"/>
              <a:gd name="connsiteY70" fmla="*/ 1765800 h 3680325"/>
              <a:gd name="connsiteX71" fmla="*/ 1004888 w 3220806"/>
              <a:gd name="connsiteY71" fmla="*/ 1732462 h 3680325"/>
              <a:gd name="connsiteX72" fmla="*/ 1009650 w 3220806"/>
              <a:gd name="connsiteY72" fmla="*/ 1718175 h 3680325"/>
              <a:gd name="connsiteX73" fmla="*/ 1023938 w 3220806"/>
              <a:gd name="connsiteY73" fmla="*/ 1703887 h 3680325"/>
              <a:gd name="connsiteX74" fmla="*/ 1038225 w 3220806"/>
              <a:gd name="connsiteY74" fmla="*/ 1684837 h 3680325"/>
              <a:gd name="connsiteX75" fmla="*/ 1052513 w 3220806"/>
              <a:gd name="connsiteY75" fmla="*/ 1670550 h 3680325"/>
              <a:gd name="connsiteX76" fmla="*/ 1066800 w 3220806"/>
              <a:gd name="connsiteY76" fmla="*/ 1651500 h 3680325"/>
              <a:gd name="connsiteX77" fmla="*/ 1085850 w 3220806"/>
              <a:gd name="connsiteY77" fmla="*/ 1637212 h 3680325"/>
              <a:gd name="connsiteX78" fmla="*/ 1128713 w 3220806"/>
              <a:gd name="connsiteY78" fmla="*/ 1608637 h 3680325"/>
              <a:gd name="connsiteX79" fmla="*/ 1143000 w 3220806"/>
              <a:gd name="connsiteY79" fmla="*/ 1599112 h 3680325"/>
              <a:gd name="connsiteX80" fmla="*/ 1157288 w 3220806"/>
              <a:gd name="connsiteY80" fmla="*/ 1584825 h 3680325"/>
              <a:gd name="connsiteX81" fmla="*/ 1176338 w 3220806"/>
              <a:gd name="connsiteY81" fmla="*/ 1575300 h 3680325"/>
              <a:gd name="connsiteX82" fmla="*/ 1204913 w 3220806"/>
              <a:gd name="connsiteY82" fmla="*/ 1556250 h 3680325"/>
              <a:gd name="connsiteX83" fmla="*/ 1214438 w 3220806"/>
              <a:gd name="connsiteY83" fmla="*/ 1541962 h 3680325"/>
              <a:gd name="connsiteX84" fmla="*/ 1228725 w 3220806"/>
              <a:gd name="connsiteY84" fmla="*/ 1537200 h 3680325"/>
              <a:gd name="connsiteX85" fmla="*/ 1243013 w 3220806"/>
              <a:gd name="connsiteY85" fmla="*/ 1527675 h 3680325"/>
              <a:gd name="connsiteX86" fmla="*/ 1271588 w 3220806"/>
              <a:gd name="connsiteY86" fmla="*/ 1508625 h 3680325"/>
              <a:gd name="connsiteX87" fmla="*/ 1304925 w 3220806"/>
              <a:gd name="connsiteY87" fmla="*/ 1480050 h 3680325"/>
              <a:gd name="connsiteX88" fmla="*/ 1333500 w 3220806"/>
              <a:gd name="connsiteY88" fmla="*/ 1461000 h 3680325"/>
              <a:gd name="connsiteX89" fmla="*/ 1362075 w 3220806"/>
              <a:gd name="connsiteY89" fmla="*/ 1432425 h 3680325"/>
              <a:gd name="connsiteX90" fmla="*/ 1376363 w 3220806"/>
              <a:gd name="connsiteY90" fmla="*/ 1418137 h 3680325"/>
              <a:gd name="connsiteX91" fmla="*/ 1385888 w 3220806"/>
              <a:gd name="connsiteY91" fmla="*/ 1403850 h 3680325"/>
              <a:gd name="connsiteX92" fmla="*/ 1390650 w 3220806"/>
              <a:gd name="connsiteY92" fmla="*/ 1389562 h 3680325"/>
              <a:gd name="connsiteX93" fmla="*/ 1400175 w 3220806"/>
              <a:gd name="connsiteY93" fmla="*/ 1375275 h 3680325"/>
              <a:gd name="connsiteX94" fmla="*/ 1404938 w 3220806"/>
              <a:gd name="connsiteY94" fmla="*/ 1356225 h 3680325"/>
              <a:gd name="connsiteX95" fmla="*/ 1414463 w 3220806"/>
              <a:gd name="connsiteY95" fmla="*/ 1280025 h 3680325"/>
              <a:gd name="connsiteX96" fmla="*/ 1419225 w 3220806"/>
              <a:gd name="connsiteY96" fmla="*/ 1265737 h 3680325"/>
              <a:gd name="connsiteX97" fmla="*/ 1423988 w 3220806"/>
              <a:gd name="connsiteY97" fmla="*/ 1160962 h 3680325"/>
              <a:gd name="connsiteX98" fmla="*/ 1443038 w 3220806"/>
              <a:gd name="connsiteY98" fmla="*/ 1151437 h 3680325"/>
              <a:gd name="connsiteX99" fmla="*/ 1452563 w 3220806"/>
              <a:gd name="connsiteY99" fmla="*/ 956175 h 3680325"/>
              <a:gd name="connsiteX100" fmla="*/ 1466850 w 3220806"/>
              <a:gd name="connsiteY100" fmla="*/ 879975 h 3680325"/>
              <a:gd name="connsiteX101" fmla="*/ 1471613 w 3220806"/>
              <a:gd name="connsiteY101" fmla="*/ 865687 h 3680325"/>
              <a:gd name="connsiteX102" fmla="*/ 1481138 w 3220806"/>
              <a:gd name="connsiteY102" fmla="*/ 851400 h 3680325"/>
              <a:gd name="connsiteX103" fmla="*/ 1485900 w 3220806"/>
              <a:gd name="connsiteY103" fmla="*/ 827587 h 3680325"/>
              <a:gd name="connsiteX104" fmla="*/ 1519238 w 3220806"/>
              <a:gd name="connsiteY104" fmla="*/ 789487 h 3680325"/>
              <a:gd name="connsiteX105" fmla="*/ 1538288 w 3220806"/>
              <a:gd name="connsiteY105" fmla="*/ 775200 h 3680325"/>
              <a:gd name="connsiteX106" fmla="*/ 1562100 w 3220806"/>
              <a:gd name="connsiteY106" fmla="*/ 770437 h 3680325"/>
              <a:gd name="connsiteX107" fmla="*/ 1595438 w 3220806"/>
              <a:gd name="connsiteY107" fmla="*/ 760912 h 3680325"/>
              <a:gd name="connsiteX108" fmla="*/ 1638300 w 3220806"/>
              <a:gd name="connsiteY108" fmla="*/ 751387 h 3680325"/>
              <a:gd name="connsiteX109" fmla="*/ 1704975 w 3220806"/>
              <a:gd name="connsiteY109" fmla="*/ 741862 h 3680325"/>
              <a:gd name="connsiteX110" fmla="*/ 1743075 w 3220806"/>
              <a:gd name="connsiteY110" fmla="*/ 737100 h 3680325"/>
              <a:gd name="connsiteX111" fmla="*/ 2824163 w 3220806"/>
              <a:gd name="connsiteY111" fmla="*/ 732337 h 3680325"/>
              <a:gd name="connsiteX112" fmla="*/ 2919413 w 3220806"/>
              <a:gd name="connsiteY112" fmla="*/ 718050 h 3680325"/>
              <a:gd name="connsiteX113" fmla="*/ 2986088 w 3220806"/>
              <a:gd name="connsiteY113" fmla="*/ 708525 h 3680325"/>
              <a:gd name="connsiteX114" fmla="*/ 3005138 w 3220806"/>
              <a:gd name="connsiteY114" fmla="*/ 703762 h 3680325"/>
              <a:gd name="connsiteX115" fmla="*/ 3028950 w 3220806"/>
              <a:gd name="connsiteY115" fmla="*/ 694237 h 3680325"/>
              <a:gd name="connsiteX116" fmla="*/ 3071813 w 3220806"/>
              <a:gd name="connsiteY116" fmla="*/ 689475 h 3680325"/>
              <a:gd name="connsiteX117" fmla="*/ 3095625 w 3220806"/>
              <a:gd name="connsiteY117" fmla="*/ 675187 h 3680325"/>
              <a:gd name="connsiteX118" fmla="*/ 3124200 w 3220806"/>
              <a:gd name="connsiteY118" fmla="*/ 670425 h 3680325"/>
              <a:gd name="connsiteX119" fmla="*/ 3138488 w 3220806"/>
              <a:gd name="connsiteY119" fmla="*/ 665662 h 3680325"/>
              <a:gd name="connsiteX120" fmla="*/ 3171825 w 3220806"/>
              <a:gd name="connsiteY120" fmla="*/ 637087 h 3680325"/>
              <a:gd name="connsiteX121" fmla="*/ 3176588 w 3220806"/>
              <a:gd name="connsiteY121" fmla="*/ 622800 h 3680325"/>
              <a:gd name="connsiteX122" fmla="*/ 3190875 w 3220806"/>
              <a:gd name="connsiteY122" fmla="*/ 598987 h 3680325"/>
              <a:gd name="connsiteX123" fmla="*/ 3195638 w 3220806"/>
              <a:gd name="connsiteY123" fmla="*/ 579937 h 3680325"/>
              <a:gd name="connsiteX124" fmla="*/ 3209925 w 3220806"/>
              <a:gd name="connsiteY124" fmla="*/ 541837 h 3680325"/>
              <a:gd name="connsiteX125" fmla="*/ 3209925 w 3220806"/>
              <a:gd name="connsiteY125" fmla="*/ 389437 h 3680325"/>
              <a:gd name="connsiteX126" fmla="*/ 3205163 w 3220806"/>
              <a:gd name="connsiteY126" fmla="*/ 375150 h 3680325"/>
              <a:gd name="connsiteX127" fmla="*/ 3176588 w 3220806"/>
              <a:gd name="connsiteY127" fmla="*/ 337050 h 3680325"/>
              <a:gd name="connsiteX128" fmla="*/ 3152775 w 3220806"/>
              <a:gd name="connsiteY128" fmla="*/ 308475 h 3680325"/>
              <a:gd name="connsiteX129" fmla="*/ 3138488 w 3220806"/>
              <a:gd name="connsiteY129" fmla="*/ 298950 h 3680325"/>
              <a:gd name="connsiteX130" fmla="*/ 3119438 w 3220806"/>
              <a:gd name="connsiteY130" fmla="*/ 275137 h 3680325"/>
              <a:gd name="connsiteX131" fmla="*/ 3086100 w 3220806"/>
              <a:gd name="connsiteY131" fmla="*/ 246562 h 3680325"/>
              <a:gd name="connsiteX132" fmla="*/ 3043238 w 3220806"/>
              <a:gd name="connsiteY132" fmla="*/ 213225 h 3680325"/>
              <a:gd name="connsiteX133" fmla="*/ 3024188 w 3220806"/>
              <a:gd name="connsiteY133" fmla="*/ 203700 h 3680325"/>
              <a:gd name="connsiteX134" fmla="*/ 3009900 w 3220806"/>
              <a:gd name="connsiteY134" fmla="*/ 194175 h 3680325"/>
              <a:gd name="connsiteX135" fmla="*/ 2995613 w 3220806"/>
              <a:gd name="connsiteY135" fmla="*/ 189412 h 3680325"/>
              <a:gd name="connsiteX136" fmla="*/ 2981325 w 3220806"/>
              <a:gd name="connsiteY136" fmla="*/ 179887 h 3680325"/>
              <a:gd name="connsiteX137" fmla="*/ 2967038 w 3220806"/>
              <a:gd name="connsiteY137" fmla="*/ 175125 h 3680325"/>
              <a:gd name="connsiteX138" fmla="*/ 2928938 w 3220806"/>
              <a:gd name="connsiteY138" fmla="*/ 160837 h 3680325"/>
              <a:gd name="connsiteX139" fmla="*/ 2909888 w 3220806"/>
              <a:gd name="connsiteY139" fmla="*/ 156075 h 3680325"/>
              <a:gd name="connsiteX140" fmla="*/ 2886075 w 3220806"/>
              <a:gd name="connsiteY140" fmla="*/ 146550 h 3680325"/>
              <a:gd name="connsiteX141" fmla="*/ 2838450 w 3220806"/>
              <a:gd name="connsiteY141" fmla="*/ 137025 h 3680325"/>
              <a:gd name="connsiteX142" fmla="*/ 2781300 w 3220806"/>
              <a:gd name="connsiteY142" fmla="*/ 122737 h 3680325"/>
              <a:gd name="connsiteX143" fmla="*/ 2762250 w 3220806"/>
              <a:gd name="connsiteY143" fmla="*/ 117975 h 3680325"/>
              <a:gd name="connsiteX144" fmla="*/ 2728913 w 3220806"/>
              <a:gd name="connsiteY144" fmla="*/ 113212 h 3680325"/>
              <a:gd name="connsiteX145" fmla="*/ 2667000 w 3220806"/>
              <a:gd name="connsiteY145" fmla="*/ 103687 h 3680325"/>
              <a:gd name="connsiteX146" fmla="*/ 2566988 w 3220806"/>
              <a:gd name="connsiteY146" fmla="*/ 94162 h 3680325"/>
              <a:gd name="connsiteX147" fmla="*/ 2471738 w 3220806"/>
              <a:gd name="connsiteY147" fmla="*/ 84637 h 3680325"/>
              <a:gd name="connsiteX148" fmla="*/ 1500188 w 3220806"/>
              <a:gd name="connsiteY148" fmla="*/ 79875 h 3680325"/>
              <a:gd name="connsiteX149" fmla="*/ 1447800 w 3220806"/>
              <a:gd name="connsiteY149" fmla="*/ 89400 h 3680325"/>
              <a:gd name="connsiteX150" fmla="*/ 1409700 w 3220806"/>
              <a:gd name="connsiteY150" fmla="*/ 98925 h 3680325"/>
              <a:gd name="connsiteX151" fmla="*/ 1395413 w 3220806"/>
              <a:gd name="connsiteY151" fmla="*/ 108450 h 3680325"/>
              <a:gd name="connsiteX152" fmla="*/ 1381125 w 3220806"/>
              <a:gd name="connsiteY152" fmla="*/ 113212 h 3680325"/>
              <a:gd name="connsiteX153" fmla="*/ 1362075 w 3220806"/>
              <a:gd name="connsiteY153" fmla="*/ 122737 h 3680325"/>
              <a:gd name="connsiteX154" fmla="*/ 1347788 w 3220806"/>
              <a:gd name="connsiteY154" fmla="*/ 137025 h 3680325"/>
              <a:gd name="connsiteX155" fmla="*/ 1333500 w 3220806"/>
              <a:gd name="connsiteY155" fmla="*/ 146550 h 3680325"/>
              <a:gd name="connsiteX156" fmla="*/ 1323975 w 3220806"/>
              <a:gd name="connsiteY156" fmla="*/ 160837 h 3680325"/>
              <a:gd name="connsiteX157" fmla="*/ 1309688 w 3220806"/>
              <a:gd name="connsiteY157" fmla="*/ 179887 h 3680325"/>
              <a:gd name="connsiteX158" fmla="*/ 1304925 w 3220806"/>
              <a:gd name="connsiteY158" fmla="*/ 194175 h 3680325"/>
              <a:gd name="connsiteX159" fmla="*/ 1309688 w 3220806"/>
              <a:gd name="connsiteY159" fmla="*/ 270375 h 3680325"/>
              <a:gd name="connsiteX160" fmla="*/ 1319213 w 3220806"/>
              <a:gd name="connsiteY160" fmla="*/ 298950 h 3680325"/>
              <a:gd name="connsiteX161" fmla="*/ 1366838 w 3220806"/>
              <a:gd name="connsiteY161" fmla="*/ 327525 h 3680325"/>
              <a:gd name="connsiteX162" fmla="*/ 1400175 w 3220806"/>
              <a:gd name="connsiteY162" fmla="*/ 337050 h 3680325"/>
              <a:gd name="connsiteX163" fmla="*/ 1433513 w 3220806"/>
              <a:gd name="connsiteY163" fmla="*/ 356100 h 3680325"/>
              <a:gd name="connsiteX164" fmla="*/ 1452563 w 3220806"/>
              <a:gd name="connsiteY164" fmla="*/ 360862 h 3680325"/>
              <a:gd name="connsiteX165" fmla="*/ 1476375 w 3220806"/>
              <a:gd name="connsiteY165" fmla="*/ 375150 h 3680325"/>
              <a:gd name="connsiteX166" fmla="*/ 1490663 w 3220806"/>
              <a:gd name="connsiteY166" fmla="*/ 379912 h 3680325"/>
              <a:gd name="connsiteX167" fmla="*/ 1509713 w 3220806"/>
              <a:gd name="connsiteY167" fmla="*/ 389437 h 3680325"/>
              <a:gd name="connsiteX168" fmla="*/ 1533525 w 3220806"/>
              <a:gd name="connsiteY168" fmla="*/ 398962 h 3680325"/>
              <a:gd name="connsiteX169" fmla="*/ 1552575 w 3220806"/>
              <a:gd name="connsiteY169" fmla="*/ 408487 h 3680325"/>
              <a:gd name="connsiteX170" fmla="*/ 1581150 w 3220806"/>
              <a:gd name="connsiteY170" fmla="*/ 418012 h 3680325"/>
              <a:gd name="connsiteX171" fmla="*/ 1614488 w 3220806"/>
              <a:gd name="connsiteY171" fmla="*/ 432300 h 3680325"/>
              <a:gd name="connsiteX172" fmla="*/ 1633538 w 3220806"/>
              <a:gd name="connsiteY172" fmla="*/ 446587 h 3680325"/>
              <a:gd name="connsiteX173" fmla="*/ 1662113 w 3220806"/>
              <a:gd name="connsiteY173" fmla="*/ 460875 h 3680325"/>
              <a:gd name="connsiteX174" fmla="*/ 1681163 w 3220806"/>
              <a:gd name="connsiteY174" fmla="*/ 475162 h 3680325"/>
              <a:gd name="connsiteX175" fmla="*/ 1709738 w 3220806"/>
              <a:gd name="connsiteY175" fmla="*/ 494212 h 3680325"/>
              <a:gd name="connsiteX176" fmla="*/ 1724025 w 3220806"/>
              <a:gd name="connsiteY176" fmla="*/ 508500 h 3680325"/>
              <a:gd name="connsiteX177" fmla="*/ 1743075 w 3220806"/>
              <a:gd name="connsiteY177" fmla="*/ 513262 h 3680325"/>
              <a:gd name="connsiteX178" fmla="*/ 1757363 w 3220806"/>
              <a:gd name="connsiteY178" fmla="*/ 527550 h 3680325"/>
              <a:gd name="connsiteX179" fmla="*/ 1771650 w 3220806"/>
              <a:gd name="connsiteY179" fmla="*/ 537075 h 3680325"/>
              <a:gd name="connsiteX180" fmla="*/ 1819275 w 3220806"/>
              <a:gd name="connsiteY180" fmla="*/ 579937 h 3680325"/>
              <a:gd name="connsiteX181" fmla="*/ 1843088 w 3220806"/>
              <a:gd name="connsiteY181" fmla="*/ 613275 h 3680325"/>
              <a:gd name="connsiteX182" fmla="*/ 1857375 w 3220806"/>
              <a:gd name="connsiteY182" fmla="*/ 627562 h 3680325"/>
              <a:gd name="connsiteX183" fmla="*/ 1866900 w 3220806"/>
              <a:gd name="connsiteY183" fmla="*/ 641850 h 3680325"/>
              <a:gd name="connsiteX184" fmla="*/ 1890713 w 3220806"/>
              <a:gd name="connsiteY184" fmla="*/ 675187 h 3680325"/>
              <a:gd name="connsiteX185" fmla="*/ 1909763 w 3220806"/>
              <a:gd name="connsiteY185" fmla="*/ 713287 h 3680325"/>
              <a:gd name="connsiteX186" fmla="*/ 1914525 w 3220806"/>
              <a:gd name="connsiteY186" fmla="*/ 727575 h 3680325"/>
              <a:gd name="connsiteX187" fmla="*/ 1924050 w 3220806"/>
              <a:gd name="connsiteY187" fmla="*/ 741862 h 3680325"/>
              <a:gd name="connsiteX188" fmla="*/ 1938338 w 3220806"/>
              <a:gd name="connsiteY188" fmla="*/ 799012 h 3680325"/>
              <a:gd name="connsiteX189" fmla="*/ 1947863 w 3220806"/>
              <a:gd name="connsiteY189" fmla="*/ 827587 h 3680325"/>
              <a:gd name="connsiteX190" fmla="*/ 1952625 w 3220806"/>
              <a:gd name="connsiteY190" fmla="*/ 841875 h 3680325"/>
              <a:gd name="connsiteX191" fmla="*/ 1966913 w 3220806"/>
              <a:gd name="connsiteY191" fmla="*/ 884737 h 3680325"/>
              <a:gd name="connsiteX192" fmla="*/ 1971675 w 3220806"/>
              <a:gd name="connsiteY192" fmla="*/ 913312 h 3680325"/>
              <a:gd name="connsiteX193" fmla="*/ 1976438 w 3220806"/>
              <a:gd name="connsiteY193" fmla="*/ 927600 h 3680325"/>
              <a:gd name="connsiteX194" fmla="*/ 1981200 w 3220806"/>
              <a:gd name="connsiteY194" fmla="*/ 956175 h 3680325"/>
              <a:gd name="connsiteX195" fmla="*/ 1985963 w 3220806"/>
              <a:gd name="connsiteY195" fmla="*/ 975225 h 3680325"/>
              <a:gd name="connsiteX196" fmla="*/ 1990725 w 3220806"/>
              <a:gd name="connsiteY196" fmla="*/ 1018087 h 3680325"/>
              <a:gd name="connsiteX197" fmla="*/ 2005013 w 3220806"/>
              <a:gd name="connsiteY197" fmla="*/ 1103812 h 3680325"/>
              <a:gd name="connsiteX198" fmla="*/ 2000250 w 3220806"/>
              <a:gd name="connsiteY198" fmla="*/ 1294312 h 3680325"/>
              <a:gd name="connsiteX199" fmla="*/ 1990725 w 3220806"/>
              <a:gd name="connsiteY199" fmla="*/ 1322887 h 3680325"/>
              <a:gd name="connsiteX200" fmla="*/ 1981200 w 3220806"/>
              <a:gd name="connsiteY200" fmla="*/ 1341937 h 368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3220806" h="3680325">
                <a:moveTo>
                  <a:pt x="0" y="3680325"/>
                </a:moveTo>
                <a:cubicBezTo>
                  <a:pt x="4763" y="3675562"/>
                  <a:pt x="9174" y="3670420"/>
                  <a:pt x="14288" y="3666037"/>
                </a:cubicBezTo>
                <a:cubicBezTo>
                  <a:pt x="20315" y="3660871"/>
                  <a:pt x="28065" y="3657682"/>
                  <a:pt x="33338" y="3651750"/>
                </a:cubicBezTo>
                <a:cubicBezTo>
                  <a:pt x="40943" y="3643194"/>
                  <a:pt x="46038" y="3632700"/>
                  <a:pt x="52388" y="3623175"/>
                </a:cubicBezTo>
                <a:cubicBezTo>
                  <a:pt x="56124" y="3617571"/>
                  <a:pt x="61913" y="3613650"/>
                  <a:pt x="66675" y="3608887"/>
                </a:cubicBezTo>
                <a:cubicBezTo>
                  <a:pt x="68263" y="3604125"/>
                  <a:pt x="68947" y="3598959"/>
                  <a:pt x="71438" y="3594600"/>
                </a:cubicBezTo>
                <a:cubicBezTo>
                  <a:pt x="79585" y="3580342"/>
                  <a:pt x="88752" y="3572523"/>
                  <a:pt x="100013" y="3561262"/>
                </a:cubicBezTo>
                <a:cubicBezTo>
                  <a:pt x="101600" y="3554912"/>
                  <a:pt x="101596" y="3547934"/>
                  <a:pt x="104775" y="3542212"/>
                </a:cubicBezTo>
                <a:cubicBezTo>
                  <a:pt x="121583" y="3511958"/>
                  <a:pt x="123575" y="3525084"/>
                  <a:pt x="142875" y="3499350"/>
                </a:cubicBezTo>
                <a:cubicBezTo>
                  <a:pt x="167044" y="3467124"/>
                  <a:pt x="136750" y="3490733"/>
                  <a:pt x="166688" y="3470775"/>
                </a:cubicBezTo>
                <a:cubicBezTo>
                  <a:pt x="169863" y="3462837"/>
                  <a:pt x="171471" y="3454075"/>
                  <a:pt x="176213" y="3446962"/>
                </a:cubicBezTo>
                <a:cubicBezTo>
                  <a:pt x="181194" y="3439490"/>
                  <a:pt x="189419" y="3434730"/>
                  <a:pt x="195263" y="3427912"/>
                </a:cubicBezTo>
                <a:cubicBezTo>
                  <a:pt x="198988" y="3423566"/>
                  <a:pt x="201354" y="3418204"/>
                  <a:pt x="204788" y="3413625"/>
                </a:cubicBezTo>
                <a:cubicBezTo>
                  <a:pt x="210887" y="3405493"/>
                  <a:pt x="217488" y="3397750"/>
                  <a:pt x="223838" y="3389812"/>
                </a:cubicBezTo>
                <a:cubicBezTo>
                  <a:pt x="234576" y="3357595"/>
                  <a:pt x="220394" y="3396699"/>
                  <a:pt x="242888" y="3351712"/>
                </a:cubicBezTo>
                <a:cubicBezTo>
                  <a:pt x="256673" y="3324142"/>
                  <a:pt x="234851" y="3350224"/>
                  <a:pt x="261938" y="3323137"/>
                </a:cubicBezTo>
                <a:cubicBezTo>
                  <a:pt x="274077" y="3274574"/>
                  <a:pt x="256161" y="3332360"/>
                  <a:pt x="280988" y="3289800"/>
                </a:cubicBezTo>
                <a:cubicBezTo>
                  <a:pt x="288866" y="3276295"/>
                  <a:pt x="293486" y="3261133"/>
                  <a:pt x="300038" y="3246937"/>
                </a:cubicBezTo>
                <a:cubicBezTo>
                  <a:pt x="303013" y="3240491"/>
                  <a:pt x="305625" y="3233794"/>
                  <a:pt x="309563" y="3227887"/>
                </a:cubicBezTo>
                <a:cubicBezTo>
                  <a:pt x="315201" y="3219429"/>
                  <a:pt x="322263" y="3212012"/>
                  <a:pt x="328613" y="3204075"/>
                </a:cubicBezTo>
                <a:cubicBezTo>
                  <a:pt x="337903" y="3180849"/>
                  <a:pt x="343463" y="3165037"/>
                  <a:pt x="357188" y="3142162"/>
                </a:cubicBezTo>
                <a:cubicBezTo>
                  <a:pt x="361950" y="3134225"/>
                  <a:pt x="367645" y="3126777"/>
                  <a:pt x="371475" y="3118350"/>
                </a:cubicBezTo>
                <a:cubicBezTo>
                  <a:pt x="376658" y="3106948"/>
                  <a:pt x="383271" y="3077569"/>
                  <a:pt x="390525" y="3065962"/>
                </a:cubicBezTo>
                <a:cubicBezTo>
                  <a:pt x="394095" y="3060251"/>
                  <a:pt x="400050" y="3056437"/>
                  <a:pt x="404813" y="3051675"/>
                </a:cubicBezTo>
                <a:cubicBezTo>
                  <a:pt x="407988" y="3038975"/>
                  <a:pt x="410742" y="3026162"/>
                  <a:pt x="414338" y="3013575"/>
                </a:cubicBezTo>
                <a:cubicBezTo>
                  <a:pt x="417513" y="3002462"/>
                  <a:pt x="421264" y="2991498"/>
                  <a:pt x="423863" y="2980237"/>
                </a:cubicBezTo>
                <a:cubicBezTo>
                  <a:pt x="426034" y="2970828"/>
                  <a:pt x="426084" y="2960978"/>
                  <a:pt x="428625" y="2951662"/>
                </a:cubicBezTo>
                <a:cubicBezTo>
                  <a:pt x="434861" y="2928796"/>
                  <a:pt x="438812" y="2926968"/>
                  <a:pt x="452438" y="2908800"/>
                </a:cubicBezTo>
                <a:cubicBezTo>
                  <a:pt x="454025" y="2904037"/>
                  <a:pt x="455223" y="2899126"/>
                  <a:pt x="457200" y="2894512"/>
                </a:cubicBezTo>
                <a:cubicBezTo>
                  <a:pt x="474862" y="2853299"/>
                  <a:pt x="460314" y="2894694"/>
                  <a:pt x="471488" y="2861175"/>
                </a:cubicBezTo>
                <a:cubicBezTo>
                  <a:pt x="473075" y="2851650"/>
                  <a:pt x="474155" y="2842026"/>
                  <a:pt x="476250" y="2832600"/>
                </a:cubicBezTo>
                <a:cubicBezTo>
                  <a:pt x="477339" y="2827699"/>
                  <a:pt x="479634" y="2823139"/>
                  <a:pt x="481013" y="2818312"/>
                </a:cubicBezTo>
                <a:cubicBezTo>
                  <a:pt x="482811" y="2812018"/>
                  <a:pt x="483977" y="2805556"/>
                  <a:pt x="485775" y="2799262"/>
                </a:cubicBezTo>
                <a:cubicBezTo>
                  <a:pt x="487154" y="2794435"/>
                  <a:pt x="489159" y="2789802"/>
                  <a:pt x="490538" y="2784975"/>
                </a:cubicBezTo>
                <a:cubicBezTo>
                  <a:pt x="498227" y="2758063"/>
                  <a:pt x="490323" y="2773390"/>
                  <a:pt x="504825" y="2751637"/>
                </a:cubicBezTo>
                <a:cubicBezTo>
                  <a:pt x="506413" y="2738937"/>
                  <a:pt x="506220" y="2725885"/>
                  <a:pt x="509588" y="2713537"/>
                </a:cubicBezTo>
                <a:cubicBezTo>
                  <a:pt x="511094" y="2708015"/>
                  <a:pt x="516553" y="2704369"/>
                  <a:pt x="519113" y="2699250"/>
                </a:cubicBezTo>
                <a:cubicBezTo>
                  <a:pt x="521358" y="2694760"/>
                  <a:pt x="522657" y="2689832"/>
                  <a:pt x="523875" y="2684962"/>
                </a:cubicBezTo>
                <a:cubicBezTo>
                  <a:pt x="533271" y="2647377"/>
                  <a:pt x="521251" y="2673462"/>
                  <a:pt x="542925" y="2637337"/>
                </a:cubicBezTo>
                <a:cubicBezTo>
                  <a:pt x="550156" y="2608418"/>
                  <a:pt x="548346" y="2613588"/>
                  <a:pt x="561975" y="2575425"/>
                </a:cubicBezTo>
                <a:cubicBezTo>
                  <a:pt x="564850" y="2567374"/>
                  <a:pt x="567885" y="2559359"/>
                  <a:pt x="571500" y="2551612"/>
                </a:cubicBezTo>
                <a:cubicBezTo>
                  <a:pt x="579006" y="2535528"/>
                  <a:pt x="587375" y="2519862"/>
                  <a:pt x="595313" y="2503987"/>
                </a:cubicBezTo>
                <a:cubicBezTo>
                  <a:pt x="600075" y="2494462"/>
                  <a:pt x="606232" y="2485515"/>
                  <a:pt x="609600" y="2475412"/>
                </a:cubicBezTo>
                <a:cubicBezTo>
                  <a:pt x="611188" y="2470650"/>
                  <a:pt x="612499" y="2465786"/>
                  <a:pt x="614363" y="2461125"/>
                </a:cubicBezTo>
                <a:cubicBezTo>
                  <a:pt x="618853" y="2449900"/>
                  <a:pt x="624160" y="2439012"/>
                  <a:pt x="628650" y="2427787"/>
                </a:cubicBezTo>
                <a:cubicBezTo>
                  <a:pt x="630514" y="2423126"/>
                  <a:pt x="630975" y="2417888"/>
                  <a:pt x="633413" y="2413500"/>
                </a:cubicBezTo>
                <a:cubicBezTo>
                  <a:pt x="638973" y="2403493"/>
                  <a:pt x="652463" y="2384925"/>
                  <a:pt x="652463" y="2384925"/>
                </a:cubicBezTo>
                <a:cubicBezTo>
                  <a:pt x="667017" y="2326704"/>
                  <a:pt x="643758" y="2409275"/>
                  <a:pt x="671513" y="2346825"/>
                </a:cubicBezTo>
                <a:cubicBezTo>
                  <a:pt x="674801" y="2339428"/>
                  <a:pt x="672925" y="2330381"/>
                  <a:pt x="676275" y="2323012"/>
                </a:cubicBezTo>
                <a:cubicBezTo>
                  <a:pt x="681012" y="2312590"/>
                  <a:pt x="689557" y="2304325"/>
                  <a:pt x="695325" y="2294437"/>
                </a:cubicBezTo>
                <a:cubicBezTo>
                  <a:pt x="700691" y="2285238"/>
                  <a:pt x="704850" y="2275387"/>
                  <a:pt x="709613" y="2265862"/>
                </a:cubicBezTo>
                <a:cubicBezTo>
                  <a:pt x="711200" y="2259512"/>
                  <a:pt x="712494" y="2253081"/>
                  <a:pt x="714375" y="2246812"/>
                </a:cubicBezTo>
                <a:cubicBezTo>
                  <a:pt x="722394" y="2220082"/>
                  <a:pt x="731995" y="2194190"/>
                  <a:pt x="747713" y="2170612"/>
                </a:cubicBezTo>
                <a:cubicBezTo>
                  <a:pt x="754063" y="2161087"/>
                  <a:pt x="762511" y="2152666"/>
                  <a:pt x="766763" y="2142037"/>
                </a:cubicBezTo>
                <a:cubicBezTo>
                  <a:pt x="769938" y="2134100"/>
                  <a:pt x="772465" y="2125871"/>
                  <a:pt x="776288" y="2118225"/>
                </a:cubicBezTo>
                <a:cubicBezTo>
                  <a:pt x="778848" y="2113105"/>
                  <a:pt x="782779" y="2108791"/>
                  <a:pt x="785813" y="2103937"/>
                </a:cubicBezTo>
                <a:cubicBezTo>
                  <a:pt x="790719" y="2096088"/>
                  <a:pt x="795130" y="2087934"/>
                  <a:pt x="800100" y="2080125"/>
                </a:cubicBezTo>
                <a:cubicBezTo>
                  <a:pt x="806246" y="2070467"/>
                  <a:pt x="813260" y="2061366"/>
                  <a:pt x="819150" y="2051550"/>
                </a:cubicBezTo>
                <a:cubicBezTo>
                  <a:pt x="848876" y="2002007"/>
                  <a:pt x="813733" y="2057623"/>
                  <a:pt x="833438" y="2018212"/>
                </a:cubicBezTo>
                <a:cubicBezTo>
                  <a:pt x="837578" y="2009933"/>
                  <a:pt x="843585" y="2002679"/>
                  <a:pt x="847725" y="1994400"/>
                </a:cubicBezTo>
                <a:cubicBezTo>
                  <a:pt x="851548" y="1986753"/>
                  <a:pt x="853098" y="1978060"/>
                  <a:pt x="857250" y="1970587"/>
                </a:cubicBezTo>
                <a:cubicBezTo>
                  <a:pt x="861105" y="1963648"/>
                  <a:pt x="867135" y="1958141"/>
                  <a:pt x="871538" y="1951537"/>
                </a:cubicBezTo>
                <a:cubicBezTo>
                  <a:pt x="876673" y="1943835"/>
                  <a:pt x="881437" y="1935875"/>
                  <a:pt x="885825" y="1927725"/>
                </a:cubicBezTo>
                <a:cubicBezTo>
                  <a:pt x="892557" y="1915223"/>
                  <a:pt x="898525" y="1902325"/>
                  <a:pt x="904875" y="1889625"/>
                </a:cubicBezTo>
                <a:cubicBezTo>
                  <a:pt x="908050" y="1883275"/>
                  <a:pt x="910140" y="1876255"/>
                  <a:pt x="914400" y="1870575"/>
                </a:cubicBezTo>
                <a:lnTo>
                  <a:pt x="928688" y="1851525"/>
                </a:lnTo>
                <a:cubicBezTo>
                  <a:pt x="940011" y="1817551"/>
                  <a:pt x="923955" y="1858625"/>
                  <a:pt x="947738" y="1822950"/>
                </a:cubicBezTo>
                <a:cubicBezTo>
                  <a:pt x="950523" y="1818773"/>
                  <a:pt x="950255" y="1813152"/>
                  <a:pt x="952500" y="1808662"/>
                </a:cubicBezTo>
                <a:cubicBezTo>
                  <a:pt x="955060" y="1803543"/>
                  <a:pt x="959185" y="1799345"/>
                  <a:pt x="962025" y="1794375"/>
                </a:cubicBezTo>
                <a:cubicBezTo>
                  <a:pt x="965547" y="1788211"/>
                  <a:pt x="967005" y="1780779"/>
                  <a:pt x="971550" y="1775325"/>
                </a:cubicBezTo>
                <a:cubicBezTo>
                  <a:pt x="975214" y="1770928"/>
                  <a:pt x="981075" y="1768975"/>
                  <a:pt x="985838" y="1765800"/>
                </a:cubicBezTo>
                <a:cubicBezTo>
                  <a:pt x="996756" y="1733042"/>
                  <a:pt x="981823" y="1772825"/>
                  <a:pt x="1004888" y="1732462"/>
                </a:cubicBezTo>
                <a:cubicBezTo>
                  <a:pt x="1007379" y="1728104"/>
                  <a:pt x="1006865" y="1722352"/>
                  <a:pt x="1009650" y="1718175"/>
                </a:cubicBezTo>
                <a:cubicBezTo>
                  <a:pt x="1013386" y="1712571"/>
                  <a:pt x="1019555" y="1709001"/>
                  <a:pt x="1023938" y="1703887"/>
                </a:cubicBezTo>
                <a:cubicBezTo>
                  <a:pt x="1029104" y="1697860"/>
                  <a:pt x="1033059" y="1690863"/>
                  <a:pt x="1038225" y="1684837"/>
                </a:cubicBezTo>
                <a:cubicBezTo>
                  <a:pt x="1042608" y="1679723"/>
                  <a:pt x="1048130" y="1675664"/>
                  <a:pt x="1052513" y="1670550"/>
                </a:cubicBezTo>
                <a:cubicBezTo>
                  <a:pt x="1057679" y="1664524"/>
                  <a:pt x="1061187" y="1657113"/>
                  <a:pt x="1066800" y="1651500"/>
                </a:cubicBezTo>
                <a:cubicBezTo>
                  <a:pt x="1072413" y="1645887"/>
                  <a:pt x="1079347" y="1641764"/>
                  <a:pt x="1085850" y="1637212"/>
                </a:cubicBezTo>
                <a:cubicBezTo>
                  <a:pt x="1085883" y="1637189"/>
                  <a:pt x="1121552" y="1613411"/>
                  <a:pt x="1128713" y="1608637"/>
                </a:cubicBezTo>
                <a:cubicBezTo>
                  <a:pt x="1133475" y="1605462"/>
                  <a:pt x="1138953" y="1603159"/>
                  <a:pt x="1143000" y="1599112"/>
                </a:cubicBezTo>
                <a:cubicBezTo>
                  <a:pt x="1147763" y="1594350"/>
                  <a:pt x="1151807" y="1588740"/>
                  <a:pt x="1157288" y="1584825"/>
                </a:cubicBezTo>
                <a:cubicBezTo>
                  <a:pt x="1163065" y="1580699"/>
                  <a:pt x="1170250" y="1578953"/>
                  <a:pt x="1176338" y="1575300"/>
                </a:cubicBezTo>
                <a:cubicBezTo>
                  <a:pt x="1186154" y="1569410"/>
                  <a:pt x="1204913" y="1556250"/>
                  <a:pt x="1204913" y="1556250"/>
                </a:cubicBezTo>
                <a:cubicBezTo>
                  <a:pt x="1208088" y="1551487"/>
                  <a:pt x="1209968" y="1545538"/>
                  <a:pt x="1214438" y="1541962"/>
                </a:cubicBezTo>
                <a:cubicBezTo>
                  <a:pt x="1218358" y="1538826"/>
                  <a:pt x="1224235" y="1539445"/>
                  <a:pt x="1228725" y="1537200"/>
                </a:cubicBezTo>
                <a:cubicBezTo>
                  <a:pt x="1233845" y="1534640"/>
                  <a:pt x="1238616" y="1531339"/>
                  <a:pt x="1243013" y="1527675"/>
                </a:cubicBezTo>
                <a:cubicBezTo>
                  <a:pt x="1266796" y="1507855"/>
                  <a:pt x="1246478" y="1516994"/>
                  <a:pt x="1271588" y="1508625"/>
                </a:cubicBezTo>
                <a:cubicBezTo>
                  <a:pt x="1288033" y="1492179"/>
                  <a:pt x="1284557" y="1494307"/>
                  <a:pt x="1304925" y="1480050"/>
                </a:cubicBezTo>
                <a:cubicBezTo>
                  <a:pt x="1314303" y="1473485"/>
                  <a:pt x="1325405" y="1469095"/>
                  <a:pt x="1333500" y="1461000"/>
                </a:cubicBezTo>
                <a:lnTo>
                  <a:pt x="1362075" y="1432425"/>
                </a:lnTo>
                <a:cubicBezTo>
                  <a:pt x="1366838" y="1427662"/>
                  <a:pt x="1372627" y="1423741"/>
                  <a:pt x="1376363" y="1418137"/>
                </a:cubicBezTo>
                <a:lnTo>
                  <a:pt x="1385888" y="1403850"/>
                </a:lnTo>
                <a:cubicBezTo>
                  <a:pt x="1387475" y="1399087"/>
                  <a:pt x="1388405" y="1394052"/>
                  <a:pt x="1390650" y="1389562"/>
                </a:cubicBezTo>
                <a:cubicBezTo>
                  <a:pt x="1393210" y="1384443"/>
                  <a:pt x="1397920" y="1380536"/>
                  <a:pt x="1400175" y="1375275"/>
                </a:cubicBezTo>
                <a:cubicBezTo>
                  <a:pt x="1402753" y="1369259"/>
                  <a:pt x="1403350" y="1362575"/>
                  <a:pt x="1404938" y="1356225"/>
                </a:cubicBezTo>
                <a:cubicBezTo>
                  <a:pt x="1406591" y="1341350"/>
                  <a:pt x="1411063" y="1297027"/>
                  <a:pt x="1414463" y="1280025"/>
                </a:cubicBezTo>
                <a:cubicBezTo>
                  <a:pt x="1415448" y="1275102"/>
                  <a:pt x="1417638" y="1270500"/>
                  <a:pt x="1419225" y="1265737"/>
                </a:cubicBezTo>
                <a:cubicBezTo>
                  <a:pt x="1420813" y="1230812"/>
                  <a:pt x="1416857" y="1195188"/>
                  <a:pt x="1423988" y="1160962"/>
                </a:cubicBezTo>
                <a:cubicBezTo>
                  <a:pt x="1425436" y="1154012"/>
                  <a:pt x="1442157" y="1158482"/>
                  <a:pt x="1443038" y="1151437"/>
                </a:cubicBezTo>
                <a:cubicBezTo>
                  <a:pt x="1477297" y="877362"/>
                  <a:pt x="1426272" y="1035038"/>
                  <a:pt x="1452563" y="956175"/>
                </a:cubicBezTo>
                <a:cubicBezTo>
                  <a:pt x="1456479" y="924843"/>
                  <a:pt x="1456747" y="910283"/>
                  <a:pt x="1466850" y="879975"/>
                </a:cubicBezTo>
                <a:cubicBezTo>
                  <a:pt x="1468438" y="875212"/>
                  <a:pt x="1469368" y="870177"/>
                  <a:pt x="1471613" y="865687"/>
                </a:cubicBezTo>
                <a:cubicBezTo>
                  <a:pt x="1474173" y="860568"/>
                  <a:pt x="1477963" y="856162"/>
                  <a:pt x="1481138" y="851400"/>
                </a:cubicBezTo>
                <a:cubicBezTo>
                  <a:pt x="1482725" y="843462"/>
                  <a:pt x="1482550" y="834956"/>
                  <a:pt x="1485900" y="827587"/>
                </a:cubicBezTo>
                <a:cubicBezTo>
                  <a:pt x="1499180" y="798371"/>
                  <a:pt x="1499898" y="803301"/>
                  <a:pt x="1519238" y="789487"/>
                </a:cubicBezTo>
                <a:cubicBezTo>
                  <a:pt x="1525697" y="784874"/>
                  <a:pt x="1531035" y="778424"/>
                  <a:pt x="1538288" y="775200"/>
                </a:cubicBezTo>
                <a:cubicBezTo>
                  <a:pt x="1545685" y="771912"/>
                  <a:pt x="1554198" y="772193"/>
                  <a:pt x="1562100" y="770437"/>
                </a:cubicBezTo>
                <a:cubicBezTo>
                  <a:pt x="1595622" y="762988"/>
                  <a:pt x="1567576" y="768872"/>
                  <a:pt x="1595438" y="760912"/>
                </a:cubicBezTo>
                <a:cubicBezTo>
                  <a:pt x="1615745" y="755110"/>
                  <a:pt x="1616227" y="756292"/>
                  <a:pt x="1638300" y="751387"/>
                </a:cubicBezTo>
                <a:cubicBezTo>
                  <a:pt x="1683670" y="741305"/>
                  <a:pt x="1624411" y="750814"/>
                  <a:pt x="1704975" y="741862"/>
                </a:cubicBezTo>
                <a:cubicBezTo>
                  <a:pt x="1717696" y="740449"/>
                  <a:pt x="1730277" y="737209"/>
                  <a:pt x="1743075" y="737100"/>
                </a:cubicBezTo>
                <a:lnTo>
                  <a:pt x="2824163" y="732337"/>
                </a:lnTo>
                <a:cubicBezTo>
                  <a:pt x="2929537" y="722758"/>
                  <a:pt x="2827371" y="734293"/>
                  <a:pt x="2919413" y="718050"/>
                </a:cubicBezTo>
                <a:cubicBezTo>
                  <a:pt x="2993987" y="704890"/>
                  <a:pt x="2924599" y="720823"/>
                  <a:pt x="2986088" y="708525"/>
                </a:cubicBezTo>
                <a:cubicBezTo>
                  <a:pt x="2992506" y="707241"/>
                  <a:pt x="2998928" y="705832"/>
                  <a:pt x="3005138" y="703762"/>
                </a:cubicBezTo>
                <a:cubicBezTo>
                  <a:pt x="3013248" y="701059"/>
                  <a:pt x="3020591" y="696028"/>
                  <a:pt x="3028950" y="694237"/>
                </a:cubicBezTo>
                <a:cubicBezTo>
                  <a:pt x="3043006" y="691225"/>
                  <a:pt x="3057525" y="691062"/>
                  <a:pt x="3071813" y="689475"/>
                </a:cubicBezTo>
                <a:cubicBezTo>
                  <a:pt x="3079750" y="684712"/>
                  <a:pt x="3086926" y="678350"/>
                  <a:pt x="3095625" y="675187"/>
                </a:cubicBezTo>
                <a:cubicBezTo>
                  <a:pt x="3104700" y="671887"/>
                  <a:pt x="3114774" y="672520"/>
                  <a:pt x="3124200" y="670425"/>
                </a:cubicBezTo>
                <a:cubicBezTo>
                  <a:pt x="3129101" y="669336"/>
                  <a:pt x="3133725" y="667250"/>
                  <a:pt x="3138488" y="665662"/>
                </a:cubicBezTo>
                <a:cubicBezTo>
                  <a:pt x="3147295" y="659057"/>
                  <a:pt x="3165190" y="647040"/>
                  <a:pt x="3171825" y="637087"/>
                </a:cubicBezTo>
                <a:cubicBezTo>
                  <a:pt x="3174610" y="632910"/>
                  <a:pt x="3174343" y="627290"/>
                  <a:pt x="3176588" y="622800"/>
                </a:cubicBezTo>
                <a:cubicBezTo>
                  <a:pt x="3180728" y="614521"/>
                  <a:pt x="3186113" y="606925"/>
                  <a:pt x="3190875" y="598987"/>
                </a:cubicBezTo>
                <a:cubicBezTo>
                  <a:pt x="3192463" y="592637"/>
                  <a:pt x="3193840" y="586231"/>
                  <a:pt x="3195638" y="579937"/>
                </a:cubicBezTo>
                <a:cubicBezTo>
                  <a:pt x="3199372" y="566867"/>
                  <a:pt x="3204890" y="554425"/>
                  <a:pt x="3209925" y="541837"/>
                </a:cubicBezTo>
                <a:cubicBezTo>
                  <a:pt x="3220806" y="476557"/>
                  <a:pt x="3217939" y="505636"/>
                  <a:pt x="3209925" y="389437"/>
                </a:cubicBezTo>
                <a:cubicBezTo>
                  <a:pt x="3209580" y="384429"/>
                  <a:pt x="3207140" y="379764"/>
                  <a:pt x="3205163" y="375150"/>
                </a:cubicBezTo>
                <a:cubicBezTo>
                  <a:pt x="3192773" y="346238"/>
                  <a:pt x="3199203" y="363434"/>
                  <a:pt x="3176588" y="337050"/>
                </a:cubicBezTo>
                <a:cubicBezTo>
                  <a:pt x="3157854" y="315194"/>
                  <a:pt x="3177550" y="329121"/>
                  <a:pt x="3152775" y="308475"/>
                </a:cubicBezTo>
                <a:cubicBezTo>
                  <a:pt x="3148378" y="304811"/>
                  <a:pt x="3142535" y="302997"/>
                  <a:pt x="3138488" y="298950"/>
                </a:cubicBezTo>
                <a:cubicBezTo>
                  <a:pt x="3131300" y="291762"/>
                  <a:pt x="3126191" y="282735"/>
                  <a:pt x="3119438" y="275137"/>
                </a:cubicBezTo>
                <a:cubicBezTo>
                  <a:pt x="3086733" y="238343"/>
                  <a:pt x="3113984" y="269798"/>
                  <a:pt x="3086100" y="246562"/>
                </a:cubicBezTo>
                <a:cubicBezTo>
                  <a:pt x="3062580" y="226963"/>
                  <a:pt x="3079351" y="231281"/>
                  <a:pt x="3043238" y="213225"/>
                </a:cubicBezTo>
                <a:cubicBezTo>
                  <a:pt x="3036888" y="210050"/>
                  <a:pt x="3030352" y="207222"/>
                  <a:pt x="3024188" y="203700"/>
                </a:cubicBezTo>
                <a:cubicBezTo>
                  <a:pt x="3019218" y="200860"/>
                  <a:pt x="3015020" y="196735"/>
                  <a:pt x="3009900" y="194175"/>
                </a:cubicBezTo>
                <a:cubicBezTo>
                  <a:pt x="3005410" y="191930"/>
                  <a:pt x="3000103" y="191657"/>
                  <a:pt x="2995613" y="189412"/>
                </a:cubicBezTo>
                <a:cubicBezTo>
                  <a:pt x="2990493" y="186852"/>
                  <a:pt x="2986445" y="182447"/>
                  <a:pt x="2981325" y="179887"/>
                </a:cubicBezTo>
                <a:cubicBezTo>
                  <a:pt x="2976835" y="177642"/>
                  <a:pt x="2971738" y="176888"/>
                  <a:pt x="2967038" y="175125"/>
                </a:cubicBezTo>
                <a:cubicBezTo>
                  <a:pt x="2950953" y="169093"/>
                  <a:pt x="2944060" y="165158"/>
                  <a:pt x="2928938" y="160837"/>
                </a:cubicBezTo>
                <a:cubicBezTo>
                  <a:pt x="2922644" y="159039"/>
                  <a:pt x="2916098" y="158145"/>
                  <a:pt x="2909888" y="156075"/>
                </a:cubicBezTo>
                <a:cubicBezTo>
                  <a:pt x="2901778" y="153372"/>
                  <a:pt x="2894335" y="148753"/>
                  <a:pt x="2886075" y="146550"/>
                </a:cubicBezTo>
                <a:cubicBezTo>
                  <a:pt x="2870432" y="142379"/>
                  <a:pt x="2838450" y="137025"/>
                  <a:pt x="2838450" y="137025"/>
                </a:cubicBezTo>
                <a:cubicBezTo>
                  <a:pt x="2804823" y="120212"/>
                  <a:pt x="2832086" y="131201"/>
                  <a:pt x="2781300" y="122737"/>
                </a:cubicBezTo>
                <a:cubicBezTo>
                  <a:pt x="2774844" y="121661"/>
                  <a:pt x="2768690" y="119146"/>
                  <a:pt x="2762250" y="117975"/>
                </a:cubicBezTo>
                <a:cubicBezTo>
                  <a:pt x="2751206" y="115967"/>
                  <a:pt x="2740008" y="114919"/>
                  <a:pt x="2728913" y="113212"/>
                </a:cubicBezTo>
                <a:cubicBezTo>
                  <a:pt x="2706624" y="109783"/>
                  <a:pt x="2689718" y="106121"/>
                  <a:pt x="2667000" y="103687"/>
                </a:cubicBezTo>
                <a:cubicBezTo>
                  <a:pt x="2633702" y="100119"/>
                  <a:pt x="2600298" y="97608"/>
                  <a:pt x="2566988" y="94162"/>
                </a:cubicBezTo>
                <a:cubicBezTo>
                  <a:pt x="2448766" y="81933"/>
                  <a:pt x="2632980" y="98075"/>
                  <a:pt x="2471738" y="84637"/>
                </a:cubicBezTo>
                <a:cubicBezTo>
                  <a:pt x="2133188" y="0"/>
                  <a:pt x="2413122" y="66644"/>
                  <a:pt x="1500188" y="79875"/>
                </a:cubicBezTo>
                <a:cubicBezTo>
                  <a:pt x="1482441" y="80132"/>
                  <a:pt x="1465168" y="85744"/>
                  <a:pt x="1447800" y="89400"/>
                </a:cubicBezTo>
                <a:cubicBezTo>
                  <a:pt x="1434990" y="92097"/>
                  <a:pt x="1409700" y="98925"/>
                  <a:pt x="1409700" y="98925"/>
                </a:cubicBezTo>
                <a:cubicBezTo>
                  <a:pt x="1404938" y="102100"/>
                  <a:pt x="1400532" y="105890"/>
                  <a:pt x="1395413" y="108450"/>
                </a:cubicBezTo>
                <a:cubicBezTo>
                  <a:pt x="1390923" y="110695"/>
                  <a:pt x="1385739" y="111235"/>
                  <a:pt x="1381125" y="113212"/>
                </a:cubicBezTo>
                <a:cubicBezTo>
                  <a:pt x="1374599" y="116009"/>
                  <a:pt x="1368425" y="119562"/>
                  <a:pt x="1362075" y="122737"/>
                </a:cubicBezTo>
                <a:cubicBezTo>
                  <a:pt x="1357313" y="127500"/>
                  <a:pt x="1352962" y="132713"/>
                  <a:pt x="1347788" y="137025"/>
                </a:cubicBezTo>
                <a:cubicBezTo>
                  <a:pt x="1343391" y="140689"/>
                  <a:pt x="1337548" y="142503"/>
                  <a:pt x="1333500" y="146550"/>
                </a:cubicBezTo>
                <a:cubicBezTo>
                  <a:pt x="1329453" y="150597"/>
                  <a:pt x="1327302" y="156179"/>
                  <a:pt x="1323975" y="160837"/>
                </a:cubicBezTo>
                <a:cubicBezTo>
                  <a:pt x="1319361" y="167296"/>
                  <a:pt x="1314450" y="173537"/>
                  <a:pt x="1309688" y="179887"/>
                </a:cubicBezTo>
                <a:cubicBezTo>
                  <a:pt x="1308100" y="184650"/>
                  <a:pt x="1304925" y="189155"/>
                  <a:pt x="1304925" y="194175"/>
                </a:cubicBezTo>
                <a:cubicBezTo>
                  <a:pt x="1304925" y="219625"/>
                  <a:pt x="1306249" y="245159"/>
                  <a:pt x="1309688" y="270375"/>
                </a:cubicBezTo>
                <a:cubicBezTo>
                  <a:pt x="1311045" y="280323"/>
                  <a:pt x="1310859" y="293381"/>
                  <a:pt x="1319213" y="298950"/>
                </a:cubicBezTo>
                <a:cubicBezTo>
                  <a:pt x="1339526" y="312492"/>
                  <a:pt x="1346336" y="318739"/>
                  <a:pt x="1366838" y="327525"/>
                </a:cubicBezTo>
                <a:cubicBezTo>
                  <a:pt x="1376399" y="331623"/>
                  <a:pt x="1390514" y="334634"/>
                  <a:pt x="1400175" y="337050"/>
                </a:cubicBezTo>
                <a:cubicBezTo>
                  <a:pt x="1412018" y="344945"/>
                  <a:pt x="1419703" y="350922"/>
                  <a:pt x="1433513" y="356100"/>
                </a:cubicBezTo>
                <a:cubicBezTo>
                  <a:pt x="1439642" y="358398"/>
                  <a:pt x="1446213" y="359275"/>
                  <a:pt x="1452563" y="360862"/>
                </a:cubicBezTo>
                <a:cubicBezTo>
                  <a:pt x="1460500" y="365625"/>
                  <a:pt x="1468096" y="371010"/>
                  <a:pt x="1476375" y="375150"/>
                </a:cubicBezTo>
                <a:cubicBezTo>
                  <a:pt x="1480865" y="377395"/>
                  <a:pt x="1486049" y="377935"/>
                  <a:pt x="1490663" y="379912"/>
                </a:cubicBezTo>
                <a:cubicBezTo>
                  <a:pt x="1497189" y="382709"/>
                  <a:pt x="1503225" y="386554"/>
                  <a:pt x="1509713" y="389437"/>
                </a:cubicBezTo>
                <a:cubicBezTo>
                  <a:pt x="1517525" y="392909"/>
                  <a:pt x="1525713" y="395490"/>
                  <a:pt x="1533525" y="398962"/>
                </a:cubicBezTo>
                <a:cubicBezTo>
                  <a:pt x="1540013" y="401845"/>
                  <a:pt x="1545983" y="405850"/>
                  <a:pt x="1552575" y="408487"/>
                </a:cubicBezTo>
                <a:cubicBezTo>
                  <a:pt x="1561897" y="412216"/>
                  <a:pt x="1581150" y="418012"/>
                  <a:pt x="1581150" y="418012"/>
                </a:cubicBezTo>
                <a:cubicBezTo>
                  <a:pt x="1633158" y="452683"/>
                  <a:pt x="1552979" y="401546"/>
                  <a:pt x="1614488" y="432300"/>
                </a:cubicBezTo>
                <a:cubicBezTo>
                  <a:pt x="1621587" y="435850"/>
                  <a:pt x="1626646" y="442649"/>
                  <a:pt x="1633538" y="446587"/>
                </a:cubicBezTo>
                <a:cubicBezTo>
                  <a:pt x="1680721" y="473549"/>
                  <a:pt x="1612331" y="425318"/>
                  <a:pt x="1662113" y="460875"/>
                </a:cubicBezTo>
                <a:cubicBezTo>
                  <a:pt x="1668572" y="465488"/>
                  <a:pt x="1674660" y="470610"/>
                  <a:pt x="1681163" y="475162"/>
                </a:cubicBezTo>
                <a:cubicBezTo>
                  <a:pt x="1690541" y="481727"/>
                  <a:pt x="1701644" y="486117"/>
                  <a:pt x="1709738" y="494212"/>
                </a:cubicBezTo>
                <a:cubicBezTo>
                  <a:pt x="1714500" y="498975"/>
                  <a:pt x="1718177" y="505158"/>
                  <a:pt x="1724025" y="508500"/>
                </a:cubicBezTo>
                <a:cubicBezTo>
                  <a:pt x="1729708" y="511747"/>
                  <a:pt x="1736725" y="511675"/>
                  <a:pt x="1743075" y="513262"/>
                </a:cubicBezTo>
                <a:cubicBezTo>
                  <a:pt x="1747838" y="518025"/>
                  <a:pt x="1752189" y="523238"/>
                  <a:pt x="1757363" y="527550"/>
                </a:cubicBezTo>
                <a:cubicBezTo>
                  <a:pt x="1761760" y="531214"/>
                  <a:pt x="1766992" y="533748"/>
                  <a:pt x="1771650" y="537075"/>
                </a:cubicBezTo>
                <a:cubicBezTo>
                  <a:pt x="1787302" y="548255"/>
                  <a:pt x="1809143" y="564739"/>
                  <a:pt x="1819275" y="579937"/>
                </a:cubicBezTo>
                <a:cubicBezTo>
                  <a:pt x="1826815" y="591248"/>
                  <a:pt x="1834223" y="602933"/>
                  <a:pt x="1843088" y="613275"/>
                </a:cubicBezTo>
                <a:cubicBezTo>
                  <a:pt x="1847471" y="618389"/>
                  <a:pt x="1853063" y="622388"/>
                  <a:pt x="1857375" y="627562"/>
                </a:cubicBezTo>
                <a:cubicBezTo>
                  <a:pt x="1861039" y="631959"/>
                  <a:pt x="1863573" y="637192"/>
                  <a:pt x="1866900" y="641850"/>
                </a:cubicBezTo>
                <a:cubicBezTo>
                  <a:pt x="1872490" y="649677"/>
                  <a:pt x="1885533" y="665690"/>
                  <a:pt x="1890713" y="675187"/>
                </a:cubicBezTo>
                <a:cubicBezTo>
                  <a:pt x="1897512" y="687652"/>
                  <a:pt x="1905273" y="699816"/>
                  <a:pt x="1909763" y="713287"/>
                </a:cubicBezTo>
                <a:cubicBezTo>
                  <a:pt x="1911350" y="718050"/>
                  <a:pt x="1912280" y="723085"/>
                  <a:pt x="1914525" y="727575"/>
                </a:cubicBezTo>
                <a:cubicBezTo>
                  <a:pt x="1917085" y="732694"/>
                  <a:pt x="1920875" y="737100"/>
                  <a:pt x="1924050" y="741862"/>
                </a:cubicBezTo>
                <a:cubicBezTo>
                  <a:pt x="1949965" y="819606"/>
                  <a:pt x="1919098" y="722055"/>
                  <a:pt x="1938338" y="799012"/>
                </a:cubicBezTo>
                <a:cubicBezTo>
                  <a:pt x="1940773" y="808752"/>
                  <a:pt x="1944688" y="818062"/>
                  <a:pt x="1947863" y="827587"/>
                </a:cubicBezTo>
                <a:cubicBezTo>
                  <a:pt x="1949450" y="832350"/>
                  <a:pt x="1951407" y="837005"/>
                  <a:pt x="1952625" y="841875"/>
                </a:cubicBezTo>
                <a:cubicBezTo>
                  <a:pt x="1959462" y="869218"/>
                  <a:pt x="1954957" y="854848"/>
                  <a:pt x="1966913" y="884737"/>
                </a:cubicBezTo>
                <a:cubicBezTo>
                  <a:pt x="1968500" y="894262"/>
                  <a:pt x="1969580" y="903886"/>
                  <a:pt x="1971675" y="913312"/>
                </a:cubicBezTo>
                <a:cubicBezTo>
                  <a:pt x="1972764" y="918213"/>
                  <a:pt x="1975349" y="922699"/>
                  <a:pt x="1976438" y="927600"/>
                </a:cubicBezTo>
                <a:cubicBezTo>
                  <a:pt x="1978533" y="937026"/>
                  <a:pt x="1979306" y="946706"/>
                  <a:pt x="1981200" y="956175"/>
                </a:cubicBezTo>
                <a:cubicBezTo>
                  <a:pt x="1982484" y="962593"/>
                  <a:pt x="1984375" y="968875"/>
                  <a:pt x="1985963" y="975225"/>
                </a:cubicBezTo>
                <a:cubicBezTo>
                  <a:pt x="1987550" y="989512"/>
                  <a:pt x="1988783" y="1003844"/>
                  <a:pt x="1990725" y="1018087"/>
                </a:cubicBezTo>
                <a:cubicBezTo>
                  <a:pt x="1997640" y="1068799"/>
                  <a:pt x="1997643" y="1066969"/>
                  <a:pt x="2005013" y="1103812"/>
                </a:cubicBezTo>
                <a:cubicBezTo>
                  <a:pt x="2003425" y="1167312"/>
                  <a:pt x="2004384" y="1230927"/>
                  <a:pt x="2000250" y="1294312"/>
                </a:cubicBezTo>
                <a:cubicBezTo>
                  <a:pt x="1999597" y="1304331"/>
                  <a:pt x="1993900" y="1313362"/>
                  <a:pt x="1990725" y="1322887"/>
                </a:cubicBezTo>
                <a:cubicBezTo>
                  <a:pt x="1985252" y="1339306"/>
                  <a:pt x="1989514" y="1333625"/>
                  <a:pt x="1981200" y="13419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3504" y="19288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서블</a:t>
            </a:r>
            <a:r>
              <a:rPr lang="ko-KR" altLang="en-US" sz="1200" dirty="0" err="1"/>
              <a:t>릿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5715008" y="1428736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9388" y="1071546"/>
            <a:ext cx="460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요청처리 </a:t>
            </a:r>
            <a:r>
              <a:rPr lang="en-US" altLang="ko-KR" sz="1200" dirty="0" smtClean="0"/>
              <a:t>method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r>
              <a:rPr lang="en-US" altLang="ko-KR" sz="1200" dirty="0"/>
              <a:t>g</a:t>
            </a:r>
            <a:r>
              <a:rPr lang="en-US" altLang="ko-KR" sz="1200" dirty="0" smtClean="0"/>
              <a:t>et =&gt; </a:t>
            </a:r>
            <a:r>
              <a:rPr lang="en-US" altLang="ko-KR" sz="1200" dirty="0" err="1" smtClean="0"/>
              <a:t>doGet</a:t>
            </a:r>
            <a:endParaRPr lang="en-US" altLang="ko-KR" sz="1200" dirty="0" smtClean="0"/>
          </a:p>
          <a:p>
            <a:r>
              <a:rPr lang="en-US" altLang="ko-KR" sz="1200" dirty="0" smtClean="0"/>
              <a:t>post =&gt; </a:t>
            </a:r>
            <a:r>
              <a:rPr lang="en-US" altLang="ko-KR" sz="1200" dirty="0" err="1" smtClean="0"/>
              <a:t>doPost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</a:t>
            </a:r>
            <a:r>
              <a:rPr lang="en-US" altLang="ko-KR" sz="1200" dirty="0" smtClean="0"/>
              <a:t>rotected 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doGet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HttpServletRequest,HttpServletResponse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응답내용생성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621507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8449" y="2366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8286776" y="207167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94564" y="2285992"/>
            <a:ext cx="155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파라메터받기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관계유지객체사용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페이지이동</a:t>
            </a:r>
            <a:r>
              <a:rPr lang="en-US" altLang="ko-KR" sz="1200" dirty="0" smtClean="0"/>
              <a:t>-forward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879120" y="206828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86908" y="2282603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MIME-Types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관계유지객체사용</a:t>
            </a:r>
            <a:r>
              <a:rPr lang="en-US" altLang="ko-KR" sz="1200" dirty="0" smtClean="0"/>
              <a:t>-Cookie,</a:t>
            </a:r>
          </a:p>
          <a:p>
            <a:r>
              <a:rPr lang="ko-KR" altLang="en-US" sz="1200" dirty="0" smtClean="0"/>
              <a:t>페이지이동 </a:t>
            </a:r>
            <a:r>
              <a:rPr lang="en-US" altLang="ko-KR" sz="1200" dirty="0" smtClean="0"/>
              <a:t>- redirect, </a:t>
            </a:r>
          </a:p>
          <a:p>
            <a:endParaRPr lang="ko-KR" altLang="en-US" sz="1200" dirty="0"/>
          </a:p>
        </p:txBody>
      </p:sp>
      <p:sp>
        <p:nvSpPr>
          <p:cNvPr id="33" name="왼쪽 중괄호 32"/>
          <p:cNvSpPr/>
          <p:nvPr/>
        </p:nvSpPr>
        <p:spPr>
          <a:xfrm>
            <a:off x="3643306" y="285728"/>
            <a:ext cx="142876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71802" y="785794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DD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949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*forward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페이지이동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웹 브라우저는 </a:t>
            </a:r>
            <a:r>
              <a:rPr lang="ko-KR" altLang="en-US" sz="1600" dirty="0" smtClean="0"/>
              <a:t>페이지의 이동을 모른다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업무처리 페이지와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페이지를 분리할 때 사용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이전페이지로 요청한 값을 이동한 페이지에서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57224" y="2723373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57224" y="3293289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4781" y="25804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31607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928794" y="2008993"/>
            <a:ext cx="50006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36351" y="28662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286380" y="2008993"/>
            <a:ext cx="50006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28794" y="24288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서블</a:t>
            </a:r>
            <a:r>
              <a:rPr lang="ko-KR" altLang="en-US" sz="1200" dirty="0" err="1"/>
              <a:t>릿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1321571" y="310752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00298" y="2214554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4857752" y="3143248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57818" y="292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00694" y="250030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5984" y="1643050"/>
            <a:ext cx="2502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 값을 받아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업무로직을</a:t>
            </a:r>
            <a:r>
              <a:rPr lang="ko-KR" altLang="en-US" sz="1200" dirty="0" smtClean="0"/>
              <a:t> 처리하고</a:t>
            </a:r>
            <a:endParaRPr lang="en-US" altLang="ko-KR" sz="1200" dirty="0" smtClean="0"/>
          </a:p>
          <a:p>
            <a:r>
              <a:rPr lang="ko-KR" altLang="en-US" sz="1200" dirty="0" smtClean="0"/>
              <a:t>처리 결과를 </a:t>
            </a:r>
            <a:r>
              <a:rPr lang="en-US" altLang="ko-KR" sz="1200" dirty="0" smtClean="0"/>
              <a:t>scope</a:t>
            </a:r>
            <a:r>
              <a:rPr lang="ko-KR" altLang="en-US" sz="1200" dirty="0" smtClean="0"/>
              <a:t>객체 저장하여</a:t>
            </a:r>
            <a:endParaRPr lang="en-US" altLang="ko-KR" sz="1200" dirty="0" smtClean="0"/>
          </a:p>
          <a:p>
            <a:r>
              <a:rPr lang="en-US" altLang="ko-KR" sz="1200" dirty="0" smtClean="0"/>
              <a:t>Forward</a:t>
            </a:r>
            <a:r>
              <a:rPr lang="ko-KR" altLang="en-US" sz="1200" dirty="0" smtClean="0"/>
              <a:t>방식으로 페이지를 이동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86446" y="1785926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Scope</a:t>
            </a:r>
            <a:r>
              <a:rPr lang="ko-KR" altLang="en-US" sz="1200" dirty="0" smtClean="0"/>
              <a:t>객체에 있는 값을 </a:t>
            </a:r>
            <a:endParaRPr lang="en-US" altLang="ko-KR" sz="1200" dirty="0" smtClean="0"/>
          </a:p>
          <a:p>
            <a:r>
              <a:rPr lang="ko-KR" altLang="en-US" sz="1200" dirty="0" smtClean="0"/>
              <a:t>얻어서 화면을 구성하여</a:t>
            </a:r>
            <a:endParaRPr lang="en-US" altLang="ko-KR" sz="1200" dirty="0" smtClean="0"/>
          </a:p>
          <a:p>
            <a:r>
              <a:rPr lang="ko-KR" altLang="en-US" sz="1200" dirty="0" smtClean="0"/>
              <a:t>응답한다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16462"/>
            <a:ext cx="334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*JSP: </a:t>
            </a:r>
            <a:r>
              <a:rPr lang="ko-KR" altLang="en-US" dirty="0" smtClean="0"/>
              <a:t>속도가 느림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편리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2910" y="1214422"/>
            <a:ext cx="150019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2184" y="928670"/>
            <a:ext cx="95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000496" y="1214422"/>
            <a:ext cx="278608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9058" y="937423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7356" y="1571612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286248" y="1500174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04415" y="179467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a.jsp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4857752" y="171448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72066" y="1714488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0233" y="2008993"/>
            <a:ext cx="56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a.java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5513013" y="214311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27327" y="2143116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45494" y="243762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a.class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429388" y="2786058"/>
            <a:ext cx="1919302" cy="115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16" y="242886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57950" y="264318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8507" y="3071810"/>
            <a:ext cx="103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jspInit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jspService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5715008" y="2928934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53899" y="2500306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72066" y="279481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?.html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1928794" y="1928802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9558" y="3488296"/>
            <a:ext cx="35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속도 빠름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불편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2198" y="4071942"/>
            <a:ext cx="150019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1472" y="3786190"/>
            <a:ext cx="95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099784" y="4071942"/>
            <a:ext cx="2115290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28346" y="3794943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956644" y="4429132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643438" y="4357694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561605" y="465219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a.class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000760" y="5643578"/>
            <a:ext cx="1571636" cy="115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388" y="535782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143504" y="4714884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6512" y="6000768"/>
            <a:ext cx="7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init()</a:t>
            </a:r>
          </a:p>
          <a:p>
            <a:r>
              <a:rPr lang="en-US" altLang="ko-KR" sz="1200" dirty="0" smtClean="0"/>
              <a:t>Service()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5357818" y="5572140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857752" y="5286388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57752" y="564357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?.html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>
            <a:off x="2028082" y="4786322"/>
            <a:ext cx="26867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244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Life Cycle</a:t>
            </a:r>
          </a:p>
          <a:p>
            <a:r>
              <a:rPr lang="en-US" altLang="ko-KR" dirty="0" smtClean="0"/>
              <a:t> -</a:t>
            </a:r>
            <a:r>
              <a:rPr lang="en-US" altLang="ko-KR" dirty="0" err="1" smtClean="0"/>
              <a:t>HttpServlet</a:t>
            </a:r>
            <a:r>
              <a:rPr lang="ko-KR" altLang="en-US" dirty="0" smtClean="0"/>
              <a:t>의 부모 클래스인 </a:t>
            </a:r>
            <a:r>
              <a:rPr lang="en-US" altLang="ko-KR" dirty="0" err="1" smtClean="0"/>
              <a:t>GenericServlet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 smtClean="0"/>
              <a:t>생명주기 </a:t>
            </a:r>
            <a:r>
              <a:rPr lang="en-US" altLang="ko-KR" dirty="0" err="1" smtClean="0"/>
              <a:t>mehthod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init() – </a:t>
            </a:r>
            <a:r>
              <a:rPr lang="ko-KR" altLang="en-US" dirty="0" smtClean="0"/>
              <a:t>최초 요청한 </a:t>
            </a:r>
            <a:r>
              <a:rPr lang="ko-KR" altLang="en-US" dirty="0" err="1" smtClean="0"/>
              <a:t>접속자에</a:t>
            </a:r>
            <a:r>
              <a:rPr lang="ko-KR" altLang="en-US" dirty="0" smtClean="0"/>
              <a:t> 의해 딱 한번만 호출되는 </a:t>
            </a:r>
            <a:r>
              <a:rPr lang="en-US" altLang="ko-KR" dirty="0" smtClean="0"/>
              <a:t>method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생성자의 일을 처리할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service() – </a:t>
            </a:r>
            <a:r>
              <a:rPr lang="ko-KR" altLang="en-US" dirty="0" smtClean="0"/>
              <a:t>모든 접속자가 호출하는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dirty="0" smtClean="0"/>
              <a:t>  destroy() – </a:t>
            </a:r>
            <a:r>
              <a:rPr lang="ko-KR" altLang="en-US" dirty="0" smtClean="0"/>
              <a:t>서버가 종료될 때 호출되는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286124"/>
            <a:ext cx="114300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99784" y="3286124"/>
            <a:ext cx="2115290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56644" y="364331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3438" y="3571876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61605" y="386638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a.class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000760" y="4857760"/>
            <a:ext cx="1571636" cy="115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388" y="457200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143504" y="3929066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6512" y="5214950"/>
            <a:ext cx="7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init()</a:t>
            </a:r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ervice()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5357818" y="478632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57752" y="4500570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7752" y="485776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?.html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028082" y="4000504"/>
            <a:ext cx="26867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541" y="3000372"/>
            <a:ext cx="95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4415" y="3009125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4414" y="35004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8662" y="5000636"/>
            <a:ext cx="114300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14414" y="52149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348" y="4652199"/>
            <a:ext cx="95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000232" y="3929066"/>
            <a:ext cx="2500330" cy="1428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5137150" y="4044950"/>
            <a:ext cx="2025650" cy="1734863"/>
          </a:xfrm>
          <a:custGeom>
            <a:avLst/>
            <a:gdLst>
              <a:gd name="connsiteX0" fmla="*/ 0 w 2025650"/>
              <a:gd name="connsiteY0" fmla="*/ 0 h 1734863"/>
              <a:gd name="connsiteX1" fmla="*/ 12700 w 2025650"/>
              <a:gd name="connsiteY1" fmla="*/ 25400 h 1734863"/>
              <a:gd name="connsiteX2" fmla="*/ 44450 w 2025650"/>
              <a:gd name="connsiteY2" fmla="*/ 69850 h 1734863"/>
              <a:gd name="connsiteX3" fmla="*/ 63500 w 2025650"/>
              <a:gd name="connsiteY3" fmla="*/ 88900 h 1734863"/>
              <a:gd name="connsiteX4" fmla="*/ 88900 w 2025650"/>
              <a:gd name="connsiteY4" fmla="*/ 127000 h 1734863"/>
              <a:gd name="connsiteX5" fmla="*/ 101600 w 2025650"/>
              <a:gd name="connsiteY5" fmla="*/ 146050 h 1734863"/>
              <a:gd name="connsiteX6" fmla="*/ 139700 w 2025650"/>
              <a:gd name="connsiteY6" fmla="*/ 184150 h 1734863"/>
              <a:gd name="connsiteX7" fmla="*/ 152400 w 2025650"/>
              <a:gd name="connsiteY7" fmla="*/ 203200 h 1734863"/>
              <a:gd name="connsiteX8" fmla="*/ 190500 w 2025650"/>
              <a:gd name="connsiteY8" fmla="*/ 241300 h 1734863"/>
              <a:gd name="connsiteX9" fmla="*/ 203200 w 2025650"/>
              <a:gd name="connsiteY9" fmla="*/ 260350 h 1734863"/>
              <a:gd name="connsiteX10" fmla="*/ 241300 w 2025650"/>
              <a:gd name="connsiteY10" fmla="*/ 285750 h 1734863"/>
              <a:gd name="connsiteX11" fmla="*/ 298450 w 2025650"/>
              <a:gd name="connsiteY11" fmla="*/ 323850 h 1734863"/>
              <a:gd name="connsiteX12" fmla="*/ 317500 w 2025650"/>
              <a:gd name="connsiteY12" fmla="*/ 336550 h 1734863"/>
              <a:gd name="connsiteX13" fmla="*/ 368300 w 2025650"/>
              <a:gd name="connsiteY13" fmla="*/ 374650 h 1734863"/>
              <a:gd name="connsiteX14" fmla="*/ 393700 w 2025650"/>
              <a:gd name="connsiteY14" fmla="*/ 400050 h 1734863"/>
              <a:gd name="connsiteX15" fmla="*/ 419100 w 2025650"/>
              <a:gd name="connsiteY15" fmla="*/ 412750 h 1734863"/>
              <a:gd name="connsiteX16" fmla="*/ 463550 w 2025650"/>
              <a:gd name="connsiteY16" fmla="*/ 444500 h 1734863"/>
              <a:gd name="connsiteX17" fmla="*/ 488950 w 2025650"/>
              <a:gd name="connsiteY17" fmla="*/ 457200 h 1734863"/>
              <a:gd name="connsiteX18" fmla="*/ 508000 w 2025650"/>
              <a:gd name="connsiteY18" fmla="*/ 469900 h 1734863"/>
              <a:gd name="connsiteX19" fmla="*/ 558800 w 2025650"/>
              <a:gd name="connsiteY19" fmla="*/ 495300 h 1734863"/>
              <a:gd name="connsiteX20" fmla="*/ 577850 w 2025650"/>
              <a:gd name="connsiteY20" fmla="*/ 501650 h 1734863"/>
              <a:gd name="connsiteX21" fmla="*/ 603250 w 2025650"/>
              <a:gd name="connsiteY21" fmla="*/ 514350 h 1734863"/>
              <a:gd name="connsiteX22" fmla="*/ 641350 w 2025650"/>
              <a:gd name="connsiteY22" fmla="*/ 527050 h 1734863"/>
              <a:gd name="connsiteX23" fmla="*/ 666750 w 2025650"/>
              <a:gd name="connsiteY23" fmla="*/ 539750 h 1734863"/>
              <a:gd name="connsiteX24" fmla="*/ 717550 w 2025650"/>
              <a:gd name="connsiteY24" fmla="*/ 558800 h 1734863"/>
              <a:gd name="connsiteX25" fmla="*/ 755650 w 2025650"/>
              <a:gd name="connsiteY25" fmla="*/ 577850 h 1734863"/>
              <a:gd name="connsiteX26" fmla="*/ 812800 w 2025650"/>
              <a:gd name="connsiteY26" fmla="*/ 590550 h 1734863"/>
              <a:gd name="connsiteX27" fmla="*/ 831850 w 2025650"/>
              <a:gd name="connsiteY27" fmla="*/ 596900 h 1734863"/>
              <a:gd name="connsiteX28" fmla="*/ 857250 w 2025650"/>
              <a:gd name="connsiteY28" fmla="*/ 603250 h 1734863"/>
              <a:gd name="connsiteX29" fmla="*/ 895350 w 2025650"/>
              <a:gd name="connsiteY29" fmla="*/ 615950 h 1734863"/>
              <a:gd name="connsiteX30" fmla="*/ 914400 w 2025650"/>
              <a:gd name="connsiteY30" fmla="*/ 622300 h 1734863"/>
              <a:gd name="connsiteX31" fmla="*/ 971550 w 2025650"/>
              <a:gd name="connsiteY31" fmla="*/ 635000 h 1734863"/>
              <a:gd name="connsiteX32" fmla="*/ 1016000 w 2025650"/>
              <a:gd name="connsiteY32" fmla="*/ 654050 h 1734863"/>
              <a:gd name="connsiteX33" fmla="*/ 1073150 w 2025650"/>
              <a:gd name="connsiteY33" fmla="*/ 666750 h 1734863"/>
              <a:gd name="connsiteX34" fmla="*/ 1104900 w 2025650"/>
              <a:gd name="connsiteY34" fmla="*/ 679450 h 1734863"/>
              <a:gd name="connsiteX35" fmla="*/ 1136650 w 2025650"/>
              <a:gd name="connsiteY35" fmla="*/ 685800 h 1734863"/>
              <a:gd name="connsiteX36" fmla="*/ 1174750 w 2025650"/>
              <a:gd name="connsiteY36" fmla="*/ 698500 h 1734863"/>
              <a:gd name="connsiteX37" fmla="*/ 1206500 w 2025650"/>
              <a:gd name="connsiteY37" fmla="*/ 704850 h 1734863"/>
              <a:gd name="connsiteX38" fmla="*/ 1257300 w 2025650"/>
              <a:gd name="connsiteY38" fmla="*/ 723900 h 1734863"/>
              <a:gd name="connsiteX39" fmla="*/ 1320800 w 2025650"/>
              <a:gd name="connsiteY39" fmla="*/ 736600 h 1734863"/>
              <a:gd name="connsiteX40" fmla="*/ 1339850 w 2025650"/>
              <a:gd name="connsiteY40" fmla="*/ 742950 h 1734863"/>
              <a:gd name="connsiteX41" fmla="*/ 1377950 w 2025650"/>
              <a:gd name="connsiteY41" fmla="*/ 768350 h 1734863"/>
              <a:gd name="connsiteX42" fmla="*/ 1466850 w 2025650"/>
              <a:gd name="connsiteY42" fmla="*/ 806450 h 1734863"/>
              <a:gd name="connsiteX43" fmla="*/ 1466850 w 2025650"/>
              <a:gd name="connsiteY43" fmla="*/ 806450 h 1734863"/>
              <a:gd name="connsiteX44" fmla="*/ 1498600 w 2025650"/>
              <a:gd name="connsiteY44" fmla="*/ 819150 h 1734863"/>
              <a:gd name="connsiteX45" fmla="*/ 1517650 w 2025650"/>
              <a:gd name="connsiteY45" fmla="*/ 831850 h 1734863"/>
              <a:gd name="connsiteX46" fmla="*/ 1555750 w 2025650"/>
              <a:gd name="connsiteY46" fmla="*/ 844550 h 1734863"/>
              <a:gd name="connsiteX47" fmla="*/ 1574800 w 2025650"/>
              <a:gd name="connsiteY47" fmla="*/ 857250 h 1734863"/>
              <a:gd name="connsiteX48" fmla="*/ 1606550 w 2025650"/>
              <a:gd name="connsiteY48" fmla="*/ 869950 h 1734863"/>
              <a:gd name="connsiteX49" fmla="*/ 1644650 w 2025650"/>
              <a:gd name="connsiteY49" fmla="*/ 882650 h 1734863"/>
              <a:gd name="connsiteX50" fmla="*/ 1670050 w 2025650"/>
              <a:gd name="connsiteY50" fmla="*/ 895350 h 1734863"/>
              <a:gd name="connsiteX51" fmla="*/ 1739900 w 2025650"/>
              <a:gd name="connsiteY51" fmla="*/ 939800 h 1734863"/>
              <a:gd name="connsiteX52" fmla="*/ 1790700 w 2025650"/>
              <a:gd name="connsiteY52" fmla="*/ 977900 h 1734863"/>
              <a:gd name="connsiteX53" fmla="*/ 1835150 w 2025650"/>
              <a:gd name="connsiteY53" fmla="*/ 996950 h 1734863"/>
              <a:gd name="connsiteX54" fmla="*/ 1854200 w 2025650"/>
              <a:gd name="connsiteY54" fmla="*/ 1016000 h 1734863"/>
              <a:gd name="connsiteX55" fmla="*/ 1873250 w 2025650"/>
              <a:gd name="connsiteY55" fmla="*/ 1022350 h 1734863"/>
              <a:gd name="connsiteX56" fmla="*/ 1930400 w 2025650"/>
              <a:gd name="connsiteY56" fmla="*/ 1098550 h 1734863"/>
              <a:gd name="connsiteX57" fmla="*/ 1943100 w 2025650"/>
              <a:gd name="connsiteY57" fmla="*/ 1117600 h 1734863"/>
              <a:gd name="connsiteX58" fmla="*/ 1974850 w 2025650"/>
              <a:gd name="connsiteY58" fmla="*/ 1193800 h 1734863"/>
              <a:gd name="connsiteX59" fmla="*/ 1993900 w 2025650"/>
              <a:gd name="connsiteY59" fmla="*/ 1282700 h 1734863"/>
              <a:gd name="connsiteX60" fmla="*/ 2000250 w 2025650"/>
              <a:gd name="connsiteY60" fmla="*/ 1301750 h 1734863"/>
              <a:gd name="connsiteX61" fmla="*/ 2006600 w 2025650"/>
              <a:gd name="connsiteY61" fmla="*/ 1339850 h 1734863"/>
              <a:gd name="connsiteX62" fmla="*/ 2019300 w 2025650"/>
              <a:gd name="connsiteY62" fmla="*/ 1371600 h 1734863"/>
              <a:gd name="connsiteX63" fmla="*/ 2025650 w 2025650"/>
              <a:gd name="connsiteY63" fmla="*/ 1390650 h 1734863"/>
              <a:gd name="connsiteX64" fmla="*/ 2019300 w 2025650"/>
              <a:gd name="connsiteY64" fmla="*/ 1555750 h 1734863"/>
              <a:gd name="connsiteX65" fmla="*/ 2006600 w 2025650"/>
              <a:gd name="connsiteY65" fmla="*/ 1593850 h 1734863"/>
              <a:gd name="connsiteX66" fmla="*/ 2000250 w 2025650"/>
              <a:gd name="connsiteY66" fmla="*/ 1612900 h 1734863"/>
              <a:gd name="connsiteX67" fmla="*/ 1974850 w 2025650"/>
              <a:gd name="connsiteY67" fmla="*/ 1651000 h 1734863"/>
              <a:gd name="connsiteX68" fmla="*/ 1949450 w 2025650"/>
              <a:gd name="connsiteY68" fmla="*/ 1689100 h 1734863"/>
              <a:gd name="connsiteX69" fmla="*/ 1936750 w 2025650"/>
              <a:gd name="connsiteY69" fmla="*/ 1708150 h 1734863"/>
              <a:gd name="connsiteX70" fmla="*/ 1917700 w 2025650"/>
              <a:gd name="connsiteY70" fmla="*/ 1714500 h 1734863"/>
              <a:gd name="connsiteX71" fmla="*/ 1879600 w 2025650"/>
              <a:gd name="connsiteY71" fmla="*/ 1733550 h 1734863"/>
              <a:gd name="connsiteX72" fmla="*/ 1847850 w 2025650"/>
              <a:gd name="connsiteY72" fmla="*/ 1733550 h 173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25650" h="1734863">
                <a:moveTo>
                  <a:pt x="0" y="0"/>
                </a:moveTo>
                <a:cubicBezTo>
                  <a:pt x="4233" y="8467"/>
                  <a:pt x="8004" y="17181"/>
                  <a:pt x="12700" y="25400"/>
                </a:cubicBezTo>
                <a:cubicBezTo>
                  <a:pt x="18443" y="35451"/>
                  <a:pt x="38609" y="63036"/>
                  <a:pt x="44450" y="69850"/>
                </a:cubicBezTo>
                <a:cubicBezTo>
                  <a:pt x="50294" y="76668"/>
                  <a:pt x="57150" y="82550"/>
                  <a:pt x="63500" y="88900"/>
                </a:cubicBezTo>
                <a:cubicBezTo>
                  <a:pt x="74659" y="122378"/>
                  <a:pt x="62474" y="95289"/>
                  <a:pt x="88900" y="127000"/>
                </a:cubicBezTo>
                <a:cubicBezTo>
                  <a:pt x="93786" y="132863"/>
                  <a:pt x="96530" y="140346"/>
                  <a:pt x="101600" y="146050"/>
                </a:cubicBezTo>
                <a:cubicBezTo>
                  <a:pt x="113532" y="159474"/>
                  <a:pt x="129737" y="169206"/>
                  <a:pt x="139700" y="184150"/>
                </a:cubicBezTo>
                <a:cubicBezTo>
                  <a:pt x="143933" y="190500"/>
                  <a:pt x="147330" y="197496"/>
                  <a:pt x="152400" y="203200"/>
                </a:cubicBezTo>
                <a:cubicBezTo>
                  <a:pt x="164332" y="216624"/>
                  <a:pt x="180537" y="226356"/>
                  <a:pt x="190500" y="241300"/>
                </a:cubicBezTo>
                <a:cubicBezTo>
                  <a:pt x="194733" y="247650"/>
                  <a:pt x="197457" y="255324"/>
                  <a:pt x="203200" y="260350"/>
                </a:cubicBezTo>
                <a:cubicBezTo>
                  <a:pt x="214687" y="270401"/>
                  <a:pt x="228600" y="277283"/>
                  <a:pt x="241300" y="285750"/>
                </a:cubicBezTo>
                <a:lnTo>
                  <a:pt x="298450" y="323850"/>
                </a:lnTo>
                <a:cubicBezTo>
                  <a:pt x="304800" y="328083"/>
                  <a:pt x="311395" y="331971"/>
                  <a:pt x="317500" y="336550"/>
                </a:cubicBezTo>
                <a:cubicBezTo>
                  <a:pt x="334433" y="349250"/>
                  <a:pt x="353333" y="359683"/>
                  <a:pt x="368300" y="374650"/>
                </a:cubicBezTo>
                <a:cubicBezTo>
                  <a:pt x="376767" y="383117"/>
                  <a:pt x="384121" y="392866"/>
                  <a:pt x="393700" y="400050"/>
                </a:cubicBezTo>
                <a:cubicBezTo>
                  <a:pt x="401273" y="405730"/>
                  <a:pt x="410881" y="408054"/>
                  <a:pt x="419100" y="412750"/>
                </a:cubicBezTo>
                <a:cubicBezTo>
                  <a:pt x="450445" y="430661"/>
                  <a:pt x="427206" y="421785"/>
                  <a:pt x="463550" y="444500"/>
                </a:cubicBezTo>
                <a:cubicBezTo>
                  <a:pt x="471577" y="449517"/>
                  <a:pt x="480731" y="452504"/>
                  <a:pt x="488950" y="457200"/>
                </a:cubicBezTo>
                <a:cubicBezTo>
                  <a:pt x="495576" y="460986"/>
                  <a:pt x="501300" y="466246"/>
                  <a:pt x="508000" y="469900"/>
                </a:cubicBezTo>
                <a:cubicBezTo>
                  <a:pt x="524620" y="478966"/>
                  <a:pt x="540839" y="489313"/>
                  <a:pt x="558800" y="495300"/>
                </a:cubicBezTo>
                <a:cubicBezTo>
                  <a:pt x="565150" y="497417"/>
                  <a:pt x="571698" y="499013"/>
                  <a:pt x="577850" y="501650"/>
                </a:cubicBezTo>
                <a:cubicBezTo>
                  <a:pt x="586551" y="505379"/>
                  <a:pt x="594461" y="510834"/>
                  <a:pt x="603250" y="514350"/>
                </a:cubicBezTo>
                <a:cubicBezTo>
                  <a:pt x="615679" y="519322"/>
                  <a:pt x="629376" y="521063"/>
                  <a:pt x="641350" y="527050"/>
                </a:cubicBezTo>
                <a:cubicBezTo>
                  <a:pt x="649817" y="531283"/>
                  <a:pt x="658049" y="536021"/>
                  <a:pt x="666750" y="539750"/>
                </a:cubicBezTo>
                <a:cubicBezTo>
                  <a:pt x="705221" y="556237"/>
                  <a:pt x="664928" y="532489"/>
                  <a:pt x="717550" y="558800"/>
                </a:cubicBezTo>
                <a:cubicBezTo>
                  <a:pt x="754656" y="577353"/>
                  <a:pt x="718408" y="567209"/>
                  <a:pt x="755650" y="577850"/>
                </a:cubicBezTo>
                <a:cubicBezTo>
                  <a:pt x="801280" y="590887"/>
                  <a:pt x="760422" y="577456"/>
                  <a:pt x="812800" y="590550"/>
                </a:cubicBezTo>
                <a:cubicBezTo>
                  <a:pt x="819294" y="592173"/>
                  <a:pt x="825414" y="595061"/>
                  <a:pt x="831850" y="596900"/>
                </a:cubicBezTo>
                <a:cubicBezTo>
                  <a:pt x="840241" y="599298"/>
                  <a:pt x="848891" y="600742"/>
                  <a:pt x="857250" y="603250"/>
                </a:cubicBezTo>
                <a:cubicBezTo>
                  <a:pt x="870072" y="607097"/>
                  <a:pt x="882650" y="611717"/>
                  <a:pt x="895350" y="615950"/>
                </a:cubicBezTo>
                <a:cubicBezTo>
                  <a:pt x="901700" y="618067"/>
                  <a:pt x="907906" y="620677"/>
                  <a:pt x="914400" y="622300"/>
                </a:cubicBezTo>
                <a:cubicBezTo>
                  <a:pt x="950271" y="631268"/>
                  <a:pt x="931242" y="626938"/>
                  <a:pt x="971550" y="635000"/>
                </a:cubicBezTo>
                <a:cubicBezTo>
                  <a:pt x="989723" y="644087"/>
                  <a:pt x="997313" y="649378"/>
                  <a:pt x="1016000" y="654050"/>
                </a:cubicBezTo>
                <a:cubicBezTo>
                  <a:pt x="1034932" y="658783"/>
                  <a:pt x="1054386" y="661389"/>
                  <a:pt x="1073150" y="666750"/>
                </a:cubicBezTo>
                <a:cubicBezTo>
                  <a:pt x="1084110" y="669881"/>
                  <a:pt x="1093982" y="676175"/>
                  <a:pt x="1104900" y="679450"/>
                </a:cubicBezTo>
                <a:cubicBezTo>
                  <a:pt x="1115238" y="682551"/>
                  <a:pt x="1126237" y="682960"/>
                  <a:pt x="1136650" y="685800"/>
                </a:cubicBezTo>
                <a:cubicBezTo>
                  <a:pt x="1149565" y="689322"/>
                  <a:pt x="1161835" y="694978"/>
                  <a:pt x="1174750" y="698500"/>
                </a:cubicBezTo>
                <a:cubicBezTo>
                  <a:pt x="1185163" y="701340"/>
                  <a:pt x="1196184" y="701676"/>
                  <a:pt x="1206500" y="704850"/>
                </a:cubicBezTo>
                <a:cubicBezTo>
                  <a:pt x="1223785" y="710168"/>
                  <a:pt x="1240143" y="718181"/>
                  <a:pt x="1257300" y="723900"/>
                </a:cubicBezTo>
                <a:cubicBezTo>
                  <a:pt x="1282603" y="732334"/>
                  <a:pt x="1292662" y="730347"/>
                  <a:pt x="1320800" y="736600"/>
                </a:cubicBezTo>
                <a:cubicBezTo>
                  <a:pt x="1327334" y="738052"/>
                  <a:pt x="1333999" y="739699"/>
                  <a:pt x="1339850" y="742950"/>
                </a:cubicBezTo>
                <a:cubicBezTo>
                  <a:pt x="1353193" y="750363"/>
                  <a:pt x="1363470" y="763523"/>
                  <a:pt x="1377950" y="768350"/>
                </a:cubicBezTo>
                <a:cubicBezTo>
                  <a:pt x="1434011" y="787037"/>
                  <a:pt x="1404076" y="775063"/>
                  <a:pt x="1466850" y="806450"/>
                </a:cubicBezTo>
                <a:lnTo>
                  <a:pt x="1466850" y="806450"/>
                </a:lnTo>
                <a:cubicBezTo>
                  <a:pt x="1477433" y="810683"/>
                  <a:pt x="1488405" y="814052"/>
                  <a:pt x="1498600" y="819150"/>
                </a:cubicBezTo>
                <a:cubicBezTo>
                  <a:pt x="1505426" y="822563"/>
                  <a:pt x="1510676" y="828750"/>
                  <a:pt x="1517650" y="831850"/>
                </a:cubicBezTo>
                <a:cubicBezTo>
                  <a:pt x="1529883" y="837287"/>
                  <a:pt x="1544611" y="837124"/>
                  <a:pt x="1555750" y="844550"/>
                </a:cubicBezTo>
                <a:cubicBezTo>
                  <a:pt x="1562100" y="848783"/>
                  <a:pt x="1567974" y="853837"/>
                  <a:pt x="1574800" y="857250"/>
                </a:cubicBezTo>
                <a:cubicBezTo>
                  <a:pt x="1584995" y="862348"/>
                  <a:pt x="1595838" y="866055"/>
                  <a:pt x="1606550" y="869950"/>
                </a:cubicBezTo>
                <a:cubicBezTo>
                  <a:pt x="1619131" y="874525"/>
                  <a:pt x="1632676" y="876663"/>
                  <a:pt x="1644650" y="882650"/>
                </a:cubicBezTo>
                <a:cubicBezTo>
                  <a:pt x="1653117" y="886883"/>
                  <a:pt x="1662174" y="890099"/>
                  <a:pt x="1670050" y="895350"/>
                </a:cubicBezTo>
                <a:cubicBezTo>
                  <a:pt x="1740243" y="942146"/>
                  <a:pt x="1696330" y="925277"/>
                  <a:pt x="1739900" y="939800"/>
                </a:cubicBezTo>
                <a:cubicBezTo>
                  <a:pt x="1755169" y="952015"/>
                  <a:pt x="1773009" y="967791"/>
                  <a:pt x="1790700" y="977900"/>
                </a:cubicBezTo>
                <a:cubicBezTo>
                  <a:pt x="1812671" y="990455"/>
                  <a:pt x="1813778" y="989826"/>
                  <a:pt x="1835150" y="996950"/>
                </a:cubicBezTo>
                <a:cubicBezTo>
                  <a:pt x="1841500" y="1003300"/>
                  <a:pt x="1846728" y="1011019"/>
                  <a:pt x="1854200" y="1016000"/>
                </a:cubicBezTo>
                <a:cubicBezTo>
                  <a:pt x="1859769" y="1019713"/>
                  <a:pt x="1868213" y="1017942"/>
                  <a:pt x="1873250" y="1022350"/>
                </a:cubicBezTo>
                <a:cubicBezTo>
                  <a:pt x="1893180" y="1039789"/>
                  <a:pt x="1915765" y="1076597"/>
                  <a:pt x="1930400" y="1098550"/>
                </a:cubicBezTo>
                <a:cubicBezTo>
                  <a:pt x="1934633" y="1104900"/>
                  <a:pt x="1940687" y="1110360"/>
                  <a:pt x="1943100" y="1117600"/>
                </a:cubicBezTo>
                <a:cubicBezTo>
                  <a:pt x="1960290" y="1169170"/>
                  <a:pt x="1949813" y="1143726"/>
                  <a:pt x="1974850" y="1193800"/>
                </a:cubicBezTo>
                <a:cubicBezTo>
                  <a:pt x="1980179" y="1225774"/>
                  <a:pt x="1983352" y="1251055"/>
                  <a:pt x="1993900" y="1282700"/>
                </a:cubicBezTo>
                <a:cubicBezTo>
                  <a:pt x="1996017" y="1289050"/>
                  <a:pt x="1998798" y="1295216"/>
                  <a:pt x="2000250" y="1301750"/>
                </a:cubicBezTo>
                <a:cubicBezTo>
                  <a:pt x="2003043" y="1314319"/>
                  <a:pt x="2003212" y="1327428"/>
                  <a:pt x="2006600" y="1339850"/>
                </a:cubicBezTo>
                <a:cubicBezTo>
                  <a:pt x="2009599" y="1350847"/>
                  <a:pt x="2015298" y="1360927"/>
                  <a:pt x="2019300" y="1371600"/>
                </a:cubicBezTo>
                <a:cubicBezTo>
                  <a:pt x="2021650" y="1377867"/>
                  <a:pt x="2023533" y="1384300"/>
                  <a:pt x="2025650" y="1390650"/>
                </a:cubicBezTo>
                <a:cubicBezTo>
                  <a:pt x="2023533" y="1445683"/>
                  <a:pt x="2024441" y="1500916"/>
                  <a:pt x="2019300" y="1555750"/>
                </a:cubicBezTo>
                <a:cubicBezTo>
                  <a:pt x="2018050" y="1569079"/>
                  <a:pt x="2010833" y="1581150"/>
                  <a:pt x="2006600" y="1593850"/>
                </a:cubicBezTo>
                <a:cubicBezTo>
                  <a:pt x="2004483" y="1600200"/>
                  <a:pt x="2003963" y="1607331"/>
                  <a:pt x="2000250" y="1612900"/>
                </a:cubicBezTo>
                <a:cubicBezTo>
                  <a:pt x="1991783" y="1625600"/>
                  <a:pt x="1979677" y="1636520"/>
                  <a:pt x="1974850" y="1651000"/>
                </a:cubicBezTo>
                <a:cubicBezTo>
                  <a:pt x="1963691" y="1684478"/>
                  <a:pt x="1975876" y="1657389"/>
                  <a:pt x="1949450" y="1689100"/>
                </a:cubicBezTo>
                <a:cubicBezTo>
                  <a:pt x="1944564" y="1694963"/>
                  <a:pt x="1942709" y="1703382"/>
                  <a:pt x="1936750" y="1708150"/>
                </a:cubicBezTo>
                <a:cubicBezTo>
                  <a:pt x="1931523" y="1712331"/>
                  <a:pt x="1923687" y="1711507"/>
                  <a:pt x="1917700" y="1714500"/>
                </a:cubicBezTo>
                <a:cubicBezTo>
                  <a:pt x="1898792" y="1723954"/>
                  <a:pt x="1900881" y="1730890"/>
                  <a:pt x="1879600" y="1733550"/>
                </a:cubicBezTo>
                <a:cubicBezTo>
                  <a:pt x="1869098" y="1734863"/>
                  <a:pt x="1858433" y="1733550"/>
                  <a:pt x="1847850" y="17335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397500" y="4983723"/>
            <a:ext cx="965200" cy="823924"/>
          </a:xfrm>
          <a:custGeom>
            <a:avLst/>
            <a:gdLst>
              <a:gd name="connsiteX0" fmla="*/ 965200 w 965200"/>
              <a:gd name="connsiteY0" fmla="*/ 801127 h 823924"/>
              <a:gd name="connsiteX1" fmla="*/ 952500 w 965200"/>
              <a:gd name="connsiteY1" fmla="*/ 820177 h 823924"/>
              <a:gd name="connsiteX2" fmla="*/ 850900 w 965200"/>
              <a:gd name="connsiteY2" fmla="*/ 813827 h 823924"/>
              <a:gd name="connsiteX3" fmla="*/ 812800 w 965200"/>
              <a:gd name="connsiteY3" fmla="*/ 794777 h 823924"/>
              <a:gd name="connsiteX4" fmla="*/ 787400 w 965200"/>
              <a:gd name="connsiteY4" fmla="*/ 788427 h 823924"/>
              <a:gd name="connsiteX5" fmla="*/ 749300 w 965200"/>
              <a:gd name="connsiteY5" fmla="*/ 763027 h 823924"/>
              <a:gd name="connsiteX6" fmla="*/ 717550 w 965200"/>
              <a:gd name="connsiteY6" fmla="*/ 724927 h 823924"/>
              <a:gd name="connsiteX7" fmla="*/ 698500 w 965200"/>
              <a:gd name="connsiteY7" fmla="*/ 699527 h 823924"/>
              <a:gd name="connsiteX8" fmla="*/ 679450 w 965200"/>
              <a:gd name="connsiteY8" fmla="*/ 680477 h 823924"/>
              <a:gd name="connsiteX9" fmla="*/ 666750 w 965200"/>
              <a:gd name="connsiteY9" fmla="*/ 655077 h 823924"/>
              <a:gd name="connsiteX10" fmla="*/ 654050 w 965200"/>
              <a:gd name="connsiteY10" fmla="*/ 636027 h 823924"/>
              <a:gd name="connsiteX11" fmla="*/ 647700 w 965200"/>
              <a:gd name="connsiteY11" fmla="*/ 616977 h 823924"/>
              <a:gd name="connsiteX12" fmla="*/ 628650 w 965200"/>
              <a:gd name="connsiteY12" fmla="*/ 597927 h 823924"/>
              <a:gd name="connsiteX13" fmla="*/ 603250 w 965200"/>
              <a:gd name="connsiteY13" fmla="*/ 534427 h 823924"/>
              <a:gd name="connsiteX14" fmla="*/ 584200 w 965200"/>
              <a:gd name="connsiteY14" fmla="*/ 502677 h 823924"/>
              <a:gd name="connsiteX15" fmla="*/ 571500 w 965200"/>
              <a:gd name="connsiteY15" fmla="*/ 477277 h 823924"/>
              <a:gd name="connsiteX16" fmla="*/ 527050 w 965200"/>
              <a:gd name="connsiteY16" fmla="*/ 413777 h 823924"/>
              <a:gd name="connsiteX17" fmla="*/ 520700 w 965200"/>
              <a:gd name="connsiteY17" fmla="*/ 388377 h 823924"/>
              <a:gd name="connsiteX18" fmla="*/ 476250 w 965200"/>
              <a:gd name="connsiteY18" fmla="*/ 324877 h 823924"/>
              <a:gd name="connsiteX19" fmla="*/ 463550 w 965200"/>
              <a:gd name="connsiteY19" fmla="*/ 305827 h 823924"/>
              <a:gd name="connsiteX20" fmla="*/ 444500 w 965200"/>
              <a:gd name="connsiteY20" fmla="*/ 286777 h 823924"/>
              <a:gd name="connsiteX21" fmla="*/ 431800 w 965200"/>
              <a:gd name="connsiteY21" fmla="*/ 261377 h 823924"/>
              <a:gd name="connsiteX22" fmla="*/ 412750 w 965200"/>
              <a:gd name="connsiteY22" fmla="*/ 242327 h 823924"/>
              <a:gd name="connsiteX23" fmla="*/ 400050 w 965200"/>
              <a:gd name="connsiteY23" fmla="*/ 216927 h 823924"/>
              <a:gd name="connsiteX24" fmla="*/ 381000 w 965200"/>
              <a:gd name="connsiteY24" fmla="*/ 197877 h 823924"/>
              <a:gd name="connsiteX25" fmla="*/ 368300 w 965200"/>
              <a:gd name="connsiteY25" fmla="*/ 178827 h 823924"/>
              <a:gd name="connsiteX26" fmla="*/ 349250 w 965200"/>
              <a:gd name="connsiteY26" fmla="*/ 159777 h 823924"/>
              <a:gd name="connsiteX27" fmla="*/ 336550 w 965200"/>
              <a:gd name="connsiteY27" fmla="*/ 140727 h 823924"/>
              <a:gd name="connsiteX28" fmla="*/ 273050 w 965200"/>
              <a:gd name="connsiteY28" fmla="*/ 83577 h 823924"/>
              <a:gd name="connsiteX29" fmla="*/ 254000 w 965200"/>
              <a:gd name="connsiteY29" fmla="*/ 77227 h 823924"/>
              <a:gd name="connsiteX30" fmla="*/ 234950 w 965200"/>
              <a:gd name="connsiteY30" fmla="*/ 64527 h 823924"/>
              <a:gd name="connsiteX31" fmla="*/ 190500 w 965200"/>
              <a:gd name="connsiteY31" fmla="*/ 58177 h 823924"/>
              <a:gd name="connsiteX32" fmla="*/ 171450 w 965200"/>
              <a:gd name="connsiteY32" fmla="*/ 51827 h 823924"/>
              <a:gd name="connsiteX33" fmla="*/ 146050 w 965200"/>
              <a:gd name="connsiteY33" fmla="*/ 39127 h 823924"/>
              <a:gd name="connsiteX34" fmla="*/ 107950 w 965200"/>
              <a:gd name="connsiteY34" fmla="*/ 32777 h 823924"/>
              <a:gd name="connsiteX35" fmla="*/ 82550 w 965200"/>
              <a:gd name="connsiteY35" fmla="*/ 20077 h 823924"/>
              <a:gd name="connsiteX36" fmla="*/ 63500 w 965200"/>
              <a:gd name="connsiteY36" fmla="*/ 13727 h 823924"/>
              <a:gd name="connsiteX37" fmla="*/ 0 w 965200"/>
              <a:gd name="connsiteY37" fmla="*/ 1027 h 82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65200" h="823924">
                <a:moveTo>
                  <a:pt x="965200" y="801127"/>
                </a:moveTo>
                <a:cubicBezTo>
                  <a:pt x="960967" y="807477"/>
                  <a:pt x="960085" y="819334"/>
                  <a:pt x="952500" y="820177"/>
                </a:cubicBezTo>
                <a:cubicBezTo>
                  <a:pt x="918775" y="823924"/>
                  <a:pt x="884646" y="817379"/>
                  <a:pt x="850900" y="813827"/>
                </a:cubicBezTo>
                <a:cubicBezTo>
                  <a:pt x="827254" y="811338"/>
                  <a:pt x="834404" y="804036"/>
                  <a:pt x="812800" y="794777"/>
                </a:cubicBezTo>
                <a:cubicBezTo>
                  <a:pt x="804778" y="791339"/>
                  <a:pt x="795867" y="790544"/>
                  <a:pt x="787400" y="788427"/>
                </a:cubicBezTo>
                <a:cubicBezTo>
                  <a:pt x="774700" y="779960"/>
                  <a:pt x="757767" y="775727"/>
                  <a:pt x="749300" y="763027"/>
                </a:cubicBezTo>
                <a:cubicBezTo>
                  <a:pt x="721231" y="720923"/>
                  <a:pt x="754220" y="767708"/>
                  <a:pt x="717550" y="724927"/>
                </a:cubicBezTo>
                <a:cubicBezTo>
                  <a:pt x="710662" y="716892"/>
                  <a:pt x="705388" y="707562"/>
                  <a:pt x="698500" y="699527"/>
                </a:cubicBezTo>
                <a:cubicBezTo>
                  <a:pt x="692656" y="692709"/>
                  <a:pt x="684670" y="687785"/>
                  <a:pt x="679450" y="680477"/>
                </a:cubicBezTo>
                <a:cubicBezTo>
                  <a:pt x="673948" y="672774"/>
                  <a:pt x="671446" y="663296"/>
                  <a:pt x="666750" y="655077"/>
                </a:cubicBezTo>
                <a:cubicBezTo>
                  <a:pt x="662964" y="648451"/>
                  <a:pt x="657463" y="642853"/>
                  <a:pt x="654050" y="636027"/>
                </a:cubicBezTo>
                <a:cubicBezTo>
                  <a:pt x="651057" y="630040"/>
                  <a:pt x="651413" y="622546"/>
                  <a:pt x="647700" y="616977"/>
                </a:cubicBezTo>
                <a:cubicBezTo>
                  <a:pt x="642719" y="609505"/>
                  <a:pt x="635000" y="604277"/>
                  <a:pt x="628650" y="597927"/>
                </a:cubicBezTo>
                <a:cubicBezTo>
                  <a:pt x="620183" y="576760"/>
                  <a:pt x="614979" y="553975"/>
                  <a:pt x="603250" y="534427"/>
                </a:cubicBezTo>
                <a:cubicBezTo>
                  <a:pt x="596900" y="523844"/>
                  <a:pt x="590194" y="513466"/>
                  <a:pt x="584200" y="502677"/>
                </a:cubicBezTo>
                <a:cubicBezTo>
                  <a:pt x="579603" y="494402"/>
                  <a:pt x="576370" y="485394"/>
                  <a:pt x="571500" y="477277"/>
                </a:cubicBezTo>
                <a:cubicBezTo>
                  <a:pt x="555865" y="451218"/>
                  <a:pt x="544417" y="436933"/>
                  <a:pt x="527050" y="413777"/>
                </a:cubicBezTo>
                <a:cubicBezTo>
                  <a:pt x="524933" y="405310"/>
                  <a:pt x="524603" y="396183"/>
                  <a:pt x="520700" y="388377"/>
                </a:cubicBezTo>
                <a:cubicBezTo>
                  <a:pt x="510968" y="368913"/>
                  <a:pt x="489524" y="343460"/>
                  <a:pt x="476250" y="324877"/>
                </a:cubicBezTo>
                <a:cubicBezTo>
                  <a:pt x="471814" y="318667"/>
                  <a:pt x="468436" y="311690"/>
                  <a:pt x="463550" y="305827"/>
                </a:cubicBezTo>
                <a:cubicBezTo>
                  <a:pt x="457801" y="298928"/>
                  <a:pt x="449720" y="294085"/>
                  <a:pt x="444500" y="286777"/>
                </a:cubicBezTo>
                <a:cubicBezTo>
                  <a:pt x="438998" y="279074"/>
                  <a:pt x="437302" y="269080"/>
                  <a:pt x="431800" y="261377"/>
                </a:cubicBezTo>
                <a:cubicBezTo>
                  <a:pt x="426580" y="254069"/>
                  <a:pt x="417970" y="249635"/>
                  <a:pt x="412750" y="242327"/>
                </a:cubicBezTo>
                <a:cubicBezTo>
                  <a:pt x="407248" y="234624"/>
                  <a:pt x="405552" y="224630"/>
                  <a:pt x="400050" y="216927"/>
                </a:cubicBezTo>
                <a:cubicBezTo>
                  <a:pt x="394830" y="209619"/>
                  <a:pt x="386749" y="204776"/>
                  <a:pt x="381000" y="197877"/>
                </a:cubicBezTo>
                <a:cubicBezTo>
                  <a:pt x="376114" y="192014"/>
                  <a:pt x="373186" y="184690"/>
                  <a:pt x="368300" y="178827"/>
                </a:cubicBezTo>
                <a:cubicBezTo>
                  <a:pt x="362551" y="171928"/>
                  <a:pt x="354999" y="166676"/>
                  <a:pt x="349250" y="159777"/>
                </a:cubicBezTo>
                <a:cubicBezTo>
                  <a:pt x="344364" y="153914"/>
                  <a:pt x="341655" y="146400"/>
                  <a:pt x="336550" y="140727"/>
                </a:cubicBezTo>
                <a:cubicBezTo>
                  <a:pt x="323087" y="125768"/>
                  <a:pt x="296283" y="95194"/>
                  <a:pt x="273050" y="83577"/>
                </a:cubicBezTo>
                <a:cubicBezTo>
                  <a:pt x="267063" y="80584"/>
                  <a:pt x="259987" y="80220"/>
                  <a:pt x="254000" y="77227"/>
                </a:cubicBezTo>
                <a:cubicBezTo>
                  <a:pt x="247174" y="73814"/>
                  <a:pt x="242260" y="66720"/>
                  <a:pt x="234950" y="64527"/>
                </a:cubicBezTo>
                <a:cubicBezTo>
                  <a:pt x="220614" y="60226"/>
                  <a:pt x="205317" y="60294"/>
                  <a:pt x="190500" y="58177"/>
                </a:cubicBezTo>
                <a:cubicBezTo>
                  <a:pt x="184150" y="56060"/>
                  <a:pt x="177602" y="54464"/>
                  <a:pt x="171450" y="51827"/>
                </a:cubicBezTo>
                <a:cubicBezTo>
                  <a:pt x="162749" y="48098"/>
                  <a:pt x="155117" y="41847"/>
                  <a:pt x="146050" y="39127"/>
                </a:cubicBezTo>
                <a:cubicBezTo>
                  <a:pt x="133718" y="35427"/>
                  <a:pt x="120650" y="34894"/>
                  <a:pt x="107950" y="32777"/>
                </a:cubicBezTo>
                <a:cubicBezTo>
                  <a:pt x="99483" y="28544"/>
                  <a:pt x="91251" y="23806"/>
                  <a:pt x="82550" y="20077"/>
                </a:cubicBezTo>
                <a:cubicBezTo>
                  <a:pt x="76398" y="17440"/>
                  <a:pt x="69958" y="15488"/>
                  <a:pt x="63500" y="13727"/>
                </a:cubicBezTo>
                <a:cubicBezTo>
                  <a:pt x="13169" y="0"/>
                  <a:pt x="29045" y="1027"/>
                  <a:pt x="0" y="102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000250" y="4864100"/>
            <a:ext cx="2774950" cy="679963"/>
          </a:xfrm>
          <a:custGeom>
            <a:avLst/>
            <a:gdLst>
              <a:gd name="connsiteX0" fmla="*/ 2774950 w 2774950"/>
              <a:gd name="connsiteY0" fmla="*/ 0 h 679963"/>
              <a:gd name="connsiteX1" fmla="*/ 2686050 w 2774950"/>
              <a:gd name="connsiteY1" fmla="*/ 6350 h 679963"/>
              <a:gd name="connsiteX2" fmla="*/ 2667000 w 2774950"/>
              <a:gd name="connsiteY2" fmla="*/ 12700 h 679963"/>
              <a:gd name="connsiteX3" fmla="*/ 2616200 w 2774950"/>
              <a:gd name="connsiteY3" fmla="*/ 19050 h 679963"/>
              <a:gd name="connsiteX4" fmla="*/ 2552700 w 2774950"/>
              <a:gd name="connsiteY4" fmla="*/ 38100 h 679963"/>
              <a:gd name="connsiteX5" fmla="*/ 2514600 w 2774950"/>
              <a:gd name="connsiteY5" fmla="*/ 50800 h 679963"/>
              <a:gd name="connsiteX6" fmla="*/ 2463800 w 2774950"/>
              <a:gd name="connsiteY6" fmla="*/ 63500 h 679963"/>
              <a:gd name="connsiteX7" fmla="*/ 2425700 w 2774950"/>
              <a:gd name="connsiteY7" fmla="*/ 76200 h 679963"/>
              <a:gd name="connsiteX8" fmla="*/ 2393950 w 2774950"/>
              <a:gd name="connsiteY8" fmla="*/ 82550 h 679963"/>
              <a:gd name="connsiteX9" fmla="*/ 2349500 w 2774950"/>
              <a:gd name="connsiteY9" fmla="*/ 95250 h 679963"/>
              <a:gd name="connsiteX10" fmla="*/ 2311400 w 2774950"/>
              <a:gd name="connsiteY10" fmla="*/ 107950 h 679963"/>
              <a:gd name="connsiteX11" fmla="*/ 2273300 w 2774950"/>
              <a:gd name="connsiteY11" fmla="*/ 114300 h 679963"/>
              <a:gd name="connsiteX12" fmla="*/ 2216150 w 2774950"/>
              <a:gd name="connsiteY12" fmla="*/ 139700 h 679963"/>
              <a:gd name="connsiteX13" fmla="*/ 2152650 w 2774950"/>
              <a:gd name="connsiteY13" fmla="*/ 171450 h 679963"/>
              <a:gd name="connsiteX14" fmla="*/ 2095500 w 2774950"/>
              <a:gd name="connsiteY14" fmla="*/ 184150 h 679963"/>
              <a:gd name="connsiteX15" fmla="*/ 2063750 w 2774950"/>
              <a:gd name="connsiteY15" fmla="*/ 196850 h 679963"/>
              <a:gd name="connsiteX16" fmla="*/ 2019300 w 2774950"/>
              <a:gd name="connsiteY16" fmla="*/ 203200 h 679963"/>
              <a:gd name="connsiteX17" fmla="*/ 1981200 w 2774950"/>
              <a:gd name="connsiteY17" fmla="*/ 215900 h 679963"/>
              <a:gd name="connsiteX18" fmla="*/ 1955800 w 2774950"/>
              <a:gd name="connsiteY18" fmla="*/ 228600 h 679963"/>
              <a:gd name="connsiteX19" fmla="*/ 1917700 w 2774950"/>
              <a:gd name="connsiteY19" fmla="*/ 234950 h 679963"/>
              <a:gd name="connsiteX20" fmla="*/ 1771650 w 2774950"/>
              <a:gd name="connsiteY20" fmla="*/ 273050 h 679963"/>
              <a:gd name="connsiteX21" fmla="*/ 1733550 w 2774950"/>
              <a:gd name="connsiteY21" fmla="*/ 285750 h 679963"/>
              <a:gd name="connsiteX22" fmla="*/ 1708150 w 2774950"/>
              <a:gd name="connsiteY22" fmla="*/ 292100 h 679963"/>
              <a:gd name="connsiteX23" fmla="*/ 1651000 w 2774950"/>
              <a:gd name="connsiteY23" fmla="*/ 311150 h 679963"/>
              <a:gd name="connsiteX24" fmla="*/ 1612900 w 2774950"/>
              <a:gd name="connsiteY24" fmla="*/ 317500 h 679963"/>
              <a:gd name="connsiteX25" fmla="*/ 1568450 w 2774950"/>
              <a:gd name="connsiteY25" fmla="*/ 323850 h 679963"/>
              <a:gd name="connsiteX26" fmla="*/ 1473200 w 2774950"/>
              <a:gd name="connsiteY26" fmla="*/ 342900 h 679963"/>
              <a:gd name="connsiteX27" fmla="*/ 1358900 w 2774950"/>
              <a:gd name="connsiteY27" fmla="*/ 349250 h 679963"/>
              <a:gd name="connsiteX28" fmla="*/ 1276350 w 2774950"/>
              <a:gd name="connsiteY28" fmla="*/ 361950 h 679963"/>
              <a:gd name="connsiteX29" fmla="*/ 1200150 w 2774950"/>
              <a:gd name="connsiteY29" fmla="*/ 374650 h 679963"/>
              <a:gd name="connsiteX30" fmla="*/ 1130300 w 2774950"/>
              <a:gd name="connsiteY30" fmla="*/ 381000 h 679963"/>
              <a:gd name="connsiteX31" fmla="*/ 1092200 w 2774950"/>
              <a:gd name="connsiteY31" fmla="*/ 393700 h 679963"/>
              <a:gd name="connsiteX32" fmla="*/ 984250 w 2774950"/>
              <a:gd name="connsiteY32" fmla="*/ 412750 h 679963"/>
              <a:gd name="connsiteX33" fmla="*/ 876300 w 2774950"/>
              <a:gd name="connsiteY33" fmla="*/ 438150 h 679963"/>
              <a:gd name="connsiteX34" fmla="*/ 812800 w 2774950"/>
              <a:gd name="connsiteY34" fmla="*/ 457200 h 679963"/>
              <a:gd name="connsiteX35" fmla="*/ 730250 w 2774950"/>
              <a:gd name="connsiteY35" fmla="*/ 469900 h 679963"/>
              <a:gd name="connsiteX36" fmla="*/ 666750 w 2774950"/>
              <a:gd name="connsiteY36" fmla="*/ 488950 h 679963"/>
              <a:gd name="connsiteX37" fmla="*/ 647700 w 2774950"/>
              <a:gd name="connsiteY37" fmla="*/ 495300 h 679963"/>
              <a:gd name="connsiteX38" fmla="*/ 622300 w 2774950"/>
              <a:gd name="connsiteY38" fmla="*/ 501650 h 679963"/>
              <a:gd name="connsiteX39" fmla="*/ 584200 w 2774950"/>
              <a:gd name="connsiteY39" fmla="*/ 514350 h 679963"/>
              <a:gd name="connsiteX40" fmla="*/ 546100 w 2774950"/>
              <a:gd name="connsiteY40" fmla="*/ 520700 h 679963"/>
              <a:gd name="connsiteX41" fmla="*/ 495300 w 2774950"/>
              <a:gd name="connsiteY41" fmla="*/ 546100 h 679963"/>
              <a:gd name="connsiteX42" fmla="*/ 463550 w 2774950"/>
              <a:gd name="connsiteY42" fmla="*/ 552450 h 679963"/>
              <a:gd name="connsiteX43" fmla="*/ 444500 w 2774950"/>
              <a:gd name="connsiteY43" fmla="*/ 558800 h 679963"/>
              <a:gd name="connsiteX44" fmla="*/ 419100 w 2774950"/>
              <a:gd name="connsiteY44" fmla="*/ 565150 h 679963"/>
              <a:gd name="connsiteX45" fmla="*/ 361950 w 2774950"/>
              <a:gd name="connsiteY45" fmla="*/ 584200 h 679963"/>
              <a:gd name="connsiteX46" fmla="*/ 342900 w 2774950"/>
              <a:gd name="connsiteY46" fmla="*/ 590550 h 679963"/>
              <a:gd name="connsiteX47" fmla="*/ 323850 w 2774950"/>
              <a:gd name="connsiteY47" fmla="*/ 603250 h 679963"/>
              <a:gd name="connsiteX48" fmla="*/ 273050 w 2774950"/>
              <a:gd name="connsiteY48" fmla="*/ 615950 h 679963"/>
              <a:gd name="connsiteX49" fmla="*/ 234950 w 2774950"/>
              <a:gd name="connsiteY49" fmla="*/ 628650 h 679963"/>
              <a:gd name="connsiteX50" fmla="*/ 146050 w 2774950"/>
              <a:gd name="connsiteY50" fmla="*/ 647700 h 679963"/>
              <a:gd name="connsiteX51" fmla="*/ 50800 w 2774950"/>
              <a:gd name="connsiteY51" fmla="*/ 660400 h 679963"/>
              <a:gd name="connsiteX52" fmla="*/ 31750 w 2774950"/>
              <a:gd name="connsiteY52" fmla="*/ 673100 h 679963"/>
              <a:gd name="connsiteX53" fmla="*/ 0 w 2774950"/>
              <a:gd name="connsiteY53" fmla="*/ 679450 h 6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74950" h="679963">
                <a:moveTo>
                  <a:pt x="2774950" y="0"/>
                </a:moveTo>
                <a:cubicBezTo>
                  <a:pt x="2745317" y="2117"/>
                  <a:pt x="2715555" y="2879"/>
                  <a:pt x="2686050" y="6350"/>
                </a:cubicBezTo>
                <a:cubicBezTo>
                  <a:pt x="2679402" y="7132"/>
                  <a:pt x="2673586" y="11503"/>
                  <a:pt x="2667000" y="12700"/>
                </a:cubicBezTo>
                <a:cubicBezTo>
                  <a:pt x="2650210" y="15753"/>
                  <a:pt x="2633133" y="16933"/>
                  <a:pt x="2616200" y="19050"/>
                </a:cubicBezTo>
                <a:cubicBezTo>
                  <a:pt x="2481496" y="63951"/>
                  <a:pt x="2648668" y="9310"/>
                  <a:pt x="2552700" y="38100"/>
                </a:cubicBezTo>
                <a:cubicBezTo>
                  <a:pt x="2539878" y="41947"/>
                  <a:pt x="2527472" y="47122"/>
                  <a:pt x="2514600" y="50800"/>
                </a:cubicBezTo>
                <a:cubicBezTo>
                  <a:pt x="2497817" y="55595"/>
                  <a:pt x="2480583" y="58705"/>
                  <a:pt x="2463800" y="63500"/>
                </a:cubicBezTo>
                <a:cubicBezTo>
                  <a:pt x="2450928" y="67178"/>
                  <a:pt x="2438615" y="72678"/>
                  <a:pt x="2425700" y="76200"/>
                </a:cubicBezTo>
                <a:cubicBezTo>
                  <a:pt x="2415287" y="79040"/>
                  <a:pt x="2404421" y="79932"/>
                  <a:pt x="2393950" y="82550"/>
                </a:cubicBezTo>
                <a:cubicBezTo>
                  <a:pt x="2379001" y="86287"/>
                  <a:pt x="2364228" y="90718"/>
                  <a:pt x="2349500" y="95250"/>
                </a:cubicBezTo>
                <a:cubicBezTo>
                  <a:pt x="2336705" y="99187"/>
                  <a:pt x="2324387" y="104703"/>
                  <a:pt x="2311400" y="107950"/>
                </a:cubicBezTo>
                <a:cubicBezTo>
                  <a:pt x="2298909" y="111073"/>
                  <a:pt x="2286000" y="112183"/>
                  <a:pt x="2273300" y="114300"/>
                </a:cubicBezTo>
                <a:cubicBezTo>
                  <a:pt x="2215660" y="157530"/>
                  <a:pt x="2282351" y="113220"/>
                  <a:pt x="2216150" y="139700"/>
                </a:cubicBezTo>
                <a:cubicBezTo>
                  <a:pt x="2194178" y="148489"/>
                  <a:pt x="2175752" y="166316"/>
                  <a:pt x="2152650" y="171450"/>
                </a:cubicBezTo>
                <a:cubicBezTo>
                  <a:pt x="2133600" y="175683"/>
                  <a:pt x="2114264" y="178789"/>
                  <a:pt x="2095500" y="184150"/>
                </a:cubicBezTo>
                <a:cubicBezTo>
                  <a:pt x="2084540" y="187281"/>
                  <a:pt x="2074808" y="194085"/>
                  <a:pt x="2063750" y="196850"/>
                </a:cubicBezTo>
                <a:cubicBezTo>
                  <a:pt x="2049230" y="200480"/>
                  <a:pt x="2034117" y="201083"/>
                  <a:pt x="2019300" y="203200"/>
                </a:cubicBezTo>
                <a:cubicBezTo>
                  <a:pt x="2006600" y="207433"/>
                  <a:pt x="1993629" y="210928"/>
                  <a:pt x="1981200" y="215900"/>
                </a:cubicBezTo>
                <a:cubicBezTo>
                  <a:pt x="1972411" y="219416"/>
                  <a:pt x="1964867" y="225880"/>
                  <a:pt x="1955800" y="228600"/>
                </a:cubicBezTo>
                <a:cubicBezTo>
                  <a:pt x="1943468" y="232300"/>
                  <a:pt x="1930400" y="232833"/>
                  <a:pt x="1917700" y="234950"/>
                </a:cubicBezTo>
                <a:cubicBezTo>
                  <a:pt x="1828351" y="270690"/>
                  <a:pt x="1876732" y="256884"/>
                  <a:pt x="1771650" y="273050"/>
                </a:cubicBezTo>
                <a:cubicBezTo>
                  <a:pt x="1758950" y="277283"/>
                  <a:pt x="1746372" y="281903"/>
                  <a:pt x="1733550" y="285750"/>
                </a:cubicBezTo>
                <a:cubicBezTo>
                  <a:pt x="1725191" y="288258"/>
                  <a:pt x="1716429" y="289340"/>
                  <a:pt x="1708150" y="292100"/>
                </a:cubicBezTo>
                <a:cubicBezTo>
                  <a:pt x="1666227" y="306074"/>
                  <a:pt x="1689043" y="303541"/>
                  <a:pt x="1651000" y="311150"/>
                </a:cubicBezTo>
                <a:cubicBezTo>
                  <a:pt x="1638375" y="313675"/>
                  <a:pt x="1625625" y="315542"/>
                  <a:pt x="1612900" y="317500"/>
                </a:cubicBezTo>
                <a:cubicBezTo>
                  <a:pt x="1598107" y="319776"/>
                  <a:pt x="1583126" y="320915"/>
                  <a:pt x="1568450" y="323850"/>
                </a:cubicBezTo>
                <a:cubicBezTo>
                  <a:pt x="1513621" y="334816"/>
                  <a:pt x="1525933" y="338681"/>
                  <a:pt x="1473200" y="342900"/>
                </a:cubicBezTo>
                <a:cubicBezTo>
                  <a:pt x="1435163" y="345943"/>
                  <a:pt x="1397000" y="347133"/>
                  <a:pt x="1358900" y="349250"/>
                </a:cubicBezTo>
                <a:lnTo>
                  <a:pt x="1276350" y="361950"/>
                </a:lnTo>
                <a:cubicBezTo>
                  <a:pt x="1224787" y="370544"/>
                  <a:pt x="1262408" y="367732"/>
                  <a:pt x="1200150" y="374650"/>
                </a:cubicBezTo>
                <a:cubicBezTo>
                  <a:pt x="1176914" y="377232"/>
                  <a:pt x="1153583" y="378883"/>
                  <a:pt x="1130300" y="381000"/>
                </a:cubicBezTo>
                <a:cubicBezTo>
                  <a:pt x="1117600" y="385233"/>
                  <a:pt x="1105281" y="390856"/>
                  <a:pt x="1092200" y="393700"/>
                </a:cubicBezTo>
                <a:cubicBezTo>
                  <a:pt x="1056495" y="401462"/>
                  <a:pt x="984250" y="412750"/>
                  <a:pt x="984250" y="412750"/>
                </a:cubicBezTo>
                <a:cubicBezTo>
                  <a:pt x="911206" y="444054"/>
                  <a:pt x="967771" y="425083"/>
                  <a:pt x="876300" y="438150"/>
                </a:cubicBezTo>
                <a:cubicBezTo>
                  <a:pt x="857672" y="440811"/>
                  <a:pt x="828870" y="452379"/>
                  <a:pt x="812800" y="457200"/>
                </a:cubicBezTo>
                <a:cubicBezTo>
                  <a:pt x="780451" y="466905"/>
                  <a:pt x="770497" y="465428"/>
                  <a:pt x="730250" y="469900"/>
                </a:cubicBezTo>
                <a:lnTo>
                  <a:pt x="666750" y="488950"/>
                </a:lnTo>
                <a:cubicBezTo>
                  <a:pt x="660353" y="490918"/>
                  <a:pt x="654136" y="493461"/>
                  <a:pt x="647700" y="495300"/>
                </a:cubicBezTo>
                <a:cubicBezTo>
                  <a:pt x="639309" y="497698"/>
                  <a:pt x="630659" y="499142"/>
                  <a:pt x="622300" y="501650"/>
                </a:cubicBezTo>
                <a:cubicBezTo>
                  <a:pt x="609478" y="505497"/>
                  <a:pt x="597187" y="511103"/>
                  <a:pt x="584200" y="514350"/>
                </a:cubicBezTo>
                <a:cubicBezTo>
                  <a:pt x="571709" y="517473"/>
                  <a:pt x="558669" y="517907"/>
                  <a:pt x="546100" y="520700"/>
                </a:cubicBezTo>
                <a:cubicBezTo>
                  <a:pt x="511692" y="528346"/>
                  <a:pt x="539518" y="528413"/>
                  <a:pt x="495300" y="546100"/>
                </a:cubicBezTo>
                <a:cubicBezTo>
                  <a:pt x="485279" y="550108"/>
                  <a:pt x="474021" y="549832"/>
                  <a:pt x="463550" y="552450"/>
                </a:cubicBezTo>
                <a:cubicBezTo>
                  <a:pt x="457056" y="554073"/>
                  <a:pt x="450936" y="556961"/>
                  <a:pt x="444500" y="558800"/>
                </a:cubicBezTo>
                <a:cubicBezTo>
                  <a:pt x="436109" y="561198"/>
                  <a:pt x="427459" y="562642"/>
                  <a:pt x="419100" y="565150"/>
                </a:cubicBezTo>
                <a:lnTo>
                  <a:pt x="361950" y="584200"/>
                </a:lnTo>
                <a:cubicBezTo>
                  <a:pt x="355600" y="586317"/>
                  <a:pt x="348469" y="586837"/>
                  <a:pt x="342900" y="590550"/>
                </a:cubicBezTo>
                <a:cubicBezTo>
                  <a:pt x="336550" y="594783"/>
                  <a:pt x="331022" y="600642"/>
                  <a:pt x="323850" y="603250"/>
                </a:cubicBezTo>
                <a:cubicBezTo>
                  <a:pt x="307446" y="609215"/>
                  <a:pt x="289833" y="611155"/>
                  <a:pt x="273050" y="615950"/>
                </a:cubicBezTo>
                <a:cubicBezTo>
                  <a:pt x="260178" y="619628"/>
                  <a:pt x="247937" y="625403"/>
                  <a:pt x="234950" y="628650"/>
                </a:cubicBezTo>
                <a:cubicBezTo>
                  <a:pt x="205549" y="636000"/>
                  <a:pt x="176122" y="643941"/>
                  <a:pt x="146050" y="647700"/>
                </a:cubicBezTo>
                <a:cubicBezTo>
                  <a:pt x="80398" y="655906"/>
                  <a:pt x="112144" y="651637"/>
                  <a:pt x="50800" y="660400"/>
                </a:cubicBezTo>
                <a:cubicBezTo>
                  <a:pt x="44450" y="664633"/>
                  <a:pt x="38765" y="670094"/>
                  <a:pt x="31750" y="673100"/>
                </a:cubicBezTo>
                <a:cubicBezTo>
                  <a:pt x="15735" y="679963"/>
                  <a:pt x="12303" y="679450"/>
                  <a:pt x="0" y="6794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>
            <a:off x="428596" y="1214422"/>
            <a:ext cx="71438" cy="1643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211811" y="1785926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생명주기 </a:t>
            </a:r>
            <a:endParaRPr lang="en-US" altLang="ko-KR" sz="1200" dirty="0" smtClean="0"/>
          </a:p>
          <a:p>
            <a:r>
              <a:rPr lang="en-US" altLang="ko-KR" sz="1200" dirty="0" smtClean="0"/>
              <a:t>method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308</Words>
  <Application>Microsoft Office PowerPoint</Application>
  <PresentationFormat>화면 슬라이드 쇼(4:3)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2023-11-17T00:44:19Z</dcterms:created>
  <dcterms:modified xsi:type="dcterms:W3CDTF">2023-11-20T00:42:45Z</dcterms:modified>
</cp:coreProperties>
</file>