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mond Chian" initials="RC" lastIdx="5" clrIdx="0">
    <p:extLst>
      <p:ext uri="{19B8F6BF-5375-455C-9EA6-DF929625EA0E}">
        <p15:presenceInfo xmlns:p15="http://schemas.microsoft.com/office/powerpoint/2012/main" userId="4971cfe4aef378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3T20:24:46.512" idx="1">
    <p:pos x="4095" y="406"/>
    <p:text>Achievment progress bar</p:text>
    <p:extLst>
      <p:ext uri="{C676402C-5697-4E1C-873F-D02D1690AC5C}">
        <p15:threadingInfo xmlns:p15="http://schemas.microsoft.com/office/powerpoint/2012/main" timeZoneBias="240"/>
      </p:ext>
    </p:extLst>
  </p:cm>
  <p:cm authorId="1" dt="2019-08-03T20:27:34.492" idx="2">
    <p:pos x="4088" y="534"/>
    <p:text>Scrollable to view future and past achievments. Also badges listed on the bottom for recent achieventms</p:text>
    <p:extLst>
      <p:ext uri="{C676402C-5697-4E1C-873F-D02D1690AC5C}">
        <p15:threadingInfo xmlns:p15="http://schemas.microsoft.com/office/powerpoint/2012/main" timeZoneBias="240"/>
      </p:ext>
    </p:extLst>
  </p:cm>
  <p:cm authorId="1" dt="2019-08-03T20:28:52.442" idx="3">
    <p:pos x="7330" y="180"/>
    <p:text>Account settings Page</p:text>
    <p:extLst>
      <p:ext uri="{C676402C-5697-4E1C-873F-D02D1690AC5C}">
        <p15:threadingInfo xmlns:p15="http://schemas.microsoft.com/office/powerpoint/2012/main" timeZoneBias="240"/>
      </p:ext>
    </p:extLst>
  </p:cm>
  <p:cm authorId="1" dt="2019-08-03T20:31:14.798" idx="4">
    <p:pos x="7377" y="675"/>
    <p:text>This area shows a specialized Menu like deals, season specials, News</p:text>
    <p:extLst>
      <p:ext uri="{C676402C-5697-4E1C-873F-D02D1690AC5C}">
        <p15:threadingInfo xmlns:p15="http://schemas.microsoft.com/office/powerpoint/2012/main" timeZoneBias="240"/>
      </p:ext>
    </p:extLst>
  </p:cm>
  <p:cm authorId="1" dt="2019-08-03T20:34:24.885" idx="5">
    <p:pos x="3923" y="250"/>
    <p:text>When clicked this changes the right panel to a menu. Then the menu button changes to back to allow to user to go back to the previous screen for the right panel.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1FFA-7C2A-4745-B7DB-D36141D7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9200-73CF-48C9-AF30-429A7220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E184-1D6D-4CDA-B62E-375233A4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4061-E882-4024-918A-14DBD65F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C917-BC71-4130-81BD-574E594D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CA52-14C0-47F2-8F63-9059B3C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9B47-3746-4B6A-9553-D5381B30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4B80-6253-4A04-840C-1DBD75E7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7786-12C8-48A7-8F58-3B96101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50F-4000-4718-87F5-DC1BBC1C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9F574-5062-4AFD-997C-8D140EDE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D447F-CB2C-43CB-9F79-62F51E6E5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E7CD-36A5-4B25-A81E-8A9FD06C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4B39-41E2-4632-A634-33B271D1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3B8C-43DF-4893-99A2-A1AF29E2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C3ED-E128-45ED-A553-29709D69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6D59-530D-4A11-B670-26731ED5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ACB2-0BA8-48A2-A856-A716212D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A52F-0AF9-4C36-B83E-CB514437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B3B6-7383-4503-96B6-14F0A37F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0DF8-CED2-4097-A71D-BE27119F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CAA5-95C9-4F5B-A8A2-7F3E6329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7C38-906F-42DA-BEA1-A1110F5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18F9-7546-4870-A6AC-45A42865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B2EA-A372-4DBB-9B74-208D6280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D0A-D2E3-4EE0-BE69-4D82CBAE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BCCA-928D-4D6D-A53E-BD3A86838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ED2CE-3525-49AE-AD37-08611C8E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12BFA-3C11-487D-85EC-E852495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72F18-D262-4ADA-829B-126E92BE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F703-20BF-4891-8BEC-917C467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F799-7CB4-493E-B07E-2DD8E006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B196D-676A-433B-AE13-AD22795C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883F8-AB02-4C63-A324-D6EC65D0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749C-95C3-437C-81BC-CC13062A3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19E1E-569D-4CE3-8D92-FC8115026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B17A7-6C4B-4AC8-94E0-219F6888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34C7-CC55-4929-9BC9-BE20C8B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FD3E8-246F-4FDD-95AC-DA6FDA02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CCAA-0F0D-4F1B-BE7D-A2172F23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D4A9E-7D1F-48A5-A1C6-7A2846E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E018-EE8B-497D-A68F-AB405D9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EBB83-A43D-4EE1-84CC-E698045E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B7B0-ADD6-400B-A372-298FCDB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5F210-615B-413C-8DBE-306CA3B0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5C524-FB41-4A2F-92B2-3259365C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7728-7FDE-419B-A839-B232A1AD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7B94-33A9-471B-84DB-EF542EBB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56DA-2650-47B2-972F-334ADDA6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8ED73-CDE3-460B-80A4-0FA8CD88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85D9-3015-4193-97F4-371967A9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7F17-5CD5-42ED-88D6-5F1CF181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4AD6-8A8A-4BCD-94C6-FF85B12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641F-E309-4D36-ABF0-99867C45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C83F7-9AFF-476C-9C53-B7A06F8E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C72D2-19B8-4A41-9C19-013DA889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5F74-D7A5-4731-A37F-7584CD5C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38ED-94EE-4AB5-B926-95C53F20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54141-EBAD-4371-B0E2-723A1905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8362-BD4F-4CB0-8D7B-448D4A9C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92CB-CAE1-479C-B4CA-C0BD2133C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8FFF-C26E-4F41-8007-7C619CB1AE8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FE6A-6555-486D-BE17-992DD626E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F998-4B6A-4DE1-B7BF-E3A15009D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268E-AA81-4748-B7D2-B76D0985C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AD4653-7329-48D2-970C-5370C5F9B36B}"/>
              </a:ext>
            </a:extLst>
          </p:cNvPr>
          <p:cNvSpPr/>
          <p:nvPr/>
        </p:nvSpPr>
        <p:spPr>
          <a:xfrm>
            <a:off x="836959" y="847012"/>
            <a:ext cx="5652382" cy="2233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0F3B2-B3FC-4E42-9915-0E1040859E6F}"/>
              </a:ext>
            </a:extLst>
          </p:cNvPr>
          <p:cNvSpPr/>
          <p:nvPr/>
        </p:nvSpPr>
        <p:spPr>
          <a:xfrm>
            <a:off x="1256145" y="1265382"/>
            <a:ext cx="16810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94163-1ED0-4D02-80F9-21772B75C931}"/>
              </a:ext>
            </a:extLst>
          </p:cNvPr>
          <p:cNvSpPr/>
          <p:nvPr/>
        </p:nvSpPr>
        <p:spPr>
          <a:xfrm flipV="1">
            <a:off x="2937164" y="1265382"/>
            <a:ext cx="3334327" cy="50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BA3840C-DD3B-48EF-8B19-78810FAD6CF4}"/>
              </a:ext>
            </a:extLst>
          </p:cNvPr>
          <p:cNvSpPr/>
          <p:nvPr/>
        </p:nvSpPr>
        <p:spPr>
          <a:xfrm>
            <a:off x="1754909" y="1182255"/>
            <a:ext cx="332509" cy="1939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1A68A20D-5163-4DBD-B21A-AE048BEA0415}"/>
              </a:ext>
            </a:extLst>
          </p:cNvPr>
          <p:cNvSpPr/>
          <p:nvPr/>
        </p:nvSpPr>
        <p:spPr>
          <a:xfrm>
            <a:off x="2402386" y="1182255"/>
            <a:ext cx="332509" cy="2219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D12AD72-3BCE-4C56-9B5C-46D2C12B2E72}"/>
              </a:ext>
            </a:extLst>
          </p:cNvPr>
          <p:cNvSpPr/>
          <p:nvPr/>
        </p:nvSpPr>
        <p:spPr>
          <a:xfrm>
            <a:off x="3252132" y="1182255"/>
            <a:ext cx="332509" cy="22190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534BF05-5EA0-4A50-B217-C69DDFCA0919}"/>
              </a:ext>
            </a:extLst>
          </p:cNvPr>
          <p:cNvSpPr/>
          <p:nvPr/>
        </p:nvSpPr>
        <p:spPr>
          <a:xfrm>
            <a:off x="3899609" y="1177288"/>
            <a:ext cx="332509" cy="22190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FA50CC-85DF-4773-A8B0-7DD7515C1329}"/>
              </a:ext>
            </a:extLst>
          </p:cNvPr>
          <p:cNvSpPr/>
          <p:nvPr/>
        </p:nvSpPr>
        <p:spPr>
          <a:xfrm>
            <a:off x="4670842" y="1181909"/>
            <a:ext cx="332509" cy="22190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03A4828-F79B-4F70-949D-036999A36124}"/>
              </a:ext>
            </a:extLst>
          </p:cNvPr>
          <p:cNvSpPr/>
          <p:nvPr/>
        </p:nvSpPr>
        <p:spPr>
          <a:xfrm>
            <a:off x="1256145" y="1963818"/>
            <a:ext cx="498764" cy="447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4EE8958-A921-4132-98CA-9547981361E4}"/>
              </a:ext>
            </a:extLst>
          </p:cNvPr>
          <p:cNvSpPr/>
          <p:nvPr/>
        </p:nvSpPr>
        <p:spPr>
          <a:xfrm>
            <a:off x="2267526" y="1977675"/>
            <a:ext cx="498764" cy="447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4734FA0-98D7-49AE-A520-43B889EEF791}"/>
              </a:ext>
            </a:extLst>
          </p:cNvPr>
          <p:cNvSpPr/>
          <p:nvPr/>
        </p:nvSpPr>
        <p:spPr>
          <a:xfrm>
            <a:off x="3352798" y="1991532"/>
            <a:ext cx="498764" cy="447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758D56E-76D7-4B21-A8AB-153F09F3E290}"/>
              </a:ext>
            </a:extLst>
          </p:cNvPr>
          <p:cNvSpPr/>
          <p:nvPr/>
        </p:nvSpPr>
        <p:spPr>
          <a:xfrm>
            <a:off x="4511961" y="1996153"/>
            <a:ext cx="498764" cy="447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66FA1BA-8BA4-4224-9E73-DA09DB6CAE47}"/>
              </a:ext>
            </a:extLst>
          </p:cNvPr>
          <p:cNvSpPr/>
          <p:nvPr/>
        </p:nvSpPr>
        <p:spPr>
          <a:xfrm>
            <a:off x="5384796" y="2010010"/>
            <a:ext cx="498764" cy="447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46510447-7178-4600-A45A-61ED3EE025E3}"/>
              </a:ext>
            </a:extLst>
          </p:cNvPr>
          <p:cNvSpPr/>
          <p:nvPr/>
        </p:nvSpPr>
        <p:spPr>
          <a:xfrm>
            <a:off x="11405842" y="404929"/>
            <a:ext cx="356668" cy="3247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127C8-AD1B-4E40-AA2D-0891A3DEE23F}"/>
              </a:ext>
            </a:extLst>
          </p:cNvPr>
          <p:cNvSpPr txBox="1"/>
          <p:nvPr/>
        </p:nvSpPr>
        <p:spPr>
          <a:xfrm>
            <a:off x="2766290" y="453005"/>
            <a:ext cx="1525343" cy="37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12,343 points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8D7AC-17BF-404A-BF52-59316F31CDAA}"/>
              </a:ext>
            </a:extLst>
          </p:cNvPr>
          <p:cNvSpPr txBox="1"/>
          <p:nvPr/>
        </p:nvSpPr>
        <p:spPr>
          <a:xfrm>
            <a:off x="836959" y="472833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02EAF-ED04-47F8-9E3F-3DA46B0C339B}"/>
              </a:ext>
            </a:extLst>
          </p:cNvPr>
          <p:cNvSpPr/>
          <p:nvPr/>
        </p:nvSpPr>
        <p:spPr>
          <a:xfrm>
            <a:off x="6848763" y="842165"/>
            <a:ext cx="4812145" cy="522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581568-56E5-4C11-A317-3B6ED975DBCE}"/>
              </a:ext>
            </a:extLst>
          </p:cNvPr>
          <p:cNvSpPr/>
          <p:nvPr/>
        </p:nvSpPr>
        <p:spPr>
          <a:xfrm>
            <a:off x="884072" y="3367518"/>
            <a:ext cx="5719483" cy="21184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4CAC0-3861-47A1-ACBF-2786D9760E53}"/>
              </a:ext>
            </a:extLst>
          </p:cNvPr>
          <p:cNvSpPr/>
          <p:nvPr/>
        </p:nvSpPr>
        <p:spPr>
          <a:xfrm>
            <a:off x="1173018" y="3667996"/>
            <a:ext cx="350982" cy="36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F44B9-7ED4-4E21-A946-19A9742CF126}"/>
              </a:ext>
            </a:extLst>
          </p:cNvPr>
          <p:cNvSpPr txBox="1"/>
          <p:nvPr/>
        </p:nvSpPr>
        <p:spPr>
          <a:xfrm>
            <a:off x="1653774" y="3685309"/>
            <a:ext cx="21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Favorite Items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AFD752-3247-480C-862D-6D8DDC43A308}"/>
              </a:ext>
            </a:extLst>
          </p:cNvPr>
          <p:cNvSpPr txBox="1"/>
          <p:nvPr/>
        </p:nvSpPr>
        <p:spPr>
          <a:xfrm>
            <a:off x="9469185" y="408681"/>
            <a:ext cx="20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</a:t>
            </a:r>
            <a:r>
              <a:rPr lang="en-US" dirty="0" err="1"/>
              <a:t>Mattspresso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E1F9B-210F-4D7E-A51D-784023DD5F6E}"/>
              </a:ext>
            </a:extLst>
          </p:cNvPr>
          <p:cNvSpPr txBox="1"/>
          <p:nvPr/>
        </p:nvSpPr>
        <p:spPr>
          <a:xfrm>
            <a:off x="6975513" y="453005"/>
            <a:ext cx="1525343" cy="37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79868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Chian</dc:creator>
  <cp:lastModifiedBy>Raymond Chian</cp:lastModifiedBy>
  <cp:revision>3</cp:revision>
  <dcterms:created xsi:type="dcterms:W3CDTF">2019-08-04T00:24:15Z</dcterms:created>
  <dcterms:modified xsi:type="dcterms:W3CDTF">2019-08-04T00:49:18Z</dcterms:modified>
</cp:coreProperties>
</file>