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F884-979D-4455-8E98-4EC1F6CF7CF2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CA53B-5D08-4EFB-9526-9E92F82A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91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F884-979D-4455-8E98-4EC1F6CF7CF2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CA53B-5D08-4EFB-9526-9E92F82A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F884-979D-4455-8E98-4EC1F6CF7CF2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CA53B-5D08-4EFB-9526-9E92F82A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75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F884-979D-4455-8E98-4EC1F6CF7CF2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CA53B-5D08-4EFB-9526-9E92F82A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13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F884-979D-4455-8E98-4EC1F6CF7CF2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CA53B-5D08-4EFB-9526-9E92F82A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26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F884-979D-4455-8E98-4EC1F6CF7CF2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CA53B-5D08-4EFB-9526-9E92F82A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87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F884-979D-4455-8E98-4EC1F6CF7CF2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CA53B-5D08-4EFB-9526-9E92F82A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78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F884-979D-4455-8E98-4EC1F6CF7CF2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CA53B-5D08-4EFB-9526-9E92F82A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94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F884-979D-4455-8E98-4EC1F6CF7CF2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CA53B-5D08-4EFB-9526-9E92F82A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64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F884-979D-4455-8E98-4EC1F6CF7CF2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CA53B-5D08-4EFB-9526-9E92F82A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41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F884-979D-4455-8E98-4EC1F6CF7CF2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CA53B-5D08-4EFB-9526-9E92F82A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08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1F884-979D-4455-8E98-4EC1F6CF7CF2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CA53B-5D08-4EFB-9526-9E92F82A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0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2548" y="1"/>
            <a:ext cx="1519451" cy="15517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2548" y="3441465"/>
            <a:ext cx="1519452" cy="1551781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7896835" y="346677"/>
            <a:ext cx="2044790" cy="1313232"/>
            <a:chOff x="7896835" y="346677"/>
            <a:chExt cx="2044790" cy="1313232"/>
          </a:xfrm>
        </p:grpSpPr>
        <p:grpSp>
          <p:nvGrpSpPr>
            <p:cNvPr id="3" name="Group 2"/>
            <p:cNvGrpSpPr/>
            <p:nvPr/>
          </p:nvGrpSpPr>
          <p:grpSpPr>
            <a:xfrm>
              <a:off x="8139118" y="346677"/>
              <a:ext cx="1802507" cy="1205104"/>
              <a:chOff x="823918" y="1707654"/>
              <a:chExt cx="1802507" cy="1205104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892157" y="1707654"/>
                <a:ext cx="1550791" cy="120510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71519" y="1707654"/>
                <a:ext cx="1754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TB6560 DRIVER</a:t>
                </a:r>
                <a:endParaRPr 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220896" y="1958651"/>
                <a:ext cx="36219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A</a:t>
                </a:r>
              </a:p>
              <a:p>
                <a:r>
                  <a:rPr lang="en-US" sz="1400" dirty="0" smtClean="0"/>
                  <a:t>Ā</a:t>
                </a:r>
                <a:endParaRPr lang="en-US" sz="1400" dirty="0"/>
              </a:p>
              <a:p>
                <a:r>
                  <a:rPr lang="en-US" sz="1400" dirty="0" smtClean="0"/>
                  <a:t>B</a:t>
                </a:r>
              </a:p>
              <a:p>
                <a:r>
                  <a:rPr lang="en-US" sz="1400" dirty="0" smtClean="0"/>
                  <a:t>Ḇ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23918" y="1958651"/>
                <a:ext cx="58180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CLK+</a:t>
                </a:r>
              </a:p>
              <a:p>
                <a:r>
                  <a:rPr lang="en-US" sz="1400" dirty="0" smtClean="0"/>
                  <a:t>DIR+</a:t>
                </a:r>
              </a:p>
              <a:p>
                <a:r>
                  <a:rPr lang="en-US" sz="1400" dirty="0" smtClean="0"/>
                  <a:t>+24V</a:t>
                </a:r>
              </a:p>
              <a:p>
                <a:r>
                  <a:rPr lang="en-US" sz="1400" dirty="0" smtClean="0"/>
                  <a:t>GND</a:t>
                </a:r>
              </a:p>
            </p:txBody>
          </p:sp>
        </p:grpSp>
        <p:grpSp>
          <p:nvGrpSpPr>
            <p:cNvPr id="36" name="Group 208"/>
            <p:cNvGrpSpPr>
              <a:grpSpLocks/>
            </p:cNvGrpSpPr>
            <p:nvPr/>
          </p:nvGrpSpPr>
          <p:grpSpPr bwMode="auto">
            <a:xfrm>
              <a:off x="7896835" y="1528706"/>
              <a:ext cx="254089" cy="131203"/>
              <a:chOff x="304800" y="1600994"/>
              <a:chExt cx="457200" cy="229394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rot="5400000" flipH="1" flipV="1">
                <a:off x="495432" y="1637375"/>
                <a:ext cx="75937" cy="31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Elbow Connector 43"/>
            <p:cNvCxnSpPr/>
            <p:nvPr/>
          </p:nvCxnSpPr>
          <p:spPr>
            <a:xfrm rot="10800000" flipV="1">
              <a:off x="8022999" y="1365756"/>
              <a:ext cx="184359" cy="162950"/>
            </a:xfrm>
            <a:prstGeom prst="bentConnector3">
              <a:avLst>
                <a:gd name="adj1" fmla="val 10182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7885029" y="5303089"/>
            <a:ext cx="2056596" cy="1339601"/>
            <a:chOff x="7885029" y="5303089"/>
            <a:chExt cx="2056596" cy="1339601"/>
          </a:xfrm>
        </p:grpSpPr>
        <p:grpSp>
          <p:nvGrpSpPr>
            <p:cNvPr id="18" name="Group 17"/>
            <p:cNvGrpSpPr/>
            <p:nvPr/>
          </p:nvGrpSpPr>
          <p:grpSpPr>
            <a:xfrm>
              <a:off x="8139118" y="5303089"/>
              <a:ext cx="1802507" cy="1205104"/>
              <a:chOff x="823918" y="1707654"/>
              <a:chExt cx="1802507" cy="1205104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892157" y="1707654"/>
                <a:ext cx="1550791" cy="120510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71519" y="1707654"/>
                <a:ext cx="1754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TB6560 DRIVER</a:t>
                </a:r>
                <a:endParaRPr 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220896" y="1958651"/>
                <a:ext cx="36219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A</a:t>
                </a:r>
              </a:p>
              <a:p>
                <a:r>
                  <a:rPr lang="en-US" sz="1400" dirty="0" smtClean="0"/>
                  <a:t>Ā</a:t>
                </a:r>
                <a:endParaRPr lang="en-US" sz="1400" dirty="0"/>
              </a:p>
              <a:p>
                <a:r>
                  <a:rPr lang="en-US" sz="1400" dirty="0" smtClean="0"/>
                  <a:t>B</a:t>
                </a:r>
              </a:p>
              <a:p>
                <a:r>
                  <a:rPr lang="en-US" sz="1400" dirty="0" smtClean="0"/>
                  <a:t>Ḇ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823918" y="1958651"/>
                <a:ext cx="58180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CLK+</a:t>
                </a:r>
              </a:p>
              <a:p>
                <a:r>
                  <a:rPr lang="en-US" sz="1400" dirty="0" smtClean="0"/>
                  <a:t>DIR+</a:t>
                </a:r>
              </a:p>
              <a:p>
                <a:r>
                  <a:rPr lang="en-US" sz="1400" dirty="0" smtClean="0"/>
                  <a:t>+24V</a:t>
                </a:r>
              </a:p>
              <a:p>
                <a:r>
                  <a:rPr lang="en-US" sz="1400" dirty="0" smtClean="0"/>
                  <a:t>GND</a:t>
                </a:r>
              </a:p>
            </p:txBody>
          </p:sp>
        </p:grpSp>
        <p:grpSp>
          <p:nvGrpSpPr>
            <p:cNvPr id="31" name="Group 208"/>
            <p:cNvGrpSpPr>
              <a:grpSpLocks/>
            </p:cNvGrpSpPr>
            <p:nvPr/>
          </p:nvGrpSpPr>
          <p:grpSpPr bwMode="auto">
            <a:xfrm>
              <a:off x="7885029" y="6511487"/>
              <a:ext cx="254089" cy="131203"/>
              <a:chOff x="304800" y="1600994"/>
              <a:chExt cx="457200" cy="229394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rot="5400000" flipH="1" flipV="1">
                <a:off x="495432" y="1637375"/>
                <a:ext cx="75937" cy="31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Elbow Connector 46"/>
            <p:cNvCxnSpPr/>
            <p:nvPr/>
          </p:nvCxnSpPr>
          <p:spPr>
            <a:xfrm rot="10800000" flipV="1">
              <a:off x="8011625" y="6335824"/>
              <a:ext cx="184359" cy="162950"/>
            </a:xfrm>
            <a:prstGeom prst="bentConnector3">
              <a:avLst>
                <a:gd name="adj1" fmla="val 10182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778820" y="1892320"/>
            <a:ext cx="2822983" cy="3352620"/>
            <a:chOff x="4778820" y="1892320"/>
            <a:chExt cx="2822983" cy="3352620"/>
          </a:xfrm>
        </p:grpSpPr>
        <p:grpSp>
          <p:nvGrpSpPr>
            <p:cNvPr id="2" name="Group 1"/>
            <p:cNvGrpSpPr/>
            <p:nvPr/>
          </p:nvGrpSpPr>
          <p:grpSpPr>
            <a:xfrm>
              <a:off x="4778820" y="1892320"/>
              <a:ext cx="2520629" cy="3284380"/>
              <a:chOff x="4489772" y="3643605"/>
              <a:chExt cx="2520629" cy="328438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4538038" y="3643605"/>
                <a:ext cx="2427023" cy="321436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5041542" y="3643605"/>
                <a:ext cx="1448784" cy="3695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TM4C123GXL</a:t>
                </a:r>
                <a:endParaRPr 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5986821" y="3879595"/>
                <a:ext cx="1023580" cy="3048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200000"/>
                  </a:lnSpc>
                </a:pPr>
                <a:r>
                  <a:rPr lang="en-US" sz="1200" dirty="0" smtClean="0"/>
                  <a:t>PWM0 (PB6)</a:t>
                </a:r>
                <a:br>
                  <a:rPr lang="en-US" sz="1200" dirty="0" smtClean="0"/>
                </a:br>
                <a:r>
                  <a:rPr lang="en-US" sz="1200" dirty="0" smtClean="0"/>
                  <a:t>GPIO0 (PE1)</a:t>
                </a:r>
              </a:p>
              <a:p>
                <a:pPr algn="r">
                  <a:lnSpc>
                    <a:spcPct val="200000"/>
                  </a:lnSpc>
                </a:pPr>
                <a:r>
                  <a:rPr lang="en-US" sz="1200" dirty="0" smtClean="0"/>
                  <a:t>GPIO1 (PD1)</a:t>
                </a:r>
              </a:p>
              <a:p>
                <a:pPr algn="r">
                  <a:lnSpc>
                    <a:spcPct val="200000"/>
                  </a:lnSpc>
                </a:pPr>
                <a:r>
                  <a:rPr lang="en-US" sz="1200" dirty="0" smtClean="0"/>
                  <a:t>GPIO2 (PD2)</a:t>
                </a:r>
              </a:p>
              <a:p>
                <a:pPr algn="r">
                  <a:lnSpc>
                    <a:spcPct val="200000"/>
                  </a:lnSpc>
                </a:pPr>
                <a:r>
                  <a:rPr lang="en-US" sz="1200" dirty="0" smtClean="0"/>
                  <a:t>GPIO3 (PD3)</a:t>
                </a:r>
              </a:p>
              <a:p>
                <a:pPr algn="r">
                  <a:lnSpc>
                    <a:spcPct val="200000"/>
                  </a:lnSpc>
                </a:pPr>
                <a:r>
                  <a:rPr lang="en-US" sz="1200" dirty="0" smtClean="0"/>
                  <a:t>+5V</a:t>
                </a:r>
              </a:p>
              <a:p>
                <a:pPr algn="r">
                  <a:lnSpc>
                    <a:spcPct val="200000"/>
                  </a:lnSpc>
                </a:pPr>
                <a:r>
                  <a:rPr lang="en-US" sz="1200" dirty="0" smtClean="0"/>
                  <a:t>+3.3V</a:t>
                </a:r>
              </a:p>
              <a:p>
                <a:pPr algn="r">
                  <a:lnSpc>
                    <a:spcPct val="200000"/>
                  </a:lnSpc>
                </a:pPr>
                <a:r>
                  <a:rPr lang="en-US" sz="1200" dirty="0" smtClean="0"/>
                  <a:t>GND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489772" y="3863486"/>
                <a:ext cx="1448784" cy="3048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sz="1200" dirty="0" smtClean="0"/>
                  <a:t>UART1 CTS (PF1)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sz="1200" dirty="0" smtClean="0"/>
                  <a:t>UART1 RTS (PC4)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sz="1200" dirty="0" smtClean="0"/>
                  <a:t>UART1 RX (PB0)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sz="1200" dirty="0" smtClean="0"/>
                  <a:t>UART1 TX (PB1)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sz="1200" dirty="0" smtClean="0"/>
                  <a:t>QEI0 </a:t>
                </a:r>
                <a:r>
                  <a:rPr lang="en-US" sz="1200" dirty="0" err="1" smtClean="0"/>
                  <a:t>PhaA</a:t>
                </a:r>
                <a:r>
                  <a:rPr lang="en-US" sz="1200" dirty="0" smtClean="0"/>
                  <a:t> (PD6)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sz="1200" dirty="0" smtClean="0"/>
                  <a:t>QEI0 </a:t>
                </a:r>
                <a:r>
                  <a:rPr lang="en-US" sz="1200" dirty="0" err="1" smtClean="0"/>
                  <a:t>PhaB</a:t>
                </a:r>
                <a:r>
                  <a:rPr lang="en-US" sz="1200" dirty="0" smtClean="0"/>
                  <a:t> (PD7)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sz="1200" dirty="0" smtClean="0"/>
                  <a:t>QEI1 </a:t>
                </a:r>
                <a:r>
                  <a:rPr lang="en-US" sz="1200" dirty="0" err="1" smtClean="0"/>
                  <a:t>PhaA</a:t>
                </a:r>
                <a:r>
                  <a:rPr lang="en-US" sz="1200" dirty="0" smtClean="0"/>
                  <a:t> (PC5)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sz="1200" dirty="0" smtClean="0"/>
                  <a:t>QEI1 </a:t>
                </a:r>
                <a:r>
                  <a:rPr lang="en-US" sz="1200" dirty="0" err="1" smtClean="0"/>
                  <a:t>PhaB</a:t>
                </a:r>
                <a:r>
                  <a:rPr lang="en-US" sz="1200" dirty="0" smtClean="0"/>
                  <a:t> (PC6)</a:t>
                </a:r>
              </a:p>
            </p:txBody>
          </p:sp>
        </p:grpSp>
        <p:grpSp>
          <p:nvGrpSpPr>
            <p:cNvPr id="26" name="Group 208"/>
            <p:cNvGrpSpPr>
              <a:grpSpLocks/>
            </p:cNvGrpSpPr>
            <p:nvPr/>
          </p:nvGrpSpPr>
          <p:grpSpPr bwMode="auto">
            <a:xfrm>
              <a:off x="7347714" y="5113737"/>
              <a:ext cx="254089" cy="131203"/>
              <a:chOff x="304800" y="1600994"/>
              <a:chExt cx="457200" cy="229394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rot="5400000" flipH="1" flipV="1">
                <a:off x="495432" y="1637375"/>
                <a:ext cx="75937" cy="31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Elbow Connector 49"/>
            <p:cNvCxnSpPr/>
            <p:nvPr/>
          </p:nvCxnSpPr>
          <p:spPr>
            <a:xfrm rot="10800000">
              <a:off x="7254109" y="4960037"/>
              <a:ext cx="219768" cy="153703"/>
            </a:xfrm>
            <a:prstGeom prst="bentConnector3">
              <a:avLst>
                <a:gd name="adj1" fmla="val 3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10672548" y="1855668"/>
            <a:ext cx="1754906" cy="1281910"/>
            <a:chOff x="655094" y="1365756"/>
            <a:chExt cx="1754906" cy="1281910"/>
          </a:xfrm>
        </p:grpSpPr>
        <p:sp>
          <p:nvSpPr>
            <p:cNvPr id="41" name="Rectangle 40"/>
            <p:cNvSpPr/>
            <p:nvPr/>
          </p:nvSpPr>
          <p:spPr>
            <a:xfrm>
              <a:off x="723332" y="1405719"/>
              <a:ext cx="1407704" cy="12419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55094" y="1365756"/>
              <a:ext cx="1754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ROT. ENCODER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88716" y="1672589"/>
              <a:ext cx="58180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PhaA</a:t>
              </a:r>
              <a:endParaRPr lang="en-US" sz="1400" dirty="0" smtClean="0"/>
            </a:p>
            <a:p>
              <a:r>
                <a:rPr lang="en-US" sz="1400" dirty="0" err="1" smtClean="0"/>
                <a:t>PhaB</a:t>
              </a:r>
              <a:endParaRPr lang="en-US" sz="1400" dirty="0" smtClean="0"/>
            </a:p>
            <a:p>
              <a:r>
                <a:rPr lang="en-US" sz="1400" dirty="0" smtClean="0"/>
                <a:t>+</a:t>
              </a:r>
              <a:r>
                <a:rPr lang="en-US" sz="1400" dirty="0"/>
                <a:t>5</a:t>
              </a:r>
              <a:r>
                <a:rPr lang="en-US" sz="1400" dirty="0" smtClean="0"/>
                <a:t>V</a:t>
              </a:r>
              <a:endParaRPr lang="en-US" sz="1400" dirty="0" smtClean="0"/>
            </a:p>
            <a:p>
              <a:r>
                <a:rPr lang="en-US" sz="1400" dirty="0" smtClean="0"/>
                <a:t>GND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0672548" y="5318103"/>
            <a:ext cx="1754906" cy="1281910"/>
            <a:chOff x="655094" y="1365756"/>
            <a:chExt cx="1754906" cy="1281910"/>
          </a:xfrm>
        </p:grpSpPr>
        <p:sp>
          <p:nvSpPr>
            <p:cNvPr id="66" name="Rectangle 65"/>
            <p:cNvSpPr/>
            <p:nvPr/>
          </p:nvSpPr>
          <p:spPr>
            <a:xfrm>
              <a:off x="723332" y="1405719"/>
              <a:ext cx="1407704" cy="12419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55094" y="1365756"/>
              <a:ext cx="1754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ROT. ENCODER</a:t>
              </a:r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88716" y="1672589"/>
              <a:ext cx="58180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PhaA</a:t>
              </a:r>
              <a:endParaRPr lang="en-US" sz="1400" dirty="0" smtClean="0"/>
            </a:p>
            <a:p>
              <a:r>
                <a:rPr lang="en-US" sz="1400" dirty="0" err="1" smtClean="0"/>
                <a:t>PhaB</a:t>
              </a:r>
              <a:endParaRPr lang="en-US" sz="1400" dirty="0" smtClean="0"/>
            </a:p>
            <a:p>
              <a:r>
                <a:rPr lang="en-US" sz="1400" dirty="0" smtClean="0"/>
                <a:t>+</a:t>
              </a:r>
              <a:r>
                <a:rPr lang="en-US" sz="1400" dirty="0"/>
                <a:t>5</a:t>
              </a:r>
              <a:r>
                <a:rPr lang="en-US" sz="1400" dirty="0" smtClean="0"/>
                <a:t>V</a:t>
              </a:r>
              <a:endParaRPr lang="en-US" sz="1400" dirty="0" smtClean="0"/>
            </a:p>
            <a:p>
              <a:r>
                <a:rPr lang="en-US" sz="1400" dirty="0" smtClean="0"/>
                <a:t>GND</a:t>
              </a:r>
            </a:p>
          </p:txBody>
        </p:sp>
      </p:grpSp>
      <p:grpSp>
        <p:nvGrpSpPr>
          <p:cNvPr id="69" name="Group 208"/>
          <p:cNvGrpSpPr>
            <a:grpSpLocks/>
          </p:cNvGrpSpPr>
          <p:nvPr/>
        </p:nvGrpSpPr>
        <p:grpSpPr bwMode="auto">
          <a:xfrm>
            <a:off x="10445974" y="3082282"/>
            <a:ext cx="214856" cy="160487"/>
            <a:chOff x="304800" y="1600994"/>
            <a:chExt cx="457200" cy="229394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 flipH="1" flipV="1">
              <a:off x="495432" y="1637375"/>
              <a:ext cx="75937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208"/>
          <p:cNvGrpSpPr>
            <a:grpSpLocks/>
          </p:cNvGrpSpPr>
          <p:nvPr/>
        </p:nvGrpSpPr>
        <p:grpSpPr bwMode="auto">
          <a:xfrm>
            <a:off x="10448173" y="6575266"/>
            <a:ext cx="214856" cy="160487"/>
            <a:chOff x="304800" y="1600994"/>
            <a:chExt cx="457200" cy="229394"/>
          </a:xfrm>
        </p:grpSpPr>
        <p:cxnSp>
          <p:nvCxnSpPr>
            <p:cNvPr id="75" name="Straight Connector 74"/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 flipH="1" flipV="1">
              <a:off x="495432" y="1637375"/>
              <a:ext cx="75937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Elbow Connector 78"/>
          <p:cNvCxnSpPr/>
          <p:nvPr/>
        </p:nvCxnSpPr>
        <p:spPr>
          <a:xfrm rot="10800000" flipV="1">
            <a:off x="10552656" y="2978864"/>
            <a:ext cx="188130" cy="113205"/>
          </a:xfrm>
          <a:prstGeom prst="bentConnector3">
            <a:avLst>
              <a:gd name="adj1" fmla="val 10078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/>
          <p:nvPr/>
        </p:nvCxnSpPr>
        <p:spPr>
          <a:xfrm rot="10800000" flipV="1">
            <a:off x="10552656" y="6443541"/>
            <a:ext cx="172668" cy="164944"/>
          </a:xfrm>
          <a:prstGeom prst="bentConnector3">
            <a:avLst>
              <a:gd name="adj1" fmla="val 9742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1706104" y="3024237"/>
            <a:ext cx="1163044" cy="963196"/>
            <a:chOff x="1706104" y="3024237"/>
            <a:chExt cx="1163044" cy="963196"/>
          </a:xfrm>
        </p:grpSpPr>
        <p:grpSp>
          <p:nvGrpSpPr>
            <p:cNvPr id="88" name="Group 87"/>
            <p:cNvGrpSpPr/>
            <p:nvPr/>
          </p:nvGrpSpPr>
          <p:grpSpPr>
            <a:xfrm>
              <a:off x="1706104" y="3024237"/>
              <a:ext cx="1163044" cy="834455"/>
              <a:chOff x="8240182" y="3010207"/>
              <a:chExt cx="1163044" cy="834455"/>
            </a:xfrm>
          </p:grpSpPr>
          <p:pic>
            <p:nvPicPr>
              <p:cNvPr id="89" name="Picture 8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68771" y="3010207"/>
                <a:ext cx="834455" cy="834455"/>
              </a:xfrm>
              <a:prstGeom prst="rect">
                <a:avLst/>
              </a:prstGeom>
            </p:spPr>
          </p:pic>
          <p:sp>
            <p:nvSpPr>
              <p:cNvPr id="90" name="TextBox 89"/>
              <p:cNvSpPr txBox="1"/>
              <p:nvPr/>
            </p:nvSpPr>
            <p:spPr>
              <a:xfrm>
                <a:off x="8240182" y="3242769"/>
                <a:ext cx="566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12</a:t>
                </a:r>
                <a:r>
                  <a:rPr lang="en-US" dirty="0" smtClean="0"/>
                  <a:t>V</a:t>
                </a:r>
                <a:endParaRPr lang="en-US" dirty="0"/>
              </a:p>
            </p:txBody>
          </p:sp>
        </p:grpSp>
        <p:grpSp>
          <p:nvGrpSpPr>
            <p:cNvPr id="91" name="Group 208"/>
            <p:cNvGrpSpPr>
              <a:grpSpLocks/>
            </p:cNvGrpSpPr>
            <p:nvPr/>
          </p:nvGrpSpPr>
          <p:grpSpPr bwMode="auto">
            <a:xfrm>
              <a:off x="2209672" y="3757246"/>
              <a:ext cx="457200" cy="230187"/>
              <a:chOff x="304800" y="1600994"/>
              <a:chExt cx="457200" cy="229394"/>
            </a:xfrm>
          </p:grpSpPr>
          <p:cxnSp>
            <p:nvCxnSpPr>
              <p:cNvPr id="92" name="Straight Connector 91"/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 rot="5400000" flipH="1" flipV="1">
                <a:off x="495432" y="1637375"/>
                <a:ext cx="75937" cy="31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2" name="Group 101"/>
          <p:cNvGrpSpPr/>
          <p:nvPr/>
        </p:nvGrpSpPr>
        <p:grpSpPr>
          <a:xfrm>
            <a:off x="8240182" y="3010207"/>
            <a:ext cx="1163044" cy="999514"/>
            <a:chOff x="8240182" y="3010207"/>
            <a:chExt cx="1163044" cy="999514"/>
          </a:xfrm>
        </p:grpSpPr>
        <p:grpSp>
          <p:nvGrpSpPr>
            <p:cNvPr id="57" name="Group 56"/>
            <p:cNvGrpSpPr/>
            <p:nvPr/>
          </p:nvGrpSpPr>
          <p:grpSpPr>
            <a:xfrm>
              <a:off x="8240182" y="3010207"/>
              <a:ext cx="1163044" cy="834455"/>
              <a:chOff x="8240182" y="3010207"/>
              <a:chExt cx="1163044" cy="834455"/>
            </a:xfrm>
          </p:grpSpPr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68771" y="3010207"/>
                <a:ext cx="834455" cy="834455"/>
              </a:xfrm>
              <a:prstGeom prst="rect">
                <a:avLst/>
              </a:prstGeom>
            </p:spPr>
          </p:pic>
          <p:sp>
            <p:nvSpPr>
              <p:cNvPr id="56" name="TextBox 55"/>
              <p:cNvSpPr txBox="1"/>
              <p:nvPr/>
            </p:nvSpPr>
            <p:spPr>
              <a:xfrm>
                <a:off x="8240182" y="3242769"/>
                <a:ext cx="566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24V</a:t>
                </a:r>
                <a:endParaRPr lang="en-US" dirty="0"/>
              </a:p>
            </p:txBody>
          </p:sp>
        </p:grpSp>
        <p:grpSp>
          <p:nvGrpSpPr>
            <p:cNvPr id="97" name="Group 208"/>
            <p:cNvGrpSpPr>
              <a:grpSpLocks/>
            </p:cNvGrpSpPr>
            <p:nvPr/>
          </p:nvGrpSpPr>
          <p:grpSpPr bwMode="auto">
            <a:xfrm>
              <a:off x="8757398" y="3779534"/>
              <a:ext cx="457200" cy="230187"/>
              <a:chOff x="304800" y="1600994"/>
              <a:chExt cx="457200" cy="229394"/>
            </a:xfrm>
          </p:grpSpPr>
          <p:cxnSp>
            <p:nvCxnSpPr>
              <p:cNvPr id="98" name="Straight Connector 97"/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 rot="5400000" flipH="1" flipV="1">
                <a:off x="495432" y="1637375"/>
                <a:ext cx="75937" cy="31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4" name="Elbow Connector 103"/>
          <p:cNvCxnSpPr/>
          <p:nvPr/>
        </p:nvCxnSpPr>
        <p:spPr>
          <a:xfrm flipV="1">
            <a:off x="9758148" y="58559"/>
            <a:ext cx="955320" cy="65745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/>
          <p:nvPr/>
        </p:nvCxnSpPr>
        <p:spPr>
          <a:xfrm flipV="1">
            <a:off x="9758148" y="735916"/>
            <a:ext cx="998652" cy="228144"/>
          </a:xfrm>
          <a:prstGeom prst="bentConnector3">
            <a:avLst>
              <a:gd name="adj1" fmla="val 6913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endCxn id="11" idx="2"/>
          </p:cNvCxnSpPr>
          <p:nvPr/>
        </p:nvCxnSpPr>
        <p:spPr>
          <a:xfrm>
            <a:off x="9758148" y="1171234"/>
            <a:ext cx="1674126" cy="380547"/>
          </a:xfrm>
          <a:prstGeom prst="bentConnector4">
            <a:avLst>
              <a:gd name="adj1" fmla="val 27310"/>
              <a:gd name="adj2" fmla="val 9193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/>
          <p:nvPr/>
        </p:nvCxnSpPr>
        <p:spPr>
          <a:xfrm>
            <a:off x="9758148" y="1389111"/>
            <a:ext cx="2361540" cy="328812"/>
          </a:xfrm>
          <a:prstGeom prst="bentConnector3">
            <a:avLst>
              <a:gd name="adj1" fmla="val 1012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12134842" y="1485751"/>
            <a:ext cx="0" cy="248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/>
          <p:cNvCxnSpPr>
            <a:stCxn id="25" idx="0"/>
          </p:cNvCxnSpPr>
          <p:nvPr/>
        </p:nvCxnSpPr>
        <p:spPr>
          <a:xfrm rot="16200000" flipV="1">
            <a:off x="7384855" y="1409062"/>
            <a:ext cx="1648700" cy="155358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001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2444</TotalTime>
  <Words>89</Words>
  <Application>Microsoft Office PowerPoint</Application>
  <PresentationFormat>Widescreen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</dc:creator>
  <cp:lastModifiedBy>zach</cp:lastModifiedBy>
  <cp:revision>11</cp:revision>
  <dcterms:created xsi:type="dcterms:W3CDTF">2016-04-13T02:58:22Z</dcterms:created>
  <dcterms:modified xsi:type="dcterms:W3CDTF">2016-04-14T19:53:28Z</dcterms:modified>
</cp:coreProperties>
</file>