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900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7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2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8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9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0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F884-979D-4455-8E98-4EC1F6CF7CF2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0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476123" y="2788277"/>
            <a:ext cx="2534277" cy="4069723"/>
            <a:chOff x="4134117" y="1661376"/>
            <a:chExt cx="2635810" cy="4069723"/>
          </a:xfrm>
        </p:grpSpPr>
        <p:sp>
          <p:nvSpPr>
            <p:cNvPr id="4" name="Rectangle 3"/>
            <p:cNvSpPr/>
            <p:nvPr/>
          </p:nvSpPr>
          <p:spPr>
            <a:xfrm>
              <a:off x="4198512" y="1661376"/>
              <a:ext cx="2524259" cy="40697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2188" y="1767576"/>
              <a:ext cx="1506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TM4C123GXL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5339" y="2371955"/>
              <a:ext cx="106458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sz="1200" dirty="0" smtClean="0"/>
                <a:t>PWM0 (PB6)</a:t>
              </a:r>
              <a:br>
                <a:rPr lang="en-US" sz="1200" dirty="0" smtClean="0"/>
              </a:br>
              <a:r>
                <a:rPr lang="en-US" sz="1200" dirty="0" smtClean="0"/>
                <a:t>GPIO0 (PE1)</a:t>
              </a:r>
            </a:p>
            <a:p>
              <a:pPr algn="r">
                <a:lnSpc>
                  <a:spcPct val="200000"/>
                </a:lnSpc>
              </a:pPr>
              <a:r>
                <a:rPr lang="en-US" sz="1200" dirty="0" smtClean="0"/>
                <a:t>GPIO1 (PD1)</a:t>
              </a:r>
            </a:p>
            <a:p>
              <a:pPr algn="r">
                <a:lnSpc>
                  <a:spcPct val="200000"/>
                </a:lnSpc>
              </a:pPr>
              <a:r>
                <a:rPr lang="en-US" sz="1200" dirty="0" smtClean="0"/>
                <a:t>GPIO2 (PD2)</a:t>
              </a:r>
            </a:p>
            <a:p>
              <a:pPr algn="r">
                <a:lnSpc>
                  <a:spcPct val="200000"/>
                </a:lnSpc>
              </a:pPr>
              <a:r>
                <a:rPr lang="en-US" sz="1200" dirty="0" smtClean="0"/>
                <a:t>GPIO3 (PD3)</a:t>
              </a:r>
            </a:p>
            <a:p>
              <a:pPr algn="r">
                <a:lnSpc>
                  <a:spcPct val="200000"/>
                </a:lnSpc>
              </a:pPr>
              <a:r>
                <a:rPr lang="en-US" sz="1200" dirty="0" smtClean="0"/>
                <a:t>+5V</a:t>
              </a:r>
            </a:p>
            <a:p>
              <a:pPr algn="r">
                <a:lnSpc>
                  <a:spcPct val="200000"/>
                </a:lnSpc>
              </a:pPr>
              <a:r>
                <a:rPr lang="en-US" sz="1200" dirty="0" smtClean="0"/>
                <a:t>+3.3V</a:t>
              </a:r>
            </a:p>
            <a:p>
              <a:pPr algn="r">
                <a:lnSpc>
                  <a:spcPct val="200000"/>
                </a:lnSpc>
              </a:pPr>
              <a:r>
                <a:rPr lang="en-US" sz="1200" dirty="0" smtClean="0"/>
                <a:t>GND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34117" y="2355851"/>
              <a:ext cx="150682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200" dirty="0" smtClean="0"/>
                <a:t>UART1 CTS (PF1)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 smtClean="0"/>
                <a:t>UART1 RTS (PC4)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 smtClean="0"/>
                <a:t>UART1 RX (PB0)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 smtClean="0"/>
                <a:t>UART1 TX (PB1)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 smtClean="0"/>
                <a:t>QEI0 </a:t>
              </a:r>
              <a:r>
                <a:rPr lang="en-US" sz="1200" dirty="0" err="1" smtClean="0"/>
                <a:t>PhaA</a:t>
              </a:r>
              <a:r>
                <a:rPr lang="en-US" sz="1200" dirty="0" smtClean="0"/>
                <a:t> (PD6)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 smtClean="0"/>
                <a:t>QEI0 </a:t>
              </a:r>
              <a:r>
                <a:rPr lang="en-US" sz="1200" dirty="0" err="1" smtClean="0"/>
                <a:t>PhaB</a:t>
              </a:r>
              <a:r>
                <a:rPr lang="en-US" sz="1200" dirty="0" smtClean="0"/>
                <a:t> (PD7)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 smtClean="0"/>
                <a:t>QEI1 </a:t>
              </a:r>
              <a:r>
                <a:rPr lang="en-US" sz="1200" dirty="0" err="1" smtClean="0"/>
                <a:t>PhaA</a:t>
              </a:r>
              <a:r>
                <a:rPr lang="en-US" sz="1200" dirty="0" smtClean="0"/>
                <a:t> (PC5)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 smtClean="0"/>
                <a:t>QEI1 </a:t>
              </a:r>
              <a:r>
                <a:rPr lang="en-US" sz="1200" dirty="0" err="1" smtClean="0"/>
                <a:t>PhaB</a:t>
              </a:r>
              <a:r>
                <a:rPr lang="en-US" sz="1200" dirty="0" smtClean="0"/>
                <a:t> (PC6)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230" y="0"/>
            <a:ext cx="1694770" cy="17308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230" y="2786372"/>
            <a:ext cx="1694770" cy="17308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4743" y="1553029"/>
            <a:ext cx="1930402" cy="13597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71519" y="1571174"/>
            <a:ext cx="175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TB6560 DRIVER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52910" y="1958651"/>
            <a:ext cx="362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</a:t>
            </a:r>
          </a:p>
          <a:p>
            <a:r>
              <a:rPr lang="en-US" sz="1400" dirty="0" smtClean="0"/>
              <a:t>Ā</a:t>
            </a:r>
            <a:endParaRPr lang="en-US" sz="1400" dirty="0"/>
          </a:p>
          <a:p>
            <a:r>
              <a:rPr lang="en-US" sz="1400" dirty="0" smtClean="0"/>
              <a:t>B</a:t>
            </a:r>
          </a:p>
          <a:p>
            <a:r>
              <a:rPr lang="en-US" sz="1400" dirty="0" smtClean="0"/>
              <a:t>Ḇ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4734" y="1958651"/>
            <a:ext cx="928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CLK+</a:t>
            </a:r>
          </a:p>
          <a:p>
            <a:r>
              <a:rPr lang="en-US" sz="1400" dirty="0" smtClean="0"/>
              <a:t>DIR+</a:t>
            </a:r>
          </a:p>
          <a:p>
            <a:r>
              <a:rPr lang="en-US" sz="1400" dirty="0" smtClean="0"/>
              <a:t>+24V</a:t>
            </a:r>
          </a:p>
          <a:p>
            <a:r>
              <a:rPr lang="en-US" sz="1400" dirty="0" smtClean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61500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58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</dc:creator>
  <cp:lastModifiedBy>zach</cp:lastModifiedBy>
  <cp:revision>5</cp:revision>
  <dcterms:created xsi:type="dcterms:W3CDTF">2016-04-13T02:58:22Z</dcterms:created>
  <dcterms:modified xsi:type="dcterms:W3CDTF">2016-04-13T20:26:27Z</dcterms:modified>
</cp:coreProperties>
</file>