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F884-979D-4455-8E98-4EC1F6CF7CF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A53B-5D08-4EFB-9526-9E92F82A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8" y="1"/>
            <a:ext cx="1519451" cy="1551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90" y="5025898"/>
            <a:ext cx="1519452" cy="1551781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7896835" y="346677"/>
            <a:ext cx="2044790" cy="1313232"/>
            <a:chOff x="7896835" y="346677"/>
            <a:chExt cx="2044790" cy="1313232"/>
          </a:xfrm>
        </p:grpSpPr>
        <p:grpSp>
          <p:nvGrpSpPr>
            <p:cNvPr id="3" name="Group 2"/>
            <p:cNvGrpSpPr/>
            <p:nvPr/>
          </p:nvGrpSpPr>
          <p:grpSpPr>
            <a:xfrm>
              <a:off x="8139118" y="346677"/>
              <a:ext cx="1802507" cy="1205104"/>
              <a:chOff x="823918" y="1707654"/>
              <a:chExt cx="1802507" cy="12051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92157" y="1707654"/>
                <a:ext cx="1550791" cy="1205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1519" y="1707654"/>
                <a:ext cx="175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TB6560 DRIVER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20896" y="1958651"/>
                <a:ext cx="3621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</a:t>
                </a:r>
              </a:p>
              <a:p>
                <a:r>
                  <a:rPr lang="en-US" sz="1400" dirty="0" smtClean="0"/>
                  <a:t>Ā</a:t>
                </a:r>
                <a:endParaRPr lang="en-US" sz="1400" dirty="0"/>
              </a:p>
              <a:p>
                <a:r>
                  <a:rPr lang="en-US" sz="1400" dirty="0" smtClean="0"/>
                  <a:t>B</a:t>
                </a:r>
              </a:p>
              <a:p>
                <a:r>
                  <a:rPr lang="en-US" sz="1400" dirty="0" smtClean="0"/>
                  <a:t>Ḇ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23918" y="1958651"/>
                <a:ext cx="581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CLK+</a:t>
                </a:r>
              </a:p>
              <a:p>
                <a:r>
                  <a:rPr lang="en-US" sz="1400" dirty="0" smtClean="0"/>
                  <a:t>DIR+</a:t>
                </a:r>
              </a:p>
              <a:p>
                <a:r>
                  <a:rPr lang="en-US" sz="1400" dirty="0" smtClean="0"/>
                  <a:t>+24V</a:t>
                </a:r>
              </a:p>
              <a:p>
                <a:r>
                  <a:rPr lang="en-US" sz="1400" dirty="0" smtClean="0"/>
                  <a:t>GND</a:t>
                </a:r>
              </a:p>
            </p:txBody>
          </p:sp>
        </p:grpSp>
        <p:grpSp>
          <p:nvGrpSpPr>
            <p:cNvPr id="36" name="Group 208"/>
            <p:cNvGrpSpPr>
              <a:grpSpLocks/>
            </p:cNvGrpSpPr>
            <p:nvPr/>
          </p:nvGrpSpPr>
          <p:grpSpPr bwMode="auto">
            <a:xfrm>
              <a:off x="7896835" y="1528706"/>
              <a:ext cx="254089" cy="131203"/>
              <a:chOff x="304800" y="1600994"/>
              <a:chExt cx="457200" cy="22939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Elbow Connector 43"/>
            <p:cNvCxnSpPr/>
            <p:nvPr/>
          </p:nvCxnSpPr>
          <p:spPr>
            <a:xfrm rot="10800000" flipV="1">
              <a:off x="8022999" y="1365756"/>
              <a:ext cx="184359" cy="162950"/>
            </a:xfrm>
            <a:prstGeom prst="bentConnector3">
              <a:avLst>
                <a:gd name="adj1" fmla="val 1018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85029" y="5303089"/>
            <a:ext cx="2056596" cy="1339601"/>
            <a:chOff x="7885029" y="5303089"/>
            <a:chExt cx="2056596" cy="1339601"/>
          </a:xfrm>
        </p:grpSpPr>
        <p:grpSp>
          <p:nvGrpSpPr>
            <p:cNvPr id="18" name="Group 17"/>
            <p:cNvGrpSpPr/>
            <p:nvPr/>
          </p:nvGrpSpPr>
          <p:grpSpPr>
            <a:xfrm>
              <a:off x="8139118" y="5303089"/>
              <a:ext cx="1802507" cy="1205104"/>
              <a:chOff x="823918" y="1707654"/>
              <a:chExt cx="1802507" cy="120510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92157" y="1707654"/>
                <a:ext cx="1550791" cy="1205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1519" y="1707654"/>
                <a:ext cx="175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TB6560 DRIVER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20896" y="1958651"/>
                <a:ext cx="3621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</a:t>
                </a:r>
              </a:p>
              <a:p>
                <a:r>
                  <a:rPr lang="en-US" sz="1400" dirty="0" smtClean="0"/>
                  <a:t>Ā</a:t>
                </a:r>
                <a:endParaRPr lang="en-US" sz="1400" dirty="0"/>
              </a:p>
              <a:p>
                <a:r>
                  <a:rPr lang="en-US" sz="1400" dirty="0" smtClean="0"/>
                  <a:t>B</a:t>
                </a:r>
              </a:p>
              <a:p>
                <a:r>
                  <a:rPr lang="en-US" sz="1400" dirty="0" smtClean="0"/>
                  <a:t>Ḇ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23918" y="1958651"/>
                <a:ext cx="581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CLK+</a:t>
                </a:r>
              </a:p>
              <a:p>
                <a:r>
                  <a:rPr lang="en-US" sz="1400" dirty="0" smtClean="0"/>
                  <a:t>DIR+</a:t>
                </a:r>
              </a:p>
              <a:p>
                <a:r>
                  <a:rPr lang="en-US" sz="1400" dirty="0" smtClean="0"/>
                  <a:t>+24V</a:t>
                </a:r>
              </a:p>
              <a:p>
                <a:r>
                  <a:rPr lang="en-US" sz="1400" dirty="0" smtClean="0"/>
                  <a:t>GND</a:t>
                </a:r>
              </a:p>
            </p:txBody>
          </p:sp>
        </p:grpSp>
        <p:grpSp>
          <p:nvGrpSpPr>
            <p:cNvPr id="31" name="Group 208"/>
            <p:cNvGrpSpPr>
              <a:grpSpLocks/>
            </p:cNvGrpSpPr>
            <p:nvPr/>
          </p:nvGrpSpPr>
          <p:grpSpPr bwMode="auto">
            <a:xfrm>
              <a:off x="7885029" y="6511487"/>
              <a:ext cx="254089" cy="131203"/>
              <a:chOff x="304800" y="1600994"/>
              <a:chExt cx="457200" cy="2293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Elbow Connector 46"/>
            <p:cNvCxnSpPr/>
            <p:nvPr/>
          </p:nvCxnSpPr>
          <p:spPr>
            <a:xfrm rot="10800000" flipV="1">
              <a:off x="8011625" y="6335824"/>
              <a:ext cx="184359" cy="162950"/>
            </a:xfrm>
            <a:prstGeom prst="bentConnector3">
              <a:avLst>
                <a:gd name="adj1" fmla="val 1018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78820" y="1892320"/>
            <a:ext cx="2822983" cy="3352614"/>
            <a:chOff x="4778820" y="1892320"/>
            <a:chExt cx="2822983" cy="3352614"/>
          </a:xfrm>
        </p:grpSpPr>
        <p:grpSp>
          <p:nvGrpSpPr>
            <p:cNvPr id="2" name="Group 1"/>
            <p:cNvGrpSpPr/>
            <p:nvPr/>
          </p:nvGrpSpPr>
          <p:grpSpPr>
            <a:xfrm>
              <a:off x="4778820" y="1892320"/>
              <a:ext cx="2520629" cy="3284380"/>
              <a:chOff x="4489772" y="3643605"/>
              <a:chExt cx="2520629" cy="32843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38038" y="3643605"/>
                <a:ext cx="2427023" cy="32143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041542" y="3643605"/>
                <a:ext cx="1448784" cy="36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TM4C123GXL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986821" y="3879595"/>
                <a:ext cx="1023580" cy="30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PWM0 (PB6)</a:t>
                </a:r>
                <a:br>
                  <a:rPr lang="en-US" sz="1200" dirty="0" smtClean="0"/>
                </a:br>
                <a:r>
                  <a:rPr lang="en-US" sz="1200" dirty="0" smtClean="0"/>
                  <a:t>GPIO0 (PE1)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GPIO1 (PD1)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GPIO2 (PD2)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GPIO3 (PD3)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+5V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+3.3V</a:t>
                </a:r>
              </a:p>
              <a:p>
                <a:pPr algn="r">
                  <a:lnSpc>
                    <a:spcPct val="200000"/>
                  </a:lnSpc>
                </a:pPr>
                <a:r>
                  <a:rPr lang="en-US" sz="1200" dirty="0" smtClean="0"/>
                  <a:t>GND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89772" y="3863486"/>
                <a:ext cx="1448784" cy="30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CTS (PF1)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RTS (PC4)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RX (PB0)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UART1 TX (PB1)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QEI0 </a:t>
                </a:r>
                <a:r>
                  <a:rPr lang="en-US" sz="1200" dirty="0" err="1" smtClean="0"/>
                  <a:t>PhaA</a:t>
                </a:r>
                <a:r>
                  <a:rPr lang="en-US" sz="1200" dirty="0" smtClean="0"/>
                  <a:t> (PD6)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QEI0 </a:t>
                </a:r>
                <a:r>
                  <a:rPr lang="en-US" sz="1200" dirty="0" err="1" smtClean="0"/>
                  <a:t>PhaB</a:t>
                </a:r>
                <a:r>
                  <a:rPr lang="en-US" sz="1200" dirty="0" smtClean="0"/>
                  <a:t> (PD7)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QEI1 </a:t>
                </a:r>
                <a:r>
                  <a:rPr lang="en-US" sz="1200" dirty="0" err="1" smtClean="0"/>
                  <a:t>PhaA</a:t>
                </a:r>
                <a:r>
                  <a:rPr lang="en-US" sz="1200" dirty="0" smtClean="0"/>
                  <a:t> (PC5)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200" dirty="0" smtClean="0"/>
                  <a:t>QEI1 </a:t>
                </a:r>
                <a:r>
                  <a:rPr lang="en-US" sz="1200" dirty="0" err="1" smtClean="0"/>
                  <a:t>PhaB</a:t>
                </a:r>
                <a:r>
                  <a:rPr lang="en-US" sz="1200" dirty="0" smtClean="0"/>
                  <a:t> (PC6)</a:t>
                </a:r>
              </a:p>
            </p:txBody>
          </p:sp>
        </p:grpSp>
        <p:grpSp>
          <p:nvGrpSpPr>
            <p:cNvPr id="26" name="Group 208"/>
            <p:cNvGrpSpPr>
              <a:grpSpLocks/>
            </p:cNvGrpSpPr>
            <p:nvPr/>
          </p:nvGrpSpPr>
          <p:grpSpPr bwMode="auto">
            <a:xfrm>
              <a:off x="7347714" y="5157164"/>
              <a:ext cx="254089" cy="87770"/>
              <a:chOff x="304800" y="1676931"/>
              <a:chExt cx="457200" cy="15345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0672548" y="1855668"/>
            <a:ext cx="1754906" cy="1281910"/>
            <a:chOff x="655094" y="1365756"/>
            <a:chExt cx="1754906" cy="1281910"/>
          </a:xfrm>
        </p:grpSpPr>
        <p:sp>
          <p:nvSpPr>
            <p:cNvPr id="41" name="Rectangle 40"/>
            <p:cNvSpPr/>
            <p:nvPr/>
          </p:nvSpPr>
          <p:spPr>
            <a:xfrm>
              <a:off x="723332" y="1405719"/>
              <a:ext cx="1407704" cy="1241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094" y="1365756"/>
              <a:ext cx="175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ROT. ENCODER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8716" y="1672589"/>
              <a:ext cx="5818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PhaA</a:t>
              </a:r>
              <a:endParaRPr lang="en-US" sz="1400" dirty="0" smtClean="0"/>
            </a:p>
            <a:p>
              <a:r>
                <a:rPr lang="en-US" sz="1400" dirty="0" err="1" smtClean="0"/>
                <a:t>PhaB</a:t>
              </a:r>
              <a:endParaRPr lang="en-US" sz="1400" dirty="0" smtClean="0"/>
            </a:p>
            <a:p>
              <a:r>
                <a:rPr lang="en-US" sz="1400" dirty="0" smtClean="0"/>
                <a:t>+</a:t>
              </a:r>
              <a:r>
                <a:rPr lang="en-US" sz="1400" dirty="0"/>
                <a:t>5</a:t>
              </a:r>
              <a:r>
                <a:rPr lang="en-US" sz="1400" dirty="0" smtClean="0"/>
                <a:t>V</a:t>
              </a:r>
            </a:p>
            <a:p>
              <a:r>
                <a:rPr lang="en-US" sz="1400" dirty="0" smtClean="0"/>
                <a:t>GND</a:t>
              </a:r>
            </a:p>
          </p:txBody>
        </p:sp>
      </p:grpSp>
      <p:grpSp>
        <p:nvGrpSpPr>
          <p:cNvPr id="69" name="Group 208"/>
          <p:cNvGrpSpPr>
            <a:grpSpLocks/>
          </p:cNvGrpSpPr>
          <p:nvPr/>
        </p:nvGrpSpPr>
        <p:grpSpPr bwMode="auto">
          <a:xfrm>
            <a:off x="10445974" y="3082282"/>
            <a:ext cx="214856" cy="160487"/>
            <a:chOff x="304800" y="1600994"/>
            <a:chExt cx="457200" cy="22939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Elbow Connector 78"/>
          <p:cNvCxnSpPr/>
          <p:nvPr/>
        </p:nvCxnSpPr>
        <p:spPr>
          <a:xfrm rot="10800000" flipV="1">
            <a:off x="10552656" y="2978864"/>
            <a:ext cx="188130" cy="113205"/>
          </a:xfrm>
          <a:prstGeom prst="bentConnector3">
            <a:avLst>
              <a:gd name="adj1" fmla="val 1007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/>
          <p:cNvGrpSpPr/>
          <p:nvPr/>
        </p:nvGrpSpPr>
        <p:grpSpPr>
          <a:xfrm>
            <a:off x="10442632" y="3339218"/>
            <a:ext cx="1979281" cy="1472242"/>
            <a:chOff x="10448173" y="5263511"/>
            <a:chExt cx="1979281" cy="147224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72548" y="5263511"/>
              <a:ext cx="1754906" cy="1281910"/>
              <a:chOff x="655094" y="1365756"/>
              <a:chExt cx="1754906" cy="128191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23332" y="1405719"/>
                <a:ext cx="1407704" cy="12419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5094" y="1365756"/>
                <a:ext cx="175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ROT. ENCODER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8716" y="1672589"/>
                <a:ext cx="5818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PhaA</a:t>
                </a:r>
                <a:endParaRPr lang="en-US" sz="1400" dirty="0" smtClean="0"/>
              </a:p>
              <a:p>
                <a:r>
                  <a:rPr lang="en-US" sz="1400" dirty="0" err="1" smtClean="0"/>
                  <a:t>PhaB</a:t>
                </a:r>
                <a:endParaRPr lang="en-US" sz="1400" dirty="0" smtClean="0"/>
              </a:p>
              <a:p>
                <a:r>
                  <a:rPr lang="en-US" sz="1400" dirty="0" smtClean="0"/>
                  <a:t>+</a:t>
                </a:r>
                <a:r>
                  <a:rPr lang="en-US" sz="1400" dirty="0"/>
                  <a:t>5</a:t>
                </a:r>
                <a:r>
                  <a:rPr lang="en-US" sz="1400" dirty="0" smtClean="0"/>
                  <a:t>V</a:t>
                </a:r>
              </a:p>
              <a:p>
                <a:r>
                  <a:rPr lang="en-US" sz="1400" dirty="0" smtClean="0"/>
                  <a:t>GND</a:t>
                </a:r>
              </a:p>
            </p:txBody>
          </p:sp>
        </p:grpSp>
        <p:grpSp>
          <p:nvGrpSpPr>
            <p:cNvPr id="74" name="Group 208"/>
            <p:cNvGrpSpPr>
              <a:grpSpLocks/>
            </p:cNvGrpSpPr>
            <p:nvPr/>
          </p:nvGrpSpPr>
          <p:grpSpPr bwMode="auto">
            <a:xfrm>
              <a:off x="10448173" y="6575266"/>
              <a:ext cx="214856" cy="160487"/>
              <a:chOff x="304800" y="1600994"/>
              <a:chExt cx="457200" cy="22939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Elbow Connector 82"/>
            <p:cNvCxnSpPr/>
            <p:nvPr/>
          </p:nvCxnSpPr>
          <p:spPr>
            <a:xfrm rot="10800000" flipV="1">
              <a:off x="10552656" y="6443541"/>
              <a:ext cx="172668" cy="164944"/>
            </a:xfrm>
            <a:prstGeom prst="bentConnector3">
              <a:avLst>
                <a:gd name="adj1" fmla="val 9742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8257770" y="2741905"/>
            <a:ext cx="1163044" cy="999514"/>
            <a:chOff x="8257770" y="2741905"/>
            <a:chExt cx="1163044" cy="999514"/>
          </a:xfrm>
        </p:grpSpPr>
        <p:grpSp>
          <p:nvGrpSpPr>
            <p:cNvPr id="57" name="Group 56"/>
            <p:cNvGrpSpPr/>
            <p:nvPr/>
          </p:nvGrpSpPr>
          <p:grpSpPr>
            <a:xfrm>
              <a:off x="8257770" y="2741905"/>
              <a:ext cx="1163044" cy="834455"/>
              <a:chOff x="8240182" y="3010207"/>
              <a:chExt cx="1163044" cy="83445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771" y="3010207"/>
                <a:ext cx="834455" cy="834455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240182" y="3242769"/>
                <a:ext cx="56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24V</a:t>
                </a:r>
                <a:endParaRPr lang="en-US" dirty="0"/>
              </a:p>
            </p:txBody>
          </p:sp>
        </p:grpSp>
        <p:grpSp>
          <p:nvGrpSpPr>
            <p:cNvPr id="97" name="Group 208"/>
            <p:cNvGrpSpPr>
              <a:grpSpLocks/>
            </p:cNvGrpSpPr>
            <p:nvPr/>
          </p:nvGrpSpPr>
          <p:grpSpPr bwMode="auto">
            <a:xfrm>
              <a:off x="8774986" y="3511232"/>
              <a:ext cx="457200" cy="230187"/>
              <a:chOff x="304800" y="1600994"/>
              <a:chExt cx="457200" cy="229394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 flipH="1" flipV="1">
                <a:off x="481784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Elbow Connector 103"/>
          <p:cNvCxnSpPr/>
          <p:nvPr/>
        </p:nvCxnSpPr>
        <p:spPr>
          <a:xfrm flipV="1">
            <a:off x="9758148" y="58559"/>
            <a:ext cx="955320" cy="6574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9758148" y="735916"/>
            <a:ext cx="998652" cy="228144"/>
          </a:xfrm>
          <a:prstGeom prst="bentConnector3">
            <a:avLst>
              <a:gd name="adj1" fmla="val 6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" idx="2"/>
          </p:cNvCxnSpPr>
          <p:nvPr/>
        </p:nvCxnSpPr>
        <p:spPr>
          <a:xfrm>
            <a:off x="9758148" y="1171234"/>
            <a:ext cx="1674126" cy="380547"/>
          </a:xfrm>
          <a:prstGeom prst="bentConnector4">
            <a:avLst>
              <a:gd name="adj1" fmla="val 27310"/>
              <a:gd name="adj2" fmla="val 91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>
            <a:off x="9758148" y="1389111"/>
            <a:ext cx="2361540" cy="328812"/>
          </a:xfrm>
          <a:prstGeom prst="bentConnector3">
            <a:avLst>
              <a:gd name="adj1" fmla="val 101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2134842" y="1485751"/>
            <a:ext cx="0" cy="24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6200000" flipV="1">
            <a:off x="7556691" y="1441177"/>
            <a:ext cx="1711678" cy="1171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26634" y="1171233"/>
            <a:ext cx="380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6523266" y="3690645"/>
            <a:ext cx="3627065" cy="1333576"/>
          </a:xfrm>
          <a:prstGeom prst="bentConnector3">
            <a:avLst>
              <a:gd name="adj1" fmla="val 996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670010" y="6156382"/>
            <a:ext cx="525974" cy="6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6200000" flipV="1">
            <a:off x="5932834" y="4041123"/>
            <a:ext cx="3208721" cy="557928"/>
          </a:xfrm>
          <a:prstGeom prst="bentConnector3">
            <a:avLst>
              <a:gd name="adj1" fmla="val 98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V="1">
            <a:off x="6525513" y="4223299"/>
            <a:ext cx="2214678" cy="756684"/>
          </a:xfrm>
          <a:prstGeom prst="bentConnector3">
            <a:avLst>
              <a:gd name="adj1" fmla="val 99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815261" y="5904054"/>
            <a:ext cx="380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022998" y="5708980"/>
            <a:ext cx="172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flipV="1">
            <a:off x="9769521" y="5056708"/>
            <a:ext cx="852157" cy="645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endCxn id="13" idx="1"/>
          </p:cNvCxnSpPr>
          <p:nvPr/>
        </p:nvCxnSpPr>
        <p:spPr>
          <a:xfrm flipV="1">
            <a:off x="9769521" y="5801789"/>
            <a:ext cx="845869" cy="1190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>
            <a:off x="9759277" y="6124112"/>
            <a:ext cx="1672996" cy="553123"/>
          </a:xfrm>
          <a:prstGeom prst="bentConnector3">
            <a:avLst>
              <a:gd name="adj1" fmla="val 230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>
            <a:off x="9747815" y="6366431"/>
            <a:ext cx="2371873" cy="461504"/>
          </a:xfrm>
          <a:prstGeom prst="bentConnector3">
            <a:avLst>
              <a:gd name="adj1" fmla="val 68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11389875" y="6270523"/>
            <a:ext cx="1" cy="406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12074537" y="6409275"/>
            <a:ext cx="1" cy="406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rot="5400000" flipH="1" flipV="1">
            <a:off x="6781094" y="1736971"/>
            <a:ext cx="2199240" cy="666272"/>
          </a:xfrm>
          <a:prstGeom prst="bentConnector3">
            <a:avLst>
              <a:gd name="adj1" fmla="val 996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5400000" flipH="1" flipV="1">
            <a:off x="6258651" y="1919830"/>
            <a:ext cx="3137299" cy="773104"/>
          </a:xfrm>
          <a:prstGeom prst="bentConnector3">
            <a:avLst>
              <a:gd name="adj1" fmla="val 995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256202" y="3135409"/>
            <a:ext cx="2874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254108" y="3875032"/>
            <a:ext cx="186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V="1">
            <a:off x="3619559" y="2686540"/>
            <a:ext cx="2035638" cy="373894"/>
          </a:xfrm>
          <a:prstGeom prst="bentConnector3">
            <a:avLst>
              <a:gd name="adj1" fmla="val 37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/>
          <p:nvPr/>
        </p:nvCxnSpPr>
        <p:spPr>
          <a:xfrm rot="16200000" flipV="1">
            <a:off x="3314277" y="2758130"/>
            <a:ext cx="2537941" cy="490094"/>
          </a:xfrm>
          <a:prstGeom prst="bentConnector3">
            <a:avLst>
              <a:gd name="adj1" fmla="val 37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429954" y="1842977"/>
            <a:ext cx="4712384" cy="1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323047" y="1722421"/>
            <a:ext cx="5097767" cy="21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>
            <a:off x="9400420" y="1748733"/>
            <a:ext cx="1326514" cy="792613"/>
          </a:xfrm>
          <a:prstGeom prst="bentConnector3">
            <a:avLst>
              <a:gd name="adj1" fmla="val 6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>
            <a:off x="9142338" y="1846658"/>
            <a:ext cx="1621860" cy="472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/>
          <p:nvPr/>
        </p:nvCxnSpPr>
        <p:spPr>
          <a:xfrm flipV="1">
            <a:off x="7263967" y="2762766"/>
            <a:ext cx="3479425" cy="1466327"/>
          </a:xfrm>
          <a:prstGeom prst="bentConnector3">
            <a:avLst>
              <a:gd name="adj1" fmla="val 62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420814" y="4229093"/>
            <a:ext cx="13225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>
            <a:off x="4506483" y="4600158"/>
            <a:ext cx="5111441" cy="569216"/>
          </a:xfrm>
          <a:prstGeom prst="bentConnector3">
            <a:avLst>
              <a:gd name="adj1" fmla="val 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4354886" y="4955011"/>
            <a:ext cx="5598382" cy="284411"/>
          </a:xfrm>
          <a:prstGeom prst="bentConnector3">
            <a:avLst>
              <a:gd name="adj1" fmla="val 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506483" y="4599958"/>
            <a:ext cx="317842" cy="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4345206" y="4942445"/>
            <a:ext cx="477759" cy="13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rot="5400000" flipH="1" flipV="1">
            <a:off x="9517187" y="3922363"/>
            <a:ext cx="1347751" cy="1146275"/>
          </a:xfrm>
          <a:prstGeom prst="bentConnector3">
            <a:avLst>
              <a:gd name="adj1" fmla="val 996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/>
          <p:nvPr/>
        </p:nvCxnSpPr>
        <p:spPr>
          <a:xfrm rot="5400000" flipH="1" flipV="1">
            <a:off x="9741312" y="4205563"/>
            <a:ext cx="1199207" cy="846565"/>
          </a:xfrm>
          <a:prstGeom prst="bentConnector3">
            <a:avLst>
              <a:gd name="adj1" fmla="val 989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7394295" y="5180282"/>
            <a:ext cx="165160" cy="50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7351491" y="5109949"/>
            <a:ext cx="24766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08"/>
          <p:cNvGrpSpPr>
            <a:grpSpLocks/>
          </p:cNvGrpSpPr>
          <p:nvPr/>
        </p:nvGrpSpPr>
        <p:grpSpPr bwMode="auto">
          <a:xfrm>
            <a:off x="7392246" y="4977628"/>
            <a:ext cx="183079" cy="126725"/>
            <a:chOff x="304800" y="1600994"/>
            <a:chExt cx="457200" cy="229394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1" name="Straight Connector 250"/>
          <p:cNvCxnSpPr/>
          <p:nvPr/>
        </p:nvCxnSpPr>
        <p:spPr>
          <a:xfrm>
            <a:off x="7242048" y="4970870"/>
            <a:ext cx="259265" cy="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5153025" y="-1"/>
            <a:ext cx="1074579" cy="716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5395559" y="-15512"/>
            <a:ext cx="589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UART</a:t>
            </a:r>
          </a:p>
          <a:p>
            <a:pPr algn="ctr"/>
            <a:r>
              <a:rPr lang="en-US" sz="1400" dirty="0" smtClean="0"/>
              <a:t>TO</a:t>
            </a:r>
          </a:p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84" name="Elbow Connector 283"/>
          <p:cNvCxnSpPr/>
          <p:nvPr/>
        </p:nvCxnSpPr>
        <p:spPr>
          <a:xfrm rot="5400000" flipH="1" flipV="1">
            <a:off x="3908752" y="1329130"/>
            <a:ext cx="2765370" cy="1539129"/>
          </a:xfrm>
          <a:prstGeom prst="bentConnector3">
            <a:avLst>
              <a:gd name="adj1" fmla="val 675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5400000" flipH="1" flipV="1">
            <a:off x="4048877" y="1273653"/>
            <a:ext cx="2412134" cy="1296842"/>
          </a:xfrm>
          <a:prstGeom prst="bentConnector3">
            <a:avLst>
              <a:gd name="adj1" fmla="val 673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/>
          <p:nvPr/>
        </p:nvCxnSpPr>
        <p:spPr>
          <a:xfrm rot="5400000" flipH="1" flipV="1">
            <a:off x="4084570" y="1324259"/>
            <a:ext cx="2032793" cy="816287"/>
          </a:xfrm>
          <a:prstGeom prst="bentConnector3">
            <a:avLst>
              <a:gd name="adj1" fmla="val 664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/>
          <p:nvPr/>
        </p:nvCxnSpPr>
        <p:spPr>
          <a:xfrm rot="5400000" flipH="1" flipV="1">
            <a:off x="4215401" y="1260363"/>
            <a:ext cx="1682052" cy="593334"/>
          </a:xfrm>
          <a:prstGeom prst="bentConnector3">
            <a:avLst>
              <a:gd name="adj1" fmla="val 652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521872" y="3471512"/>
            <a:ext cx="301093" cy="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4606523" y="3116608"/>
            <a:ext cx="2164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4692683" y="2741905"/>
            <a:ext cx="130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757824" y="2394613"/>
            <a:ext cx="65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2685519" y="5171235"/>
            <a:ext cx="1163044" cy="963196"/>
            <a:chOff x="2685519" y="5171235"/>
            <a:chExt cx="1163044" cy="963196"/>
          </a:xfrm>
        </p:grpSpPr>
        <p:grpSp>
          <p:nvGrpSpPr>
            <p:cNvPr id="88" name="Group 87"/>
            <p:cNvGrpSpPr/>
            <p:nvPr/>
          </p:nvGrpSpPr>
          <p:grpSpPr>
            <a:xfrm>
              <a:off x="2685519" y="5171235"/>
              <a:ext cx="1163044" cy="834455"/>
              <a:chOff x="8240182" y="3010207"/>
              <a:chExt cx="1163044" cy="834455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771" y="3010207"/>
                <a:ext cx="834455" cy="834455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8240182" y="3242769"/>
                <a:ext cx="56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12V</a:t>
                </a:r>
                <a:endParaRPr lang="en-US" dirty="0"/>
              </a:p>
            </p:txBody>
          </p:sp>
        </p:grpSp>
        <p:grpSp>
          <p:nvGrpSpPr>
            <p:cNvPr id="91" name="Group 208"/>
            <p:cNvGrpSpPr>
              <a:grpSpLocks/>
            </p:cNvGrpSpPr>
            <p:nvPr/>
          </p:nvGrpSpPr>
          <p:grpSpPr bwMode="auto">
            <a:xfrm>
              <a:off x="3189087" y="5904244"/>
              <a:ext cx="457200" cy="230187"/>
              <a:chOff x="304800" y="1600994"/>
              <a:chExt cx="457200" cy="22939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1603290" y="3147785"/>
            <a:ext cx="1706468" cy="1426585"/>
            <a:chOff x="741487" y="735916"/>
            <a:chExt cx="1706468" cy="1426585"/>
          </a:xfrm>
        </p:grpSpPr>
        <p:sp>
          <p:nvSpPr>
            <p:cNvPr id="8" name="Rectangle 7"/>
            <p:cNvSpPr/>
            <p:nvPr/>
          </p:nvSpPr>
          <p:spPr>
            <a:xfrm>
              <a:off x="805219" y="735916"/>
              <a:ext cx="1556854" cy="142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3861" y="735916"/>
              <a:ext cx="1490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FLEXMOD P3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57980" y="1005232"/>
              <a:ext cx="6899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MOD+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GND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+12V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1487" y="1011911"/>
              <a:ext cx="6899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/>
                <a:t>LDA+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/>
                <a:t>LDK-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/>
                <a:t>INT</a:t>
              </a:r>
              <a:endParaRPr lang="en-US" sz="1400" dirty="0"/>
            </a:p>
          </p:txBody>
        </p:sp>
      </p:grpSp>
      <p:pic>
        <p:nvPicPr>
          <p:cNvPr id="1028" name="Picture 4" descr="http://yep.xpresstek.net/wp-content/uploads/sites/3/2015/05/IEC_LED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7" y="4985931"/>
            <a:ext cx="1772571" cy="76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08"/>
          <p:cNvGrpSpPr>
            <a:grpSpLocks/>
          </p:cNvGrpSpPr>
          <p:nvPr/>
        </p:nvGrpSpPr>
        <p:grpSpPr bwMode="auto">
          <a:xfrm>
            <a:off x="3270477" y="3964376"/>
            <a:ext cx="232177" cy="158252"/>
            <a:chOff x="304800" y="1600994"/>
            <a:chExt cx="457200" cy="229394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0" name="Elbow Connector 259"/>
          <p:cNvCxnSpPr/>
          <p:nvPr/>
        </p:nvCxnSpPr>
        <p:spPr>
          <a:xfrm rot="16200000" flipV="1">
            <a:off x="2962763" y="4512458"/>
            <a:ext cx="716655" cy="205397"/>
          </a:xfrm>
          <a:prstGeom prst="bentConnector3">
            <a:avLst>
              <a:gd name="adj1" fmla="val 93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218392" y="3954694"/>
            <a:ext cx="1673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/>
          <p:nvPr/>
        </p:nvCxnSpPr>
        <p:spPr>
          <a:xfrm rot="5400000" flipH="1" flipV="1">
            <a:off x="128949" y="3988960"/>
            <a:ext cx="1853465" cy="1206567"/>
          </a:xfrm>
          <a:prstGeom prst="bentConnector3">
            <a:avLst>
              <a:gd name="adj1" fmla="val 1003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endCxn id="87" idx="1"/>
          </p:cNvCxnSpPr>
          <p:nvPr/>
        </p:nvCxnSpPr>
        <p:spPr>
          <a:xfrm rot="16200000" flipV="1">
            <a:off x="1116861" y="4441124"/>
            <a:ext cx="1564280" cy="591422"/>
          </a:xfrm>
          <a:prstGeom prst="bentConnector4">
            <a:avLst>
              <a:gd name="adj1" fmla="val 40946"/>
              <a:gd name="adj2" fmla="val 1386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491354" y="3948015"/>
            <a:ext cx="178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/>
          <p:nvPr/>
        </p:nvCxnSpPr>
        <p:spPr>
          <a:xfrm rot="10800000">
            <a:off x="1491354" y="4291279"/>
            <a:ext cx="1936158" cy="443721"/>
          </a:xfrm>
          <a:prstGeom prst="bentConnector3">
            <a:avLst>
              <a:gd name="adj1" fmla="val 995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1491353" y="4278451"/>
            <a:ext cx="167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586124" y="491983"/>
            <a:ext cx="1745412" cy="1204883"/>
            <a:chOff x="1586124" y="491983"/>
            <a:chExt cx="1745412" cy="1204883"/>
          </a:xfrm>
        </p:grpSpPr>
        <p:sp>
          <p:nvSpPr>
            <p:cNvPr id="315" name="Rectangle 314"/>
            <p:cNvSpPr/>
            <p:nvPr/>
          </p:nvSpPr>
          <p:spPr>
            <a:xfrm>
              <a:off x="1638491" y="491983"/>
              <a:ext cx="1608536" cy="12048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099215" y="813117"/>
              <a:ext cx="834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LEVEL SHIFTER</a:t>
              </a:r>
              <a:endParaRPr lang="en-US" sz="14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641561" y="534990"/>
              <a:ext cx="6899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HV1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+5V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 smtClean="0"/>
                <a:t>GND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586124" y="627841"/>
              <a:ext cx="689975" cy="89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400" dirty="0" smtClean="0"/>
                <a:t>LV1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smtClean="0"/>
                <a:t>+3.3V</a:t>
              </a:r>
            </a:p>
          </p:txBody>
        </p:sp>
      </p:grpSp>
      <p:grpSp>
        <p:nvGrpSpPr>
          <p:cNvPr id="321" name="Group 208"/>
          <p:cNvGrpSpPr>
            <a:grpSpLocks/>
          </p:cNvGrpSpPr>
          <p:nvPr/>
        </p:nvGrpSpPr>
        <p:grpSpPr bwMode="auto">
          <a:xfrm>
            <a:off x="3250920" y="1414573"/>
            <a:ext cx="251754" cy="187932"/>
            <a:chOff x="304800" y="1600994"/>
            <a:chExt cx="457200" cy="229394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 flipH="1" flipV="1">
              <a:off x="481784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6" name="Elbow Connector 325"/>
          <p:cNvCxnSpPr/>
          <p:nvPr/>
        </p:nvCxnSpPr>
        <p:spPr>
          <a:xfrm rot="16200000" flipV="1">
            <a:off x="1228358" y="3384512"/>
            <a:ext cx="5291705" cy="672134"/>
          </a:xfrm>
          <a:prstGeom prst="bentConnector3">
            <a:avLst>
              <a:gd name="adj1" fmla="val 675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/>
          <p:nvPr/>
        </p:nvCxnSpPr>
        <p:spPr>
          <a:xfrm rot="10800000" flipV="1">
            <a:off x="4205272" y="4222467"/>
            <a:ext cx="3720977" cy="2110674"/>
          </a:xfrm>
          <a:prstGeom prst="bentConnector3">
            <a:avLst>
              <a:gd name="adj1" fmla="val 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/>
          <p:nvPr/>
        </p:nvCxnSpPr>
        <p:spPr>
          <a:xfrm rot="10800000">
            <a:off x="106980" y="1336337"/>
            <a:ext cx="7525873" cy="4890118"/>
          </a:xfrm>
          <a:prstGeom prst="bentConnector3">
            <a:avLst>
              <a:gd name="adj1" fmla="val 999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/>
          <p:nvPr/>
        </p:nvCxnSpPr>
        <p:spPr>
          <a:xfrm rot="16200000" flipV="1">
            <a:off x="6609861" y="5225597"/>
            <a:ext cx="1644159" cy="360021"/>
          </a:xfrm>
          <a:prstGeom prst="bentConnector3">
            <a:avLst>
              <a:gd name="adj1" fmla="val 100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/>
          <p:nvPr/>
        </p:nvCxnSpPr>
        <p:spPr>
          <a:xfrm rot="10800000">
            <a:off x="3889296" y="926540"/>
            <a:ext cx="3462336" cy="1501142"/>
          </a:xfrm>
          <a:prstGeom prst="bentConnector3">
            <a:avLst>
              <a:gd name="adj1" fmla="val 1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/>
          <p:nvPr/>
        </p:nvCxnSpPr>
        <p:spPr>
          <a:xfrm rot="10800000">
            <a:off x="1498313" y="305396"/>
            <a:ext cx="2411842" cy="625391"/>
          </a:xfrm>
          <a:prstGeom prst="bentConnector3">
            <a:avLst>
              <a:gd name="adj1" fmla="val 6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/>
          <p:nvPr/>
        </p:nvCxnSpPr>
        <p:spPr>
          <a:xfrm rot="16200000" flipV="1">
            <a:off x="1268616" y="528133"/>
            <a:ext cx="621144" cy="175668"/>
          </a:xfrm>
          <a:prstGeom prst="bentConnector3">
            <a:avLst>
              <a:gd name="adj1" fmla="val 9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3247630" y="1072005"/>
            <a:ext cx="310991" cy="2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3260574" y="1389111"/>
            <a:ext cx="125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06979" y="1336337"/>
            <a:ext cx="1551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357"/>
          <p:cNvCxnSpPr/>
          <p:nvPr/>
        </p:nvCxnSpPr>
        <p:spPr>
          <a:xfrm rot="16200000" flipV="1">
            <a:off x="2030003" y="1974882"/>
            <a:ext cx="2930056" cy="492871"/>
          </a:xfrm>
          <a:prstGeom prst="bentConnector3">
            <a:avLst>
              <a:gd name="adj1" fmla="val 1000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V="1">
            <a:off x="3240259" y="3661056"/>
            <a:ext cx="516670" cy="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7" name="Picture 6" descr="http://i.stack.imgur.com/MNpc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1" y="1927161"/>
            <a:ext cx="1155841" cy="11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" name="TextBox 363"/>
          <p:cNvSpPr txBox="1"/>
          <p:nvPr/>
        </p:nvSpPr>
        <p:spPr>
          <a:xfrm>
            <a:off x="1316750" y="1941872"/>
            <a:ext cx="68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+12V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GND</a:t>
            </a:r>
          </a:p>
        </p:txBody>
      </p:sp>
      <p:cxnSp>
        <p:nvCxnSpPr>
          <p:cNvPr id="365" name="Straight Connector 364"/>
          <p:cNvCxnSpPr/>
          <p:nvPr/>
        </p:nvCxnSpPr>
        <p:spPr>
          <a:xfrm>
            <a:off x="7241578" y="2394613"/>
            <a:ext cx="105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" name="Picture 8" descr="http://www.hobbyprojects.com/electronics_component_symbols/images/fuse-symbol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0481" y="4934753"/>
            <a:ext cx="480016" cy="2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8" name="Straight Connector 367"/>
          <p:cNvCxnSpPr/>
          <p:nvPr/>
        </p:nvCxnSpPr>
        <p:spPr>
          <a:xfrm flipH="1" flipV="1">
            <a:off x="3428551" y="5169374"/>
            <a:ext cx="2279" cy="164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350" idx="3"/>
          </p:cNvCxnSpPr>
          <p:nvPr/>
        </p:nvCxnSpPr>
        <p:spPr>
          <a:xfrm rot="5400000" flipH="1" flipV="1">
            <a:off x="2188752" y="3493558"/>
            <a:ext cx="3024248" cy="560775"/>
          </a:xfrm>
          <a:prstGeom prst="bentConnector3">
            <a:avLst>
              <a:gd name="adj1" fmla="val 12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1813989" y="2261822"/>
            <a:ext cx="2168303" cy="2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208"/>
          <p:cNvGrpSpPr>
            <a:grpSpLocks/>
          </p:cNvGrpSpPr>
          <p:nvPr/>
        </p:nvGrpSpPr>
        <p:grpSpPr bwMode="auto">
          <a:xfrm>
            <a:off x="1843062" y="2799823"/>
            <a:ext cx="204423" cy="146040"/>
            <a:chOff x="304800" y="1600994"/>
            <a:chExt cx="457200" cy="229394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Elbow Connector 389"/>
          <p:cNvCxnSpPr/>
          <p:nvPr/>
        </p:nvCxnSpPr>
        <p:spPr>
          <a:xfrm rot="10800000">
            <a:off x="1795070" y="2669468"/>
            <a:ext cx="149494" cy="122989"/>
          </a:xfrm>
          <a:prstGeom prst="bentConnector3">
            <a:avLst>
              <a:gd name="adj1" fmla="val -9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95561" y="4740859"/>
            <a:ext cx="3852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/>
              <a:t>2A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76858" y="5600202"/>
            <a:ext cx="1545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smtClean="0"/>
              <a:t>2W M140 445 NM</a:t>
            </a:r>
          </a:p>
        </p:txBody>
      </p:sp>
    </p:spTree>
    <p:extLst>
      <p:ext uri="{BB962C8B-B14F-4D97-AF65-F5344CB8AC3E}">
        <p14:creationId xmlns:p14="http://schemas.microsoft.com/office/powerpoint/2010/main" val="26150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120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</dc:creator>
  <cp:lastModifiedBy>zach</cp:lastModifiedBy>
  <cp:revision>30</cp:revision>
  <cp:lastPrinted>2016-04-15T05:27:19Z</cp:lastPrinted>
  <dcterms:created xsi:type="dcterms:W3CDTF">2016-04-13T02:58:22Z</dcterms:created>
  <dcterms:modified xsi:type="dcterms:W3CDTF">2016-04-15T05:28:46Z</dcterms:modified>
</cp:coreProperties>
</file>