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1DDBC-1CDD-4F11-86B2-3C126DAF4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396540-1D42-4F32-8D98-E9907A54F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355B99-37B9-471F-9AEA-03BDC79B2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75D2-9CEB-449F-B11C-8E9FF0BD4B5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DFEA03-A637-4052-95BA-D7A72F5A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802B28-6EB5-467F-8834-A1570A221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4F5F-DEB8-496E-AB45-7C3994A53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44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7330B-76E8-4E45-93F0-179B791D8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B807C5-E668-4FBA-B3A0-A98E50101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C5AC9D-0EB2-46D0-8E27-A265EDAB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75D2-9CEB-449F-B11C-8E9FF0BD4B5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789E2-70A8-4A81-B838-1ECB5E48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A86D7-EF29-4B91-BA1B-8B4D92A6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4F5F-DEB8-496E-AB45-7C3994A53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17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68208A-4688-4319-AA68-5FCFEF978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086E77-890C-47D4-941C-3C3A762CE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B34A8C-2BD5-48D2-BD86-DF8D0CEC7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75D2-9CEB-449F-B11C-8E9FF0BD4B5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CA24B-DAED-467B-8140-51F5F337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75CC1-685F-45D3-A2DD-A0F64816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4F5F-DEB8-496E-AB45-7C3994A53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E43D1-D2BD-4502-8675-7FE6ED788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221C1-EC99-49E5-B567-6BE1A753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ADAF58-F7DC-43EF-A57E-1EFEBF43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75D2-9CEB-449F-B11C-8E9FF0BD4B5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30AE36-C2E0-40A8-A1F3-E8AEDBAF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F5494C-B258-4F1F-AB92-D8F99DA6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4F5F-DEB8-496E-AB45-7C3994A53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44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F5D58-BBE9-4BC6-987B-EE2A61A7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10579D-FE45-4CBC-B147-108BD6617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BE0CB9-B778-4F59-B31C-87DE09180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75D2-9CEB-449F-B11C-8E9FF0BD4B5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EE609-0B07-402F-B18A-DB2FFC5E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23B33F-429E-40A7-8E38-BEECA9F2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4F5F-DEB8-496E-AB45-7C3994A53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96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5F2E4-F071-46DD-A056-6DD5F842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F0B80E-79A4-44EC-9230-D10648589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5346B9-BC1E-40E1-9B65-313A58B12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E6317C-5997-4848-9252-37929DE1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75D2-9CEB-449F-B11C-8E9FF0BD4B5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FE5073-94A1-47A8-BA73-965F4C922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40DC40-45E2-4F4C-8739-987A3621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4F5F-DEB8-496E-AB45-7C3994A53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61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F73F0-C63C-40FF-9E93-1AD9CFF27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85D92B-9A4B-4142-8031-8B381F679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CC87F9-6839-4223-889E-C2BB206B5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41C7EC-237B-4D19-A003-C26231A25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E0C59F-9F7C-4FAF-8AFB-8242AB482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F06113-844F-4012-ACC6-38ED2A87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75D2-9CEB-449F-B11C-8E9FF0BD4B5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D64906-1A7F-42B6-84CB-990938B2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4A7939-A19A-4D98-9EEE-ACB9F92B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4F5F-DEB8-496E-AB45-7C3994A53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95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DF676-45F2-44E7-9DD9-E7FB0E6C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7E8166-52BA-4DF9-99CA-AE4AC932C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75D2-9CEB-449F-B11C-8E9FF0BD4B5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C44473-549D-4769-952F-87D9A510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951D23-EB5F-4E43-B5FC-99007EF6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4F5F-DEB8-496E-AB45-7C3994A53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72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AF7658-F3FF-4AF4-B4CE-92C30B15A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75D2-9CEB-449F-B11C-8E9FF0BD4B5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B880D7-2147-4F43-A8DD-0F0B92162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313568-C07D-473D-BB5E-FD5A49B3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4F5F-DEB8-496E-AB45-7C3994A53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7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EE61-C3CC-4C13-8586-CB87C3790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AA135-3B29-482B-8DBF-70A3B45BC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880BBF-5929-4494-AFA5-B5B81831B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119F47-9F4B-4F46-805A-C9313C39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75D2-9CEB-449F-B11C-8E9FF0BD4B5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8CEEE-0FE4-4308-93A5-88893CE7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38367B-3F27-4D05-934E-1E94F3D6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4F5F-DEB8-496E-AB45-7C3994A53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06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E370A-F17D-4365-9661-EAF3BFCB2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D28811-D9C3-4F41-8CD0-1E9A10536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F4DE61-6842-4793-97E8-C26671976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03A27D-B742-43FD-A70F-3D17C681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75D2-9CEB-449F-B11C-8E9FF0BD4B5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FAA7AF-E45E-40E2-BD49-3EC77E606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901235-D9AF-4820-9729-B342DA42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4F5F-DEB8-496E-AB45-7C3994A53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73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5FC464-7247-46E1-B45C-359BBE283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AFF591-BE86-4A5A-8CE3-9CB89CCD2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D880F-93BF-4E4F-BA13-87171D637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775D2-9CEB-449F-B11C-8E9FF0BD4B5D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940F8-4768-4248-AA6C-BB0F9E2AD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8A76E-BF78-4F20-B36D-6507C9EB0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44F5F-DEB8-496E-AB45-7C3994A53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21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006904-AEB0-46C2-9547-743100F35E82}"/>
              </a:ext>
            </a:extLst>
          </p:cNvPr>
          <p:cNvSpPr/>
          <p:nvPr/>
        </p:nvSpPr>
        <p:spPr>
          <a:xfrm>
            <a:off x="4998127" y="35512"/>
            <a:ext cx="1207363" cy="76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생성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23CF0C-D596-4E71-B396-78FCAF7CAEE4}"/>
              </a:ext>
            </a:extLst>
          </p:cNvPr>
          <p:cNvSpPr/>
          <p:nvPr/>
        </p:nvSpPr>
        <p:spPr>
          <a:xfrm>
            <a:off x="4998127" y="1032860"/>
            <a:ext cx="1207363" cy="76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시퀀스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D1A4C0-AD4A-4833-8457-F2139C770B3E}"/>
              </a:ext>
            </a:extLst>
          </p:cNvPr>
          <p:cNvSpPr/>
          <p:nvPr/>
        </p:nvSpPr>
        <p:spPr>
          <a:xfrm>
            <a:off x="2024107" y="2423603"/>
            <a:ext cx="1429306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적 탐색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BCB6F2-B21A-4648-BFCB-2D4F513D4884}"/>
              </a:ext>
            </a:extLst>
          </p:cNvPr>
          <p:cNvSpPr/>
          <p:nvPr/>
        </p:nvSpPr>
        <p:spPr>
          <a:xfrm>
            <a:off x="2024107" y="2991774"/>
            <a:ext cx="1429306" cy="56817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성공</a:t>
            </a:r>
            <a:r>
              <a:rPr lang="en-US" altLang="ko-KR"/>
              <a:t> / </a:t>
            </a:r>
            <a:r>
              <a:rPr lang="ko-KR" altLang="en-US"/>
              <a:t>실패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892E96-854D-4D14-9677-6C60D9E7F66B}"/>
              </a:ext>
            </a:extLst>
          </p:cNvPr>
          <p:cNvSpPr/>
          <p:nvPr/>
        </p:nvSpPr>
        <p:spPr>
          <a:xfrm>
            <a:off x="435004" y="4493489"/>
            <a:ext cx="1429306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공격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45FFD2-B815-4FC5-8A90-0E69F561351A}"/>
              </a:ext>
            </a:extLst>
          </p:cNvPr>
          <p:cNvSpPr/>
          <p:nvPr/>
        </p:nvSpPr>
        <p:spPr>
          <a:xfrm>
            <a:off x="3032832" y="4493490"/>
            <a:ext cx="2330389" cy="5681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가까운 적으로 이동</a:t>
            </a:r>
          </a:p>
        </p:txBody>
      </p:sp>
      <p:sp>
        <p:nvSpPr>
          <p:cNvPr id="11" name="하트 10">
            <a:extLst>
              <a:ext uri="{FF2B5EF4-FFF2-40B4-BE49-F238E27FC236}">
                <a16:creationId xmlns:a16="http://schemas.microsoft.com/office/drawing/2014/main" id="{6C23B478-834B-47CD-9E43-FF5151B7F131}"/>
              </a:ext>
            </a:extLst>
          </p:cNvPr>
          <p:cNvSpPr/>
          <p:nvPr/>
        </p:nvSpPr>
        <p:spPr>
          <a:xfrm>
            <a:off x="9990338" y="1180730"/>
            <a:ext cx="594804" cy="594804"/>
          </a:xfrm>
          <a:prstGeom prst="hear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형: 비어 있음 11">
            <a:extLst>
              <a:ext uri="{FF2B5EF4-FFF2-40B4-BE49-F238E27FC236}">
                <a16:creationId xmlns:a16="http://schemas.microsoft.com/office/drawing/2014/main" id="{EDAD0F3F-FD72-48D7-A087-2FEF04CFE8BE}"/>
              </a:ext>
            </a:extLst>
          </p:cNvPr>
          <p:cNvSpPr/>
          <p:nvPr/>
        </p:nvSpPr>
        <p:spPr>
          <a:xfrm>
            <a:off x="9297880" y="488272"/>
            <a:ext cx="1979720" cy="1979720"/>
          </a:xfrm>
          <a:prstGeom prst="donut">
            <a:avLst>
              <a:gd name="adj" fmla="val 2168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원형: 비어 있음 12">
            <a:extLst>
              <a:ext uri="{FF2B5EF4-FFF2-40B4-BE49-F238E27FC236}">
                <a16:creationId xmlns:a16="http://schemas.microsoft.com/office/drawing/2014/main" id="{ADED55FD-33A8-4461-AB64-5545911695FA}"/>
              </a:ext>
            </a:extLst>
          </p:cNvPr>
          <p:cNvSpPr/>
          <p:nvPr/>
        </p:nvSpPr>
        <p:spPr>
          <a:xfrm>
            <a:off x="8756218" y="-53390"/>
            <a:ext cx="3063043" cy="3063043"/>
          </a:xfrm>
          <a:prstGeom prst="donut">
            <a:avLst>
              <a:gd name="adj" fmla="val 2168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695D73-55E6-4A0A-A6B2-53FC8616A34B}"/>
              </a:ext>
            </a:extLst>
          </p:cNvPr>
          <p:cNvSpPr txBox="1"/>
          <p:nvPr/>
        </p:nvSpPr>
        <p:spPr>
          <a:xfrm>
            <a:off x="764090" y="94585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처치 시 반복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C82DD14-1811-413B-8BC0-024F0D0FB9B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601809" y="798992"/>
            <a:ext cx="0" cy="2338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D7571D5-12C0-4543-A303-4107796A973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738760" y="1796340"/>
            <a:ext cx="2863049" cy="6272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744C9A3-F5CC-417F-AC2B-747817BB3ED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149657" y="3559945"/>
            <a:ext cx="1589103" cy="9335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270E107-7B57-4137-98E5-F6CE1C12F2A2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2738760" y="3559945"/>
            <a:ext cx="1459267" cy="9335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C92922F3-841D-41BE-92EE-827C58F5EF53}"/>
              </a:ext>
            </a:extLst>
          </p:cNvPr>
          <p:cNvCxnSpPr>
            <a:cxnSpLocks/>
            <a:stCxn id="8" idx="1"/>
            <a:endCxn id="5" idx="1"/>
          </p:cNvCxnSpPr>
          <p:nvPr/>
        </p:nvCxnSpPr>
        <p:spPr>
          <a:xfrm rot="10800000" flipH="1">
            <a:off x="435003" y="1414601"/>
            <a:ext cx="4563123" cy="3362975"/>
          </a:xfrm>
          <a:prstGeom prst="bentConnector3">
            <a:avLst>
              <a:gd name="adj1" fmla="val -50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57A7C17-BDE4-4760-A7F8-6D0433153672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601809" y="1796340"/>
            <a:ext cx="303691" cy="11502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3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함승호</dc:creator>
  <cp:lastModifiedBy>함승호</cp:lastModifiedBy>
  <cp:revision>7</cp:revision>
  <dcterms:created xsi:type="dcterms:W3CDTF">2022-07-14T09:18:32Z</dcterms:created>
  <dcterms:modified xsi:type="dcterms:W3CDTF">2022-07-14T09:24:32Z</dcterms:modified>
</cp:coreProperties>
</file>