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529C"/>
                </a:solidFill>
              </a:defRPr>
            </a:pPr>
            <a:r>
              <a:t>Solução de Centralização de Cadastros de Usuários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00ABA9"/>
                </a:solidFill>
              </a:defRPr>
            </a:pPr>
            <a:r>
              <a:t>Hospital Beneficência Portuguesa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529C"/>
                </a:solidFill>
              </a:defRPr>
            </a:pPr>
            <a:r>
              <a:t>Benefícios 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Consistência de Dados: Garantia de que todos os sistemas possuem as mesmas informações</a:t>
            </a:r>
          </a:p>
          <a:p>
            <a:r>
              <a:t>• Simplificação da Gestão de Fotos: Processo unificado para atualização de imagens</a:t>
            </a:r>
          </a:p>
          <a:p>
            <a:r>
              <a:t>• Redução de Retrabalho: Eliminação da necessidade de múltiplos cadastros</a:t>
            </a:r>
          </a:p>
          <a:p>
            <a:r>
              <a:t>• Aumento de Produtividade: Menos tempo dedicado a tarefas administrativas</a:t>
            </a:r>
          </a:p>
          <a:p>
            <a:r>
              <a:t>• Melhoria na Segurança: Controle centralizado de acessos e permissões</a:t>
            </a:r>
          </a:p>
          <a:p/>
          <a:p>
            <a:r>
              <a:t>Retorno Esperado:</a:t>
            </a:r>
          </a:p>
          <a:p>
            <a:r>
              <a:t>• Redução de 70% no tempo dedicado à gestão de cadastros</a:t>
            </a:r>
          </a:p>
          <a:p>
            <a:r>
              <a:t>• Eliminação de inconsistências entre sistemas</a:t>
            </a:r>
          </a:p>
          <a:p>
            <a:r>
              <a:t>• Aumento na segurança e controle de acesso</a:t>
            </a:r>
          </a:p>
          <a:p>
            <a:r>
              <a:t>• Melhoria na experiência dos usuários</a:t>
            </a:r>
          </a:p>
          <a:p>
            <a:r>
              <a:t>• Redução de custos operacionais a longo prazo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529C"/>
                </a:solidFill>
              </a:defRPr>
            </a:pPr>
            <a:r>
              <a:t>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Workshop de Detalhamento</a:t>
            </a:r>
          </a:p>
          <a:p>
            <a:r>
              <a:t>   • Sessão com equipes técnicas e operacionais para refinamento da solução</a:t>
            </a:r>
          </a:p>
          <a:p/>
          <a:p>
            <a:r>
              <a:t>2. Prova de Conceito</a:t>
            </a:r>
          </a:p>
          <a:p>
            <a:r>
              <a:t>   • Implementação piloto com escopo reduzido para validação técnica</a:t>
            </a:r>
          </a:p>
          <a:p/>
          <a:p>
            <a:r>
              <a:t>3. Planejamento Detalhado</a:t>
            </a:r>
          </a:p>
          <a:p>
            <a:r>
              <a:t>   • Cronograma, recursos e marcos para implementação completa</a:t>
            </a:r>
          </a:p>
          <a:p/>
          <a:p>
            <a:r>
              <a:t>4. Início do Projeto</a:t>
            </a:r>
          </a:p>
          <a:p>
            <a:r>
              <a:t>   • Mobilização da equipe e início das atividades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529C"/>
                </a:solidFill>
              </a:defRPr>
            </a:pPr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 centralização de cadastros de usuários representa uma oportunidade significativa para o Hospital Beneficência Portuguesa:</a:t>
            </a:r>
          </a:p>
          <a:p/>
          <a:p>
            <a:r>
              <a:t>• Otimizar processos administrativos</a:t>
            </a:r>
          </a:p>
          <a:p>
            <a:r>
              <a:t>• Reduzir custos operacionais</a:t>
            </a:r>
          </a:p>
          <a:p>
            <a:r>
              <a:t>• Melhorar a experiência de colaboradores e pacientes</a:t>
            </a:r>
          </a:p>
          <a:p>
            <a:r>
              <a:t>• Aumentar a segurança da informação</a:t>
            </a:r>
          </a:p>
          <a:p>
            <a:r>
              <a:t>• Garantir consistência de dados em todos os sistemas</a:t>
            </a:r>
          </a:p>
          <a:p/>
          <a:p>
            <a:r>
              <a:t>A solução recomendada (Cenário 1) oferece o melhor equilíbrio entre benefícios, custos e facilidade de implementação, permitindo resultados rápidos com menor impacto operacional.</a:t>
            </a:r>
          </a:p>
          <a:p/>
          <a:p>
            <a:r>
              <a:t>Estamos à disposição para esclarecer dúvidas e avançar com os próximos passos para a implementação desta solução transformadora.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529C"/>
                </a:solidFill>
              </a:defRPr>
            </a:pPr>
            <a:r>
              <a:t>Sumário Executivo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Desafio: Gerenciamento de múltiplos cadastros de usuários em diferentes sistemas</a:t>
            </a:r>
          </a:p>
          <a:p>
            <a:r>
              <a:t>• Problema: Redundância, inconsistências e dificuldades na gestão de fotos</a:t>
            </a:r>
          </a:p>
          <a:p>
            <a:r>
              <a:t>• Solução: Centralização de cadastros para simplificar a gestão e garantir consistência</a:t>
            </a:r>
          </a:p>
          <a:p>
            <a:r>
              <a:t>• Recomendação: Utilizar sistema base existente como fonte primária de cadastros</a:t>
            </a:r>
          </a:p>
          <a:p>
            <a:r>
              <a:t>• Benefícios: Menor curva de aprendizado, aproveitamento de investimentos, implementação mais rápida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529C"/>
                </a:solidFill>
              </a:defRPr>
            </a:pPr>
            <a:r>
              <a:t>Contextualização do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Desafios Atuais:</a:t>
            </a:r>
          </a:p>
          <a:p>
            <a:r>
              <a:t>• Multiplicidade de Cadastros em diferentes sistemas (W-Access, MV, RH e outros)</a:t>
            </a:r>
          </a:p>
          <a:p>
            <a:r>
              <a:t>• Inconsistência de Dados entre sistemas para o mesmo usuário</a:t>
            </a:r>
          </a:p>
          <a:p>
            <a:r>
              <a:t>• Gestão Complexa de Fotos dos usuários</a:t>
            </a:r>
          </a:p>
          <a:p>
            <a:r>
              <a:t>• Retrabalho Operacional no cadastro de usuários</a:t>
            </a:r>
          </a:p>
          <a:p>
            <a:r>
              <a:t>• Experiência Fragmentada para operadores e usuários finais</a:t>
            </a:r>
          </a:p>
          <a:p/>
          <a:p>
            <a:r>
              <a:t>Impactos:</a:t>
            </a:r>
          </a:p>
          <a:p>
            <a:r>
              <a:t>• Aumento do tempo em tarefas administrativas</a:t>
            </a:r>
          </a:p>
          <a:p>
            <a:r>
              <a:t>• Maior probabilidade de erros humanos</a:t>
            </a:r>
          </a:p>
          <a:p>
            <a:r>
              <a:t>• Dificuldades no controle de acesso físico e lógico</a:t>
            </a:r>
          </a:p>
          <a:p>
            <a:r>
              <a:t>• Comprometimento da segurança da informação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529C"/>
                </a:solidFill>
              </a:defRPr>
            </a:pPr>
            <a:r>
              <a:t>Cenário 1: Sistema Base como Fonte Primária (Recomendado)</a:t>
            </a:r>
          </a:p>
        </p:txBody>
      </p:sp>
      <p:pic>
        <p:nvPicPr>
          <p:cNvPr id="3" name="Picture 2" descr="diagrama_cenari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529C"/>
                </a:solidFill>
              </a:defRPr>
            </a:pPr>
            <a:r>
              <a:t>Vantagens do Cenário 1 (Recomendado)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Curva de aprendizado reduzida: Operadores já familiarizados com o sistema base</a:t>
            </a:r>
          </a:p>
          <a:p>
            <a:r>
              <a:t>• Aproveitamento de investimento existente: Utiliza infraestrutura já adquirida</a:t>
            </a:r>
          </a:p>
          <a:p>
            <a:r>
              <a:t>• Menor resistência à mudança: Usuários continuam usando sistema conhecido</a:t>
            </a:r>
          </a:p>
          <a:p>
            <a:r>
              <a:t>• Implementação mais rápida: Apenas desenvolvimento de conectores de integração</a:t>
            </a:r>
          </a:p>
          <a:p>
            <a:r>
              <a:t>• Menor risco operacional: Sistema base já em produção com estabilidade comprovada</a:t>
            </a:r>
          </a:p>
          <a:p>
            <a:r>
              <a:t>• Continuidade operacional: Sem interrupção nos processos durante implementação</a:t>
            </a:r>
          </a:p>
          <a:p>
            <a:r>
              <a:t>• Custo-benefício otimizado: Melhor relação entre investimento e resultados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529C"/>
                </a:solidFill>
              </a:defRPr>
            </a:pPr>
            <a:r>
              <a:t>Cenário 2: Nova Aplicação Centralizada para Cadastros</a:t>
            </a:r>
          </a:p>
        </p:txBody>
      </p:sp>
      <p:pic>
        <p:nvPicPr>
          <p:cNvPr id="3" name="Picture 2" descr="diagrama_cenari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529C"/>
                </a:solidFill>
              </a:defRPr>
            </a:pPr>
            <a:r>
              <a:t>Cenário 3: Aplicação como Serviço via API</a:t>
            </a:r>
          </a:p>
        </p:txBody>
      </p:sp>
      <p:pic>
        <p:nvPicPr>
          <p:cNvPr id="3" name="Picture 2" descr="diagrama_cenario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529C"/>
                </a:solidFill>
              </a:defRPr>
            </a:pPr>
            <a:r>
              <a:t>Análise Comparativa dos Cenários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Critérios de Avaliação:</a:t>
            </a:r>
          </a:p>
          <a:p/>
          <a:p>
            <a:r>
              <a:t>• Tempo de implementação: Cenário 1 (Menor) &lt; Cenário 3 (Médio) &lt; Cenário 2 (Maior)</a:t>
            </a:r>
          </a:p>
          <a:p>
            <a:r>
              <a:t>• Custo: Cenário 1 (Menor) &lt; Cenário 3 (Médio) &lt; Cenário 2 (Maior)</a:t>
            </a:r>
          </a:p>
          <a:p>
            <a:r>
              <a:t>• Curva de aprendizado: Cenário 1 (Mínima) &lt; Cenário 3 (Média) &lt; Cenário 2 (Alta)</a:t>
            </a:r>
          </a:p>
          <a:p>
            <a:r>
              <a:t>• Flexibilidade técnica: Cenário 1 (Média) &lt; Cenário 2 (Alta) = Cenário 3 (Alta)</a:t>
            </a:r>
          </a:p>
          <a:p>
            <a:r>
              <a:t>• Risco operacional: Cenário 1 (Baixo) &lt; Cenário 3 (Médio) &lt; Cenário 2 (Alto)</a:t>
            </a:r>
          </a:p>
          <a:p>
            <a:r>
              <a:t>• Manutenção a longo prazo: Cenário 1 (Média) = Cenário 2 (Média) &lt; Cenário 3 (Alta)</a:t>
            </a:r>
          </a:p>
          <a:p>
            <a:r>
              <a:t>• Escalabilidade: Cenário 1 (Média) &lt; Cenário 2 (Alta) = Cenário 3 (Alta)</a:t>
            </a:r>
          </a:p>
          <a:p/>
          <a:p>
            <a:r>
              <a:t>Conclusão: O Cenário 1 apresenta o melhor equilíbrio entre benefícios, custos e facilidade de implementação.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529C"/>
                </a:solidFill>
              </a:defRPr>
            </a:pPr>
            <a:r>
              <a:t>Plano de Implementação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Fase 1: Preparação e Análise (4-6 semanas)</a:t>
            </a:r>
          </a:p>
          <a:p>
            <a:r>
              <a:t>• Mapeamento detalhado dos sistemas e interfaces</a:t>
            </a:r>
          </a:p>
          <a:p>
            <a:r>
              <a:t>• Definição do sistema base a ser utilizado</a:t>
            </a:r>
          </a:p>
          <a:p>
            <a:r>
              <a:t>• Análise de requisitos técnicos e funcionais</a:t>
            </a:r>
          </a:p>
          <a:p/>
          <a:p>
            <a:r>
              <a:t>Fase 2: Desenvolvimento (8-12 semanas)</a:t>
            </a:r>
          </a:p>
          <a:p>
            <a:r>
              <a:t>• Implementação do middleware de integração</a:t>
            </a:r>
          </a:p>
          <a:p>
            <a:r>
              <a:t>• Desenvolvimento dos conectores específicos</a:t>
            </a:r>
          </a:p>
          <a:p>
            <a:r>
              <a:t>• Criação do repositório centralizado de fotos</a:t>
            </a:r>
          </a:p>
          <a:p/>
          <a:p>
            <a:r>
              <a:t>Fase 3: Implantação (4-6 semanas)</a:t>
            </a:r>
          </a:p>
          <a:p>
            <a:r>
              <a:t>• Testes de aceitação com usuários-chave</a:t>
            </a:r>
          </a:p>
          <a:p>
            <a:r>
              <a:t>• Migração e sincronização inicial de dados</a:t>
            </a:r>
          </a:p>
          <a:p>
            <a:r>
              <a:t>• Implantação gradual por departamentos</a:t>
            </a:r>
          </a:p>
          <a:p/>
          <a:p>
            <a:r>
              <a:t>Fase 4: Monitoramento e Otimização (Contínuo)</a:t>
            </a:r>
          </a:p>
          <a:p>
            <a:r>
              <a:t>• Acompanhamento de métricas de desempenho</a:t>
            </a:r>
          </a:p>
          <a:p>
            <a:r>
              <a:t>• Ajustes e otimizações conforme necessário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