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4" r:id="rId7"/>
    <p:sldId id="265" r:id="rId8"/>
    <p:sldId id="273" r:id="rId9"/>
    <p:sldId id="261" r:id="rId10"/>
    <p:sldId id="260" r:id="rId11"/>
    <p:sldId id="268" r:id="rId12"/>
    <p:sldId id="270" r:id="rId13"/>
    <p:sldId id="269" r:id="rId14"/>
    <p:sldId id="262" r:id="rId15"/>
    <p:sldId id="263" r:id="rId16"/>
    <p:sldId id="271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4CB5-5B22-8D62-8D0E-6EB8C3F9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A1C77-62C6-354A-EA2B-29CEF71D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93361-5834-3197-302E-D8A994EC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DBCAB-4A0E-1A17-06A5-6726DDD6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E92B9-0917-5264-827D-2D764FE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07-4DBB-0014-08B3-FC6D58FB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15480-6333-6B00-7B94-6F6E47E9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CBD00-AED4-FFD2-C7F8-C50F8EE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ABF7-2ED3-C449-1BF4-478532F4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0C51-3F58-7D80-F04A-42901CA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6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BF0866-A637-9185-FFB6-2F5E474BD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A7F7B-023A-CDF7-422D-3B8B082E4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5F737-B1EE-2138-3EED-A2E244A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2C2C8-77FD-3B43-106B-1C44A4F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F16FB-3529-C83B-54AF-E182F7C0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656B-EF92-D426-ADE4-BABF41E5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C8336-C956-EEA1-1AB9-B75A140C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F699D-9410-AF7C-077F-8AE5C04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55D97-48A2-6D34-5605-82CD791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092E0-7569-AF8B-315D-087005F5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2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F25C-8218-B64A-3561-0D894645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5725D-CA1F-DD82-430B-D03F7D53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1FE0-F3F7-69D3-8D56-FE05E39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880EC-6C74-BDBD-8B4C-79C132E3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836B7-D8B9-F634-E44F-ECBCD0D5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75FA3-0304-7C8B-170B-E6171913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D831-F9B6-F291-3F4F-C30B82D8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DB01C-0C6F-E80C-9906-C8CDD630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628B5-641F-492A-9ACB-4745A9A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66A6-8548-BDF2-AF48-3A89C315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90524-F0A0-5DE8-C645-5F837D7C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98C23-793B-DC6A-60F7-ED40324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4C43D-97B4-2F43-1484-AC05EDD3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26047-7250-979D-C356-7DBF769D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FDA40-BB2D-A6F4-6D18-71369A777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012827-1A96-72C0-F246-614C9F4AF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DEDD5-A8C9-95EF-2BB0-C0EC30A7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26EDA-3CA2-1DE0-A919-C6A46379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2905C-1ABD-A668-62BF-15C30596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FB9B2-A90C-822E-10B2-7ED0D160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36B3-B697-9DF5-A9F5-08874F53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9A6B3-543A-F920-7D33-653E747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23439-B620-0D7F-519B-F334F7F0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570618-4AFF-6516-E633-84D09B04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FE770-689D-6E28-816F-1F5FBFB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6524F-6961-C864-139F-4C28E4AF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3861B-CB52-9DBD-1796-D17EBD7F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35C60-E1E2-2291-22D7-7E67745B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C8A55-EB4F-AEEB-14F2-39147DA3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CF802-D1F4-E475-B63E-CAEC42A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FF4F0-E135-D08C-2DA7-10E1EA4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55274-5E94-009E-41B9-1C41DB21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0A79-F680-0639-8959-D982BC0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27349E-BD23-051C-8C62-82044593A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48772-3A91-39D0-C8E7-579C341D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EA72A-9A74-5307-6C53-31400EF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005F-718A-B044-27C0-D5D9D553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E4847-763F-B546-8875-0B20A209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348AA6-A699-7C39-79CC-8BF7D3AA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CDF2C-9280-2E0D-1153-9004053E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6179-7A64-4426-8B65-0D5EAE7B8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CA88-319A-4EF5-ABA9-FD2E2988691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DCA75-A2A8-ED55-C4F8-DC9F6F143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EDADE-D782-0C14-602B-96D8F3D85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AA74-1B07-4CE2-9233-A0D2AFF3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5E4678-132F-95B2-4C3A-F9F868792B4B}"/>
              </a:ext>
            </a:extLst>
          </p:cNvPr>
          <p:cNvSpPr txBox="1"/>
          <p:nvPr/>
        </p:nvSpPr>
        <p:spPr>
          <a:xfrm>
            <a:off x="3544824" y="3075057"/>
            <a:ext cx="5102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InDive</a:t>
            </a:r>
            <a:r>
              <a:rPr lang="en-US" altLang="ko-KR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시연 시나리오</a:t>
            </a:r>
            <a:endParaRPr lang="en-US" altLang="ko-KR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9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BFAFF3-CF25-E3A4-F95A-45D38097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55" y="1496077"/>
            <a:ext cx="2029089" cy="386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E5C134-2C17-5E86-4B47-B294EE6A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64" y="1496077"/>
            <a:ext cx="2033897" cy="386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096403-F32D-4620-C9EB-96398DF50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242" y="1505140"/>
            <a:ext cx="2033897" cy="38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D69AB-CD09-DAFF-7237-08704DE826DE}"/>
              </a:ext>
            </a:extLst>
          </p:cNvPr>
          <p:cNvSpPr txBox="1"/>
          <p:nvPr/>
        </p:nvSpPr>
        <p:spPr>
          <a:xfrm>
            <a:off x="541867" y="550334"/>
            <a:ext cx="185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플레이어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162D77-A6E8-3699-9ED0-6DBBD0C2AED1}"/>
              </a:ext>
            </a:extLst>
          </p:cNvPr>
          <p:cNvSpPr/>
          <p:nvPr/>
        </p:nvSpPr>
        <p:spPr>
          <a:xfrm>
            <a:off x="2565400" y="4241800"/>
            <a:ext cx="258558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81C6B4-D703-0973-3AC7-A1DB09665294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2823958" y="3429000"/>
            <a:ext cx="1550206" cy="922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AE2C4C-D669-BD2D-18EE-12BD7AE1FF93}"/>
              </a:ext>
            </a:extLst>
          </p:cNvPr>
          <p:cNvSpPr/>
          <p:nvPr/>
        </p:nvSpPr>
        <p:spPr>
          <a:xfrm>
            <a:off x="2125133" y="3166533"/>
            <a:ext cx="541867" cy="618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18A5C6-D044-496D-727F-F5A60C23A59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2667000" y="3429000"/>
            <a:ext cx="1707164" cy="46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D1CA536-3D1A-87E4-CE79-0457EA2A5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45" y="1245384"/>
            <a:ext cx="1339397" cy="615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D8E87A-0DC5-051F-627E-84BA68FBA44E}"/>
              </a:ext>
            </a:extLst>
          </p:cNvPr>
          <p:cNvSpPr/>
          <p:nvPr/>
        </p:nvSpPr>
        <p:spPr>
          <a:xfrm>
            <a:off x="6197600" y="1496077"/>
            <a:ext cx="210461" cy="20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A8099F-9523-E295-9D70-82AD191CF000}"/>
              </a:ext>
            </a:extLst>
          </p:cNvPr>
          <p:cNvCxnSpPr>
            <a:cxnSpLocks/>
          </p:cNvCxnSpPr>
          <p:nvPr/>
        </p:nvCxnSpPr>
        <p:spPr>
          <a:xfrm flipV="1">
            <a:off x="6390204" y="1516982"/>
            <a:ext cx="354141" cy="7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55B45B-0EB5-DA8D-F7A1-3475A3D48974}"/>
              </a:ext>
            </a:extLst>
          </p:cNvPr>
          <p:cNvCxnSpPr>
            <a:cxnSpLocks/>
          </p:cNvCxnSpPr>
          <p:nvPr/>
        </p:nvCxnSpPr>
        <p:spPr>
          <a:xfrm>
            <a:off x="7889269" y="1388533"/>
            <a:ext cx="678998" cy="207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95DB68-CFBB-CAE9-FD05-630137FE5804}"/>
              </a:ext>
            </a:extLst>
          </p:cNvPr>
          <p:cNvSpPr txBox="1"/>
          <p:nvPr/>
        </p:nvSpPr>
        <p:spPr>
          <a:xfrm>
            <a:off x="1058333" y="5537659"/>
            <a:ext cx="2089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최신 음악이나 음악의 재생 버튼을 누르면 플레이어로 이동한다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70886-C6C2-7A2E-B35D-189385F71DA1}"/>
              </a:ext>
            </a:extLst>
          </p:cNvPr>
          <p:cNvSpPr/>
          <p:nvPr/>
        </p:nvSpPr>
        <p:spPr>
          <a:xfrm>
            <a:off x="4436533" y="4749800"/>
            <a:ext cx="1953671" cy="591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8D02D8-AE4A-6405-877E-C6F28C64488A}"/>
              </a:ext>
            </a:extLst>
          </p:cNvPr>
          <p:cNvSpPr txBox="1"/>
          <p:nvPr/>
        </p:nvSpPr>
        <p:spPr>
          <a:xfrm>
            <a:off x="4264097" y="5580451"/>
            <a:ext cx="276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하단의 플레이어 버튼들로 현재 음악을 제어할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81E0A-16BE-CE19-F87D-8F04B883C77C}"/>
              </a:ext>
            </a:extLst>
          </p:cNvPr>
          <p:cNvSpPr txBox="1"/>
          <p:nvPr/>
        </p:nvSpPr>
        <p:spPr>
          <a:xfrm>
            <a:off x="6744345" y="2003696"/>
            <a:ext cx="153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상세정보 보기 누르면 상세 페이지로 넘어간다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39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70582D-EA7A-D0DB-1A83-0E47EA7B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6" y="1410512"/>
            <a:ext cx="2033897" cy="38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DF73D-0150-C354-733A-6A06E45814E3}"/>
              </a:ext>
            </a:extLst>
          </p:cNvPr>
          <p:cNvSpPr txBox="1"/>
          <p:nvPr/>
        </p:nvSpPr>
        <p:spPr>
          <a:xfrm>
            <a:off x="541866" y="550334"/>
            <a:ext cx="50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플레이어 </a:t>
            </a:r>
            <a:r>
              <a:rPr lang="en-US" altLang="ko-KR" sz="2800" dirty="0"/>
              <a:t>– </a:t>
            </a:r>
            <a:r>
              <a:rPr lang="ko-KR" altLang="en-US" sz="2800" dirty="0"/>
              <a:t>상세 정보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59DDB-A3E7-07F0-4F88-C0C14F4E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56" y="1391214"/>
            <a:ext cx="2033897" cy="3839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A0D153-77E1-DF95-87DA-80EC0254DC54}"/>
              </a:ext>
            </a:extLst>
          </p:cNvPr>
          <p:cNvSpPr/>
          <p:nvPr/>
        </p:nvSpPr>
        <p:spPr>
          <a:xfrm>
            <a:off x="1777004" y="3910106"/>
            <a:ext cx="3556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714C06-220A-80F4-7262-3402970979B7}"/>
              </a:ext>
            </a:extLst>
          </p:cNvPr>
          <p:cNvSpPr/>
          <p:nvPr/>
        </p:nvSpPr>
        <p:spPr>
          <a:xfrm>
            <a:off x="2547471" y="5070040"/>
            <a:ext cx="381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73C2C3-15EF-7A1A-0F60-8D57D0B5F2BE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2928471" y="3311060"/>
            <a:ext cx="928585" cy="1839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4F1252-CE79-A555-C888-E9E9D99D7FCB}"/>
              </a:ext>
            </a:extLst>
          </p:cNvPr>
          <p:cNvSpPr txBox="1"/>
          <p:nvPr/>
        </p:nvSpPr>
        <p:spPr>
          <a:xfrm>
            <a:off x="642470" y="5587143"/>
            <a:ext cx="298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펼쳐보기 버튼으로 나머지 가사들을 볼 수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79604-AC64-F8DA-3CC4-4E3B5A6943E3}"/>
              </a:ext>
            </a:extLst>
          </p:cNvPr>
          <p:cNvSpPr txBox="1"/>
          <p:nvPr/>
        </p:nvSpPr>
        <p:spPr>
          <a:xfrm>
            <a:off x="3701782" y="5579409"/>
            <a:ext cx="298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버튼으로 댓글을 작성할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B8853AB-6DF3-E9A3-341F-E261F9B1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71" y="1391214"/>
            <a:ext cx="2205541" cy="6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30FF252-5696-CA50-07F0-9B078932103D}"/>
              </a:ext>
            </a:extLst>
          </p:cNvPr>
          <p:cNvSpPr/>
          <p:nvPr/>
        </p:nvSpPr>
        <p:spPr>
          <a:xfrm>
            <a:off x="8205734" y="1693118"/>
            <a:ext cx="164274" cy="16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202E48-2AAC-23B3-6837-2485F85B7787}"/>
              </a:ext>
            </a:extLst>
          </p:cNvPr>
          <p:cNvSpPr/>
          <p:nvPr/>
        </p:nvSpPr>
        <p:spPr>
          <a:xfrm>
            <a:off x="8408931" y="1693115"/>
            <a:ext cx="164274" cy="16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23DB0-1B9F-8AB4-4598-FC6BC0383E55}"/>
              </a:ext>
            </a:extLst>
          </p:cNvPr>
          <p:cNvSpPr txBox="1"/>
          <p:nvPr/>
        </p:nvSpPr>
        <p:spPr>
          <a:xfrm>
            <a:off x="6382870" y="2257544"/>
            <a:ext cx="2455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댓글을 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4A5841A-3AA5-4E38-4440-2F125EBC0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870" y="2847601"/>
            <a:ext cx="2184586" cy="607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586962-1A84-A639-F0D3-B3E0762CEBAF}"/>
              </a:ext>
            </a:extLst>
          </p:cNvPr>
          <p:cNvSpPr txBox="1"/>
          <p:nvPr/>
        </p:nvSpPr>
        <p:spPr>
          <a:xfrm>
            <a:off x="6392398" y="3724921"/>
            <a:ext cx="187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유저의 댓글을 신고할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93A822-70C0-0113-1F9D-35C2F84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480" y="1391213"/>
            <a:ext cx="2184586" cy="3869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6801844-967F-B83D-394C-5229962E8B91}"/>
              </a:ext>
            </a:extLst>
          </p:cNvPr>
          <p:cNvSpPr/>
          <p:nvPr/>
        </p:nvSpPr>
        <p:spPr>
          <a:xfrm>
            <a:off x="8370008" y="3122707"/>
            <a:ext cx="197448" cy="205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339AAF6-0241-B4B8-5372-48500DA8EF6C}"/>
              </a:ext>
            </a:extLst>
          </p:cNvPr>
          <p:cNvCxnSpPr>
            <a:stCxn id="34" idx="6"/>
            <a:endCxn id="33" idx="1"/>
          </p:cNvCxnSpPr>
          <p:nvPr/>
        </p:nvCxnSpPr>
        <p:spPr>
          <a:xfrm>
            <a:off x="8567456" y="3225351"/>
            <a:ext cx="371024" cy="100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17956D-1DBC-5A72-970F-D30DD603F023}"/>
              </a:ext>
            </a:extLst>
          </p:cNvPr>
          <p:cNvSpPr txBox="1"/>
          <p:nvPr/>
        </p:nvSpPr>
        <p:spPr>
          <a:xfrm>
            <a:off x="8938480" y="5510641"/>
            <a:ext cx="230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신고버튼을 누르면 카카오 </a:t>
            </a:r>
            <a:r>
              <a:rPr lang="en-US" altLang="ko-KR" sz="1400" dirty="0" err="1"/>
              <a:t>InDive</a:t>
            </a:r>
            <a:r>
              <a:rPr lang="ko-KR" altLang="en-US" sz="1400" dirty="0"/>
              <a:t>채널로 이동한다</a:t>
            </a:r>
          </a:p>
        </p:txBody>
      </p:sp>
    </p:spTree>
    <p:extLst>
      <p:ext uri="{BB962C8B-B14F-4D97-AF65-F5344CB8AC3E}">
        <p14:creationId xmlns:p14="http://schemas.microsoft.com/office/powerpoint/2010/main" val="355860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5E4678-132F-95B2-4C3A-F9F868792B4B}"/>
              </a:ext>
            </a:extLst>
          </p:cNvPr>
          <p:cNvSpPr txBox="1"/>
          <p:nvPr/>
        </p:nvSpPr>
        <p:spPr>
          <a:xfrm>
            <a:off x="4150659" y="3075057"/>
            <a:ext cx="346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유저 스튜디오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38486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1D86-498D-FFD8-5BD4-E8690A863109}"/>
              </a:ext>
            </a:extLst>
          </p:cNvPr>
          <p:cNvSpPr txBox="1"/>
          <p:nvPr/>
        </p:nvSpPr>
        <p:spPr>
          <a:xfrm>
            <a:off x="541866" y="550334"/>
            <a:ext cx="251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유저 스튜디오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5F80A6-E891-3205-8F0E-290FE123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14" y="1374587"/>
            <a:ext cx="1980521" cy="3786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38B814-C7DF-D9E4-EC59-FAA0A19A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93" y="1329608"/>
            <a:ext cx="1980520" cy="3755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AA7D58-5CA9-178D-0A1F-E27ADE45982C}"/>
              </a:ext>
            </a:extLst>
          </p:cNvPr>
          <p:cNvSpPr/>
          <p:nvPr/>
        </p:nvSpPr>
        <p:spPr>
          <a:xfrm>
            <a:off x="1636896" y="3083859"/>
            <a:ext cx="866249" cy="24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B6091B-5C1E-0291-B760-E661077148C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03145" y="2483224"/>
            <a:ext cx="1867647" cy="72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08C048-2660-94A0-7709-498A8BD04B39}"/>
              </a:ext>
            </a:extLst>
          </p:cNvPr>
          <p:cNvSpPr/>
          <p:nvPr/>
        </p:nvSpPr>
        <p:spPr>
          <a:xfrm>
            <a:off x="4482058" y="2796988"/>
            <a:ext cx="1535252" cy="28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6B1AA-13CC-DAAE-195A-8E544F17D550}"/>
              </a:ext>
            </a:extLst>
          </p:cNvPr>
          <p:cNvSpPr/>
          <p:nvPr/>
        </p:nvSpPr>
        <p:spPr>
          <a:xfrm>
            <a:off x="4535844" y="3379689"/>
            <a:ext cx="1890873" cy="28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3B70C-276F-4DC4-0060-1271BFC8FDB0}"/>
              </a:ext>
            </a:extLst>
          </p:cNvPr>
          <p:cNvSpPr txBox="1"/>
          <p:nvPr/>
        </p:nvSpPr>
        <p:spPr>
          <a:xfrm>
            <a:off x="1430369" y="5310261"/>
            <a:ext cx="251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후원하기 버튼을 눌러 후원 페이지로 이동한다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156CA-619A-1201-B555-C576A342E498}"/>
              </a:ext>
            </a:extLst>
          </p:cNvPr>
          <p:cNvSpPr txBox="1"/>
          <p:nvPr/>
        </p:nvSpPr>
        <p:spPr>
          <a:xfrm>
            <a:off x="4370792" y="5276622"/>
            <a:ext cx="2519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보낼 수량을 입력 할 수 있고 메시지를 입력할 수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보내기 버튼으로 후원할 수 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669E5E-21AD-3B90-A9ED-D6111AD77155}"/>
              </a:ext>
            </a:extLst>
          </p:cNvPr>
          <p:cNvSpPr/>
          <p:nvPr/>
        </p:nvSpPr>
        <p:spPr>
          <a:xfrm>
            <a:off x="4598894" y="4446494"/>
            <a:ext cx="1730188" cy="39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F2FEF-00A9-2F2E-8DF7-A213C317792C}"/>
              </a:ext>
            </a:extLst>
          </p:cNvPr>
          <p:cNvSpPr/>
          <p:nvPr/>
        </p:nvSpPr>
        <p:spPr>
          <a:xfrm>
            <a:off x="2583827" y="3109286"/>
            <a:ext cx="866249" cy="24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7BA2C2-B4BF-6268-B349-9ABA82C56F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50076" y="3135992"/>
            <a:ext cx="3721689" cy="9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8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3E0078-9DF0-44A0-4A4D-0BE01CC6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28" y="1302425"/>
            <a:ext cx="1910216" cy="3609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092A7-B5E1-9C53-5735-84C721CE502E}"/>
              </a:ext>
            </a:extLst>
          </p:cNvPr>
          <p:cNvSpPr txBox="1"/>
          <p:nvPr/>
        </p:nvSpPr>
        <p:spPr>
          <a:xfrm>
            <a:off x="491067" y="442332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72CF1-9510-AAFC-4D9F-25E188495290}"/>
              </a:ext>
            </a:extLst>
          </p:cNvPr>
          <p:cNvSpPr txBox="1"/>
          <p:nvPr/>
        </p:nvSpPr>
        <p:spPr>
          <a:xfrm>
            <a:off x="3674533" y="5442001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장르별로 노래리스트를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31401-CE48-B0E9-E88D-816EB3E3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83" y="1302425"/>
            <a:ext cx="1910216" cy="3629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83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13CB1-D14C-6642-C453-7906EA1F987E}"/>
              </a:ext>
            </a:extLst>
          </p:cNvPr>
          <p:cNvSpPr txBox="1"/>
          <p:nvPr/>
        </p:nvSpPr>
        <p:spPr>
          <a:xfrm>
            <a:off x="541867" y="550334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A7492-6E40-BA32-A773-F680D39E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64" y="1335273"/>
            <a:ext cx="1974310" cy="3729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A9295-F675-C48B-6933-88847F8A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06" y="1335273"/>
            <a:ext cx="1952537" cy="3729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46707F5-E4F6-E371-F6FA-828E84FA563E}"/>
              </a:ext>
            </a:extLst>
          </p:cNvPr>
          <p:cNvSpPr/>
          <p:nvPr/>
        </p:nvSpPr>
        <p:spPr>
          <a:xfrm>
            <a:off x="4334934" y="1318340"/>
            <a:ext cx="319176" cy="307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9E72B-E3B2-5B50-D85C-D62A0247D5CC}"/>
              </a:ext>
            </a:extLst>
          </p:cNvPr>
          <p:cNvSpPr txBox="1"/>
          <p:nvPr/>
        </p:nvSpPr>
        <p:spPr>
          <a:xfrm>
            <a:off x="2920179" y="5574498"/>
            <a:ext cx="481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검색어를 입력하고 돋보기 버튼 누르면 결과를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69033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FB4804-C7CA-85DF-A1C0-D0FF8B510C71}"/>
              </a:ext>
            </a:extLst>
          </p:cNvPr>
          <p:cNvSpPr txBox="1"/>
          <p:nvPr/>
        </p:nvSpPr>
        <p:spPr>
          <a:xfrm>
            <a:off x="5123329" y="3075057"/>
            <a:ext cx="1945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더 보기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7945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1D86-498D-FFD8-5BD4-E8690A863109}"/>
              </a:ext>
            </a:extLst>
          </p:cNvPr>
          <p:cNvSpPr txBox="1"/>
          <p:nvPr/>
        </p:nvSpPr>
        <p:spPr>
          <a:xfrm>
            <a:off x="541867" y="550334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더 보기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EDE10-E46C-DC6F-B4C5-29414F95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97829"/>
            <a:ext cx="2239716" cy="4292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0806C1-8F72-6130-A70B-88769B74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35" y="1300952"/>
            <a:ext cx="2239715" cy="4259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D717C-AA94-BFEF-479B-BE463C2B2582}"/>
              </a:ext>
            </a:extLst>
          </p:cNvPr>
          <p:cNvSpPr/>
          <p:nvPr/>
        </p:nvSpPr>
        <p:spPr>
          <a:xfrm>
            <a:off x="1312103" y="2247212"/>
            <a:ext cx="654423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32E5D5-3468-70FD-3225-F50DF7847D29}"/>
              </a:ext>
            </a:extLst>
          </p:cNvPr>
          <p:cNvCxnSpPr>
            <a:cxnSpLocks/>
          </p:cNvCxnSpPr>
          <p:nvPr/>
        </p:nvCxnSpPr>
        <p:spPr>
          <a:xfrm flipV="1">
            <a:off x="1966526" y="2247212"/>
            <a:ext cx="1313609" cy="116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EBD6D5-3086-06DD-7CEA-89433558A56A}"/>
              </a:ext>
            </a:extLst>
          </p:cNvPr>
          <p:cNvSpPr/>
          <p:nvPr/>
        </p:nvSpPr>
        <p:spPr>
          <a:xfrm>
            <a:off x="1312103" y="2560976"/>
            <a:ext cx="654423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554577-FBBA-EEC7-2C33-06D85B84B7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966526" y="2677517"/>
            <a:ext cx="4161499" cy="286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DC4D1AC-E077-D6D3-9A82-9687297DF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25" y="1297829"/>
            <a:ext cx="2239715" cy="4262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FA1A90-4E94-B05D-D642-17682271B2E8}"/>
              </a:ext>
            </a:extLst>
          </p:cNvPr>
          <p:cNvSpPr txBox="1"/>
          <p:nvPr/>
        </p:nvSpPr>
        <p:spPr>
          <a:xfrm>
            <a:off x="3172559" y="5757394"/>
            <a:ext cx="24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 지갑 보기로 자신의 지갑을 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B9E23-5738-C7EF-F62F-9D893D05DA3F}"/>
              </a:ext>
            </a:extLst>
          </p:cNvPr>
          <p:cNvSpPr txBox="1"/>
          <p:nvPr/>
        </p:nvSpPr>
        <p:spPr>
          <a:xfrm>
            <a:off x="6096000" y="5757394"/>
            <a:ext cx="223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재생목록으로 나의 재생목록을 볼 수 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B4B6D5-7BF7-B474-FB9C-168B699F4637}"/>
              </a:ext>
            </a:extLst>
          </p:cNvPr>
          <p:cNvSpPr/>
          <p:nvPr/>
        </p:nvSpPr>
        <p:spPr>
          <a:xfrm>
            <a:off x="1312103" y="2904067"/>
            <a:ext cx="654423" cy="28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B510566-791F-30C6-A1B0-567EFE7A666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66526" y="3046365"/>
            <a:ext cx="6830341" cy="263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8EA93D9-DE37-DE50-B8B4-B339763F0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15" y="1297829"/>
            <a:ext cx="2090018" cy="4221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DC5AB-1485-9D93-D26C-843A788609D8}"/>
              </a:ext>
            </a:extLst>
          </p:cNvPr>
          <p:cNvSpPr txBox="1"/>
          <p:nvPr/>
        </p:nvSpPr>
        <p:spPr>
          <a:xfrm>
            <a:off x="8826218" y="5757394"/>
            <a:ext cx="281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보관함에서 </a:t>
            </a:r>
            <a:r>
              <a:rPr lang="en-US" altLang="ko-KR" sz="1400" dirty="0" err="1"/>
              <a:t>nft</a:t>
            </a:r>
            <a:r>
              <a:rPr lang="ko-KR" altLang="en-US" sz="1400" dirty="0"/>
              <a:t>사진을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77573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5E4678-132F-95B2-4C3A-F9F868792B4B}"/>
              </a:ext>
            </a:extLst>
          </p:cNvPr>
          <p:cNvSpPr txBox="1"/>
          <p:nvPr/>
        </p:nvSpPr>
        <p:spPr>
          <a:xfrm>
            <a:off x="3544824" y="3075057"/>
            <a:ext cx="5102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로그인 및 회원 가입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4270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99CA34-E5EA-20A8-9E38-9E426917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97" y="1456268"/>
            <a:ext cx="1841728" cy="3496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5D43D4-9FEE-71FB-4073-4C817C6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828" y="1456268"/>
            <a:ext cx="1832390" cy="3496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BFC5CB-E2F0-0AFD-AA46-2F72683CC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55" y="1456268"/>
            <a:ext cx="1839437" cy="3496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EA7AE-49A8-2BA4-FC45-84D073CD0CED}"/>
              </a:ext>
            </a:extLst>
          </p:cNvPr>
          <p:cNvSpPr txBox="1"/>
          <p:nvPr/>
        </p:nvSpPr>
        <p:spPr>
          <a:xfrm>
            <a:off x="541867" y="550334"/>
            <a:ext cx="33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로그인 및 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C2B81-21F3-658F-A863-3C1065F77461}"/>
              </a:ext>
            </a:extLst>
          </p:cNvPr>
          <p:cNvSpPr/>
          <p:nvPr/>
        </p:nvSpPr>
        <p:spPr>
          <a:xfrm>
            <a:off x="1998134" y="3886200"/>
            <a:ext cx="404541" cy="160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1D6AF2-03D9-9308-456F-4510DBB4CC1E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2402675" y="3204386"/>
            <a:ext cx="2587153" cy="762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404EEA-2149-D10A-6115-1543861BF2B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578600" y="3204386"/>
            <a:ext cx="1379755" cy="1316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1CA24C-08E8-4F9B-FA24-BB466E976649}"/>
              </a:ext>
            </a:extLst>
          </p:cNvPr>
          <p:cNvSpPr txBox="1"/>
          <p:nvPr/>
        </p:nvSpPr>
        <p:spPr>
          <a:xfrm>
            <a:off x="7780867" y="5205510"/>
            <a:ext cx="25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지갑 생성 버튼 클릭 시 지갑 생성 화면으로 넘어간다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76DCC-59B9-47C7-9368-4E6317C1373F}"/>
              </a:ext>
            </a:extLst>
          </p:cNvPr>
          <p:cNvSpPr txBox="1"/>
          <p:nvPr/>
        </p:nvSpPr>
        <p:spPr>
          <a:xfrm>
            <a:off x="4681324" y="5268263"/>
            <a:ext cx="258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인증 버튼으로 이메일 인증을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1EE9B-C65B-8F0F-19D0-4FA0B1D8A018}"/>
              </a:ext>
            </a:extLst>
          </p:cNvPr>
          <p:cNvSpPr/>
          <p:nvPr/>
        </p:nvSpPr>
        <p:spPr>
          <a:xfrm>
            <a:off x="6302188" y="2178424"/>
            <a:ext cx="511065" cy="296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9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87EB1-2633-5351-8281-08F785A5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7" y="1684333"/>
            <a:ext cx="1663639" cy="3180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DC420C-9F12-9DAF-3217-EAF78476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39" y="1642087"/>
            <a:ext cx="1709770" cy="3265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8BEB0-10DF-24CD-B02F-3BF2D0BE5576}"/>
              </a:ext>
            </a:extLst>
          </p:cNvPr>
          <p:cNvSpPr txBox="1"/>
          <p:nvPr/>
        </p:nvSpPr>
        <p:spPr>
          <a:xfrm>
            <a:off x="541867" y="550334"/>
            <a:ext cx="2964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지갑 생성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4B3245-2356-0A45-281A-124F5BB4765B}"/>
              </a:ext>
            </a:extLst>
          </p:cNvPr>
          <p:cNvCxnSpPr>
            <a:endCxn id="6" idx="1"/>
          </p:cNvCxnSpPr>
          <p:nvPr/>
        </p:nvCxnSpPr>
        <p:spPr>
          <a:xfrm flipV="1">
            <a:off x="4958976" y="3274694"/>
            <a:ext cx="1431363" cy="1473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CBDCF9-816D-5411-12EE-46C4D7944E91}"/>
              </a:ext>
            </a:extLst>
          </p:cNvPr>
          <p:cNvSpPr txBox="1"/>
          <p:nvPr/>
        </p:nvSpPr>
        <p:spPr>
          <a:xfrm>
            <a:off x="3248709" y="5332007"/>
            <a:ext cx="661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지갑 생성을 위해 비밀번호 입력 후 생성 버튼을 누르고 완료 화면에서 확인 버튼을 누르면 로그인 화면으로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6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DF317-0652-3A5A-06E1-B10408CB4707}"/>
              </a:ext>
            </a:extLst>
          </p:cNvPr>
          <p:cNvSpPr txBox="1"/>
          <p:nvPr/>
        </p:nvSpPr>
        <p:spPr>
          <a:xfrm>
            <a:off x="4363212" y="3075057"/>
            <a:ext cx="346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마이 스튜디오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53567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9710A3-16C6-CD0B-FF58-9F194CC6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10" y="1630385"/>
            <a:ext cx="1707915" cy="3273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F43AF9-91CB-7195-809B-7E5F15EA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17" y="1630385"/>
            <a:ext cx="1723748" cy="3273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E307C7-1637-E2C1-F34F-1644E3E786A5}"/>
              </a:ext>
            </a:extLst>
          </p:cNvPr>
          <p:cNvSpPr txBox="1"/>
          <p:nvPr/>
        </p:nvSpPr>
        <p:spPr>
          <a:xfrm>
            <a:off x="541867" y="550334"/>
            <a:ext cx="515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마이 스튜디오 </a:t>
            </a:r>
            <a:r>
              <a:rPr lang="en-US" altLang="ko-KR" sz="2800" dirty="0"/>
              <a:t>– </a:t>
            </a:r>
            <a:r>
              <a:rPr lang="ko-KR" altLang="en-US" sz="2800" dirty="0"/>
              <a:t>프로필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3C5687-5C69-B731-36E4-FDF6FFAA6489}"/>
              </a:ext>
            </a:extLst>
          </p:cNvPr>
          <p:cNvSpPr/>
          <p:nvPr/>
        </p:nvSpPr>
        <p:spPr>
          <a:xfrm>
            <a:off x="4287759" y="2335804"/>
            <a:ext cx="491066" cy="194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E86661-38B2-1D14-F7F3-AE741667B9B9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4778825" y="2433171"/>
            <a:ext cx="1610392" cy="83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49B6BC-68FD-6A16-9E4F-441343846FBA}"/>
              </a:ext>
            </a:extLst>
          </p:cNvPr>
          <p:cNvSpPr txBox="1"/>
          <p:nvPr/>
        </p:nvSpPr>
        <p:spPr>
          <a:xfrm>
            <a:off x="2889983" y="5276054"/>
            <a:ext cx="59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설정 버튼을 통해 개인 프로필을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9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4FE61F-8C99-47EF-A50F-5AE92C8F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53" y="1595932"/>
            <a:ext cx="1678177" cy="3196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4C456F-4F5E-EF96-5C5F-627B0164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94" y="1595932"/>
            <a:ext cx="1723749" cy="3272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C283C6-CCA7-02E3-D7B2-3C030649C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50" y="1595932"/>
            <a:ext cx="1719892" cy="3272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E7FC8-9472-CFC3-5435-D819E3C6E048}"/>
              </a:ext>
            </a:extLst>
          </p:cNvPr>
          <p:cNvSpPr txBox="1"/>
          <p:nvPr/>
        </p:nvSpPr>
        <p:spPr>
          <a:xfrm>
            <a:off x="541867" y="550334"/>
            <a:ext cx="420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마이 스튜디오 </a:t>
            </a:r>
            <a:r>
              <a:rPr lang="en-US" altLang="ko-KR" sz="2800" dirty="0"/>
              <a:t>– </a:t>
            </a:r>
            <a:r>
              <a:rPr lang="ko-KR" altLang="en-US" sz="2800" dirty="0"/>
              <a:t>곡 등록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B0672F-2976-F140-F21E-4B8B104EA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494" y="1595112"/>
            <a:ext cx="1707915" cy="3273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ED543D-5679-BD85-59A6-D84FDC2B34F8}"/>
              </a:ext>
            </a:extLst>
          </p:cNvPr>
          <p:cNvSpPr/>
          <p:nvPr/>
        </p:nvSpPr>
        <p:spPr>
          <a:xfrm>
            <a:off x="2859740" y="3367739"/>
            <a:ext cx="203201" cy="169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6C2A7-03F2-D673-F688-A77D6DBB096C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3062941" y="3194174"/>
            <a:ext cx="998912" cy="25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CE6F6B-33A0-4943-324D-E73848B2B916}"/>
              </a:ext>
            </a:extLst>
          </p:cNvPr>
          <p:cNvCxnSpPr>
            <a:cxnSpLocks/>
          </p:cNvCxnSpPr>
          <p:nvPr/>
        </p:nvCxnSpPr>
        <p:spPr>
          <a:xfrm flipV="1">
            <a:off x="5631789" y="4555350"/>
            <a:ext cx="816005" cy="14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57ED9D-5B0C-228D-6099-7724CE02D0E5}"/>
              </a:ext>
            </a:extLst>
          </p:cNvPr>
          <p:cNvCxnSpPr>
            <a:cxnSpLocks/>
          </p:cNvCxnSpPr>
          <p:nvPr/>
        </p:nvCxnSpPr>
        <p:spPr>
          <a:xfrm flipV="1">
            <a:off x="8004240" y="4409870"/>
            <a:ext cx="816005" cy="14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8B6EB8-0155-C136-291B-0D25CC60B679}"/>
              </a:ext>
            </a:extLst>
          </p:cNvPr>
          <p:cNvSpPr txBox="1"/>
          <p:nvPr/>
        </p:nvSpPr>
        <p:spPr>
          <a:xfrm>
            <a:off x="1363494" y="5180991"/>
            <a:ext cx="170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버튼으로 곡 등록 페이지로 이동한다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6C70C-94AB-CD87-7E8D-60A98B9BD837}"/>
              </a:ext>
            </a:extLst>
          </p:cNvPr>
          <p:cNvSpPr txBox="1"/>
          <p:nvPr/>
        </p:nvSpPr>
        <p:spPr>
          <a:xfrm>
            <a:off x="3985653" y="5181811"/>
            <a:ext cx="641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곡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곡</a:t>
            </a:r>
            <a:r>
              <a:rPr lang="en-US" altLang="ko-KR" sz="1400" dirty="0"/>
              <a:t>, </a:t>
            </a:r>
            <a:r>
              <a:rPr lang="ko-KR" altLang="en-US" sz="1400" dirty="0"/>
              <a:t>앨범 커버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r>
              <a:rPr lang="en-US" altLang="ko-KR" sz="1400" dirty="0"/>
              <a:t>, </a:t>
            </a:r>
            <a:r>
              <a:rPr lang="ko-KR" altLang="en-US" sz="1400" dirty="0"/>
              <a:t>장르</a:t>
            </a:r>
            <a:r>
              <a:rPr lang="en-US" altLang="ko-KR" sz="1400" dirty="0"/>
              <a:t>, </a:t>
            </a:r>
            <a:r>
              <a:rPr lang="ko-KR" altLang="en-US" sz="1400" dirty="0"/>
              <a:t>작곡가</a:t>
            </a:r>
            <a:r>
              <a:rPr lang="en-US" altLang="ko-KR" sz="1400" dirty="0"/>
              <a:t>, </a:t>
            </a:r>
            <a:r>
              <a:rPr lang="ko-KR" altLang="en-US" sz="1400" dirty="0"/>
              <a:t>작사가</a:t>
            </a:r>
            <a:r>
              <a:rPr lang="en-US" altLang="ko-KR" sz="1400" dirty="0"/>
              <a:t>, </a:t>
            </a:r>
            <a:r>
              <a:rPr lang="ko-KR" altLang="en-US" sz="1400" dirty="0"/>
              <a:t>가사</a:t>
            </a:r>
            <a:r>
              <a:rPr lang="en-US" altLang="ko-KR" sz="1400" dirty="0"/>
              <a:t>, </a:t>
            </a:r>
            <a:r>
              <a:rPr lang="ko-KR" altLang="en-US" sz="1400" dirty="0"/>
              <a:t>출시일</a:t>
            </a:r>
            <a:r>
              <a:rPr lang="en-US" altLang="ko-KR" sz="1400" dirty="0"/>
              <a:t>, </a:t>
            </a:r>
            <a:r>
              <a:rPr lang="ko-KR" altLang="en-US" sz="1400" dirty="0"/>
              <a:t>발매일을 작성하고 등록버튼으로 등록할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01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ED07B-BD08-90E2-E715-BF3B79D8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45" y="1223630"/>
            <a:ext cx="2295776" cy="441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FD2CE-5FD4-0C5B-527A-13D91D1F30E1}"/>
              </a:ext>
            </a:extLst>
          </p:cNvPr>
          <p:cNvSpPr txBox="1"/>
          <p:nvPr/>
        </p:nvSpPr>
        <p:spPr>
          <a:xfrm>
            <a:off x="541866" y="550334"/>
            <a:ext cx="450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마이 스튜디오 </a:t>
            </a:r>
            <a:r>
              <a:rPr lang="en-US" altLang="ko-KR" sz="2800" dirty="0"/>
              <a:t>– NFT </a:t>
            </a:r>
            <a:r>
              <a:rPr lang="ko-KR" altLang="en-US" sz="2800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FCAA3-4C3E-D725-6AAD-4B0E7A014BE7}"/>
              </a:ext>
            </a:extLst>
          </p:cNvPr>
          <p:cNvSpPr/>
          <p:nvPr/>
        </p:nvSpPr>
        <p:spPr>
          <a:xfrm>
            <a:off x="3295432" y="2743200"/>
            <a:ext cx="842683" cy="31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EE0748-0908-9BCE-48B0-B88559C1F2CB}"/>
              </a:ext>
            </a:extLst>
          </p:cNvPr>
          <p:cNvSpPr/>
          <p:nvPr/>
        </p:nvSpPr>
        <p:spPr>
          <a:xfrm>
            <a:off x="2605149" y="3798819"/>
            <a:ext cx="1954307" cy="31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0AB6F9-685D-F88E-9AC5-3D62EFD3FB89}"/>
              </a:ext>
            </a:extLst>
          </p:cNvPr>
          <p:cNvSpPr/>
          <p:nvPr/>
        </p:nvSpPr>
        <p:spPr>
          <a:xfrm>
            <a:off x="2641008" y="4393865"/>
            <a:ext cx="1918448" cy="31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B3519-4D28-B1ED-8D41-0EE75A68C2AE}"/>
              </a:ext>
            </a:extLst>
          </p:cNvPr>
          <p:cNvSpPr txBox="1"/>
          <p:nvPr/>
        </p:nvSpPr>
        <p:spPr>
          <a:xfrm>
            <a:off x="5674659" y="2362540"/>
            <a:ext cx="4347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NFT</a:t>
            </a:r>
            <a:r>
              <a:rPr lang="ko-KR" altLang="en-US" dirty="0"/>
              <a:t>로 등록할 이미지를 선택할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몇 개의 </a:t>
            </a:r>
            <a:r>
              <a:rPr lang="en-US" altLang="ko-KR" dirty="0"/>
              <a:t>NFT</a:t>
            </a:r>
            <a:r>
              <a:rPr lang="ko-KR" altLang="en-US" dirty="0"/>
              <a:t>를 만들지 수량을 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최소 얼마를 후원해야 </a:t>
            </a:r>
            <a:r>
              <a:rPr lang="en-US" altLang="ko-KR" dirty="0"/>
              <a:t>NFT</a:t>
            </a:r>
            <a:r>
              <a:rPr lang="ko-KR" altLang="en-US" dirty="0"/>
              <a:t>를 받을 지 최소 금액을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3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D4BA2-5986-9816-947B-2FC281B66ABF}"/>
              </a:ext>
            </a:extLst>
          </p:cNvPr>
          <p:cNvSpPr txBox="1"/>
          <p:nvPr/>
        </p:nvSpPr>
        <p:spPr>
          <a:xfrm>
            <a:off x="4769612" y="3075057"/>
            <a:ext cx="265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 플레이어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5067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276</Words>
  <Application>Microsoft Office PowerPoint</Application>
  <PresentationFormat>와이드스크린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상욱</dc:creator>
  <cp:lastModifiedBy>이 상욱</cp:lastModifiedBy>
  <cp:revision>10</cp:revision>
  <dcterms:created xsi:type="dcterms:W3CDTF">2022-10-06T04:46:27Z</dcterms:created>
  <dcterms:modified xsi:type="dcterms:W3CDTF">2022-10-06T17:42:29Z</dcterms:modified>
</cp:coreProperties>
</file>