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67" r:id="rId5"/>
    <p:sldId id="268" r:id="rId6"/>
    <p:sldId id="278" r:id="rId7"/>
    <p:sldId id="270" r:id="rId8"/>
    <p:sldId id="271" r:id="rId9"/>
    <p:sldId id="277" r:id="rId10"/>
    <p:sldId id="286" r:id="rId11"/>
    <p:sldId id="289" r:id="rId12"/>
    <p:sldId id="290" r:id="rId13"/>
    <p:sldId id="272" r:id="rId14"/>
    <p:sldId id="282" r:id="rId15"/>
    <p:sldId id="285" r:id="rId16"/>
    <p:sldId id="281" r:id="rId17"/>
    <p:sldId id="279" r:id="rId18"/>
    <p:sldId id="283" r:id="rId19"/>
    <p:sldId id="280" r:id="rId20"/>
    <p:sldId id="292" r:id="rId21"/>
    <p:sldId id="284" r:id="rId22"/>
    <p:sldId id="291" r:id="rId23"/>
    <p:sldId id="287" r:id="rId24"/>
    <p:sldId id="288" r:id="rId25"/>
    <p:sldId id="275" r:id="rId26"/>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F48CA0-B85B-4458-AC23-3F6299AE7CF2}" type="doc">
      <dgm:prSet loTypeId="urn:microsoft.com/office/officeart/2005/8/layout/radial4" loCatId="relationship" qsTypeId="urn:microsoft.com/office/officeart/2005/8/quickstyle/simple3" qsCatId="simple" csTypeId="urn:microsoft.com/office/officeart/2005/8/colors/accent1_2" csCatId="accent1" phldr="1"/>
      <dgm:spPr/>
      <dgm:t>
        <a:bodyPr rtlCol="0"/>
        <a:lstStyle/>
        <a:p>
          <a:pPr rtl="0"/>
          <a:endParaRPr lang="en-US"/>
        </a:p>
      </dgm:t>
    </dgm:pt>
    <dgm:pt modelId="{F58074C2-62CA-4AAD-83F9-86A9EA52414A}">
      <dgm:prSet phldrT="[Text]"/>
      <dgm:spPr/>
      <dgm:t>
        <a:bodyPr rtlCol="0"/>
        <a:lstStyle/>
        <a:p>
          <a:pPr rtl="0"/>
          <a:r>
            <a:rPr lang="ja-JP" altLang="en-US" noProof="0" dirty="0">
              <a:latin typeface="Meiryo UI" panose="020B0604030504040204" pitchFamily="50" charset="-128"/>
              <a:ea typeface="Meiryo UI" panose="020B0604030504040204" pitchFamily="50" charset="-128"/>
            </a:rPr>
            <a:t>セル</a:t>
          </a:r>
        </a:p>
      </dgm:t>
      <dgm:extLst>
        <a:ext uri="{E40237B7-FDA0-4F09-8148-C483321AD2D9}">
          <dgm14:cNvPr xmlns:dgm14="http://schemas.microsoft.com/office/drawing/2010/diagram" id="0" name="" title="Goal title"/>
        </a:ext>
      </dgm:extLst>
    </dgm:pt>
    <dgm:pt modelId="{E31E9712-B288-41EB-93BE-1F25BD8AADD3}" type="parTrans" cxnId="{E98F13FA-F723-4894-85E2-4F0C4C71CA7E}">
      <dgm:prSet/>
      <dgm:spPr/>
      <dgm:t>
        <a:bodyPr rtlCol="0"/>
        <a:lstStyle/>
        <a:p>
          <a:pPr rtl="0"/>
          <a:endParaRPr lang="en-US"/>
        </a:p>
      </dgm:t>
    </dgm:pt>
    <dgm:pt modelId="{A45342B1-59A4-4DDF-BE5E-FE6E305D033B}" type="sibTrans" cxnId="{E98F13FA-F723-4894-85E2-4F0C4C71CA7E}">
      <dgm:prSet/>
      <dgm:spPr/>
      <dgm:t>
        <a:bodyPr rtlCol="0"/>
        <a:lstStyle/>
        <a:p>
          <a:pPr rtl="0"/>
          <a:endParaRPr lang="en-US"/>
        </a:p>
      </dgm:t>
    </dgm:pt>
    <dgm:pt modelId="{82992329-2141-41AE-8498-398419F9D342}">
      <dgm:prSet phldrT="[Text]"/>
      <dgm:spPr/>
      <dgm:t>
        <a:bodyPr rtlCol="0"/>
        <a:lstStyle/>
        <a:p>
          <a:pPr rtl="0"/>
          <a:r>
            <a:rPr lang="ja-JP" altLang="en-US" noProof="0" dirty="0">
              <a:latin typeface="Meiryo UI" panose="020B0604030504040204" pitchFamily="50" charset="-128"/>
              <a:ea typeface="Meiryo UI" panose="020B0604030504040204" pitchFamily="50" charset="-128"/>
            </a:rPr>
            <a:t>選択</a:t>
          </a:r>
          <a:endParaRPr lang="en-US" altLang="ja-JP"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1 title"/>
        </a:ext>
      </dgm:extLst>
    </dgm:pt>
    <dgm:pt modelId="{E81300EC-0913-435C-965C-A88DA29AAB91}" type="parTrans" cxnId="{9F2B6E35-0DC5-44B3-A04E-3980A64C81AC}">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1 arrow pointing towards goal"/>
        </a:ext>
      </dgm:extLst>
    </dgm:pt>
    <dgm:pt modelId="{28E59B27-8808-4C52-B10D-E7ADC0DB3DF9}" type="sibTrans" cxnId="{9F2B6E35-0DC5-44B3-A04E-3980A64C81AC}">
      <dgm:prSet/>
      <dgm:spPr/>
      <dgm:t>
        <a:bodyPr rtlCol="0"/>
        <a:lstStyle/>
        <a:p>
          <a:pPr rtl="0"/>
          <a:endParaRPr lang="en-US"/>
        </a:p>
      </dgm:t>
    </dgm:pt>
    <dgm:pt modelId="{FC647F25-4DEC-4063-BBDD-F93B2C5E6756}">
      <dgm:prSet phldrT="[Text]"/>
      <dgm:spPr/>
      <dgm:t>
        <a:bodyPr rtlCol="0"/>
        <a:lstStyle/>
        <a:p>
          <a:pPr rtl="0"/>
          <a:r>
            <a:rPr lang="ja-JP" altLang="en-US" noProof="0" dirty="0">
              <a:latin typeface="Meiryo UI" panose="020B0604030504040204" pitchFamily="50" charset="-128"/>
              <a:ea typeface="Meiryo UI" panose="020B0604030504040204" pitchFamily="50" charset="-128"/>
            </a:rPr>
            <a:t>実行</a:t>
          </a:r>
          <a:endParaRPr lang="en-US" altLang="ja-JP"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2 title"/>
        </a:ext>
      </dgm:extLst>
    </dgm:pt>
    <dgm:pt modelId="{563D9B7B-235D-4E46-AC66-2AA43E9B3579}" type="parTrans" cxnId="{3483F096-B4B7-45D9-8948-50950B9FE6AE}">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2 arrow pointing towards goal"/>
        </a:ext>
      </dgm:extLst>
    </dgm:pt>
    <dgm:pt modelId="{22BFA187-88E4-4EBC-A0B9-A88562F9E4C1}" type="sibTrans" cxnId="{3483F096-B4B7-45D9-8948-50950B9FE6AE}">
      <dgm:prSet/>
      <dgm:spPr/>
      <dgm:t>
        <a:bodyPr rtlCol="0"/>
        <a:lstStyle/>
        <a:p>
          <a:pPr rtl="0"/>
          <a:endParaRPr lang="en-US"/>
        </a:p>
      </dgm:t>
    </dgm:pt>
    <dgm:pt modelId="{ADFE6FFF-2D74-44C2-B492-ED92605EC5A7}">
      <dgm:prSet phldrT="[Text]"/>
      <dgm:spPr/>
      <dgm:t>
        <a:bodyPr rtlCol="0"/>
        <a:lstStyle/>
        <a:p>
          <a:pPr rtl="0"/>
          <a:r>
            <a:rPr lang="ja-JP" altLang="en-US" noProof="0" dirty="0">
              <a:latin typeface="Meiryo UI" panose="020B0604030504040204" pitchFamily="50" charset="-128"/>
              <a:ea typeface="Meiryo UI" panose="020B0604030504040204" pitchFamily="50" charset="-128"/>
            </a:rPr>
            <a:t>結果</a:t>
          </a:r>
          <a:endParaRPr lang="en-US" altLang="ja-JP"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3 title"/>
        </a:ext>
      </dgm:extLst>
    </dgm:pt>
    <dgm:pt modelId="{CBB71E3E-4DF6-458D-88C3-25896F11EB85}" type="parTrans" cxnId="{6D5838E4-CA40-4AC8-9654-0651DC5397FB}">
      <dgm:prSet/>
      <dgm:spPr/>
      <dgm:t>
        <a:bodyPr rtlCol="0"/>
        <a:lstStyle/>
        <a:p>
          <a:pPr rtl="0"/>
          <a:endParaRPr lang="ja-JP" altLang="en-US" noProof="0" dirty="0">
            <a:latin typeface="Meiryo UI" panose="020B0604030504040204" pitchFamily="50" charset="-128"/>
            <a:ea typeface="Meiryo UI" panose="020B0604030504040204" pitchFamily="50" charset="-128"/>
          </a:endParaRPr>
        </a:p>
      </dgm:t>
      <dgm:extLst>
        <a:ext uri="{E40237B7-FDA0-4F09-8148-C483321AD2D9}">
          <dgm14:cNvPr xmlns:dgm14="http://schemas.microsoft.com/office/drawing/2010/diagram" id="0" name="" title="Step 3 arrow pointing towards goal"/>
        </a:ext>
      </dgm:extLst>
    </dgm:pt>
    <dgm:pt modelId="{9C5D00A8-4F96-44F5-8778-54093F0D050A}" type="sibTrans" cxnId="{6D5838E4-CA40-4AC8-9654-0651DC5397FB}">
      <dgm:prSet/>
      <dgm:spPr/>
      <dgm:t>
        <a:bodyPr rtlCol="0"/>
        <a:lstStyle/>
        <a:p>
          <a:pPr rtl="0"/>
          <a:endParaRPr lang="en-US"/>
        </a:p>
      </dgm:t>
    </dgm:pt>
    <dgm:pt modelId="{4CC2A726-4DF7-4B61-8EA9-C776AA95A549}" type="pres">
      <dgm:prSet presAssocID="{A9F48CA0-B85B-4458-AC23-3F6299AE7CF2}" presName="cycle" presStyleCnt="0">
        <dgm:presLayoutVars>
          <dgm:chMax val="1"/>
          <dgm:dir/>
          <dgm:animLvl val="ctr"/>
          <dgm:resizeHandles val="exact"/>
        </dgm:presLayoutVars>
      </dgm:prSet>
      <dgm:spPr/>
    </dgm:pt>
    <dgm:pt modelId="{9A52EC72-F44B-4563-8F12-31BE98030C73}" type="pres">
      <dgm:prSet presAssocID="{F58074C2-62CA-4AAD-83F9-86A9EA52414A}" presName="centerShape" presStyleLbl="node0" presStyleIdx="0" presStyleCnt="1"/>
      <dgm:spPr/>
    </dgm:pt>
    <dgm:pt modelId="{0647D637-619C-451F-8084-44E62D21528F}" type="pres">
      <dgm:prSet presAssocID="{E81300EC-0913-435C-965C-A88DA29AAB91}" presName="parTrans" presStyleLbl="bgSibTrans2D1" presStyleIdx="0" presStyleCnt="3"/>
      <dgm:spPr/>
    </dgm:pt>
    <dgm:pt modelId="{15AAAA0F-4593-4F22-B652-8F08B16E55CD}" type="pres">
      <dgm:prSet presAssocID="{82992329-2141-41AE-8498-398419F9D342}" presName="node" presStyleLbl="node1" presStyleIdx="0" presStyleCnt="3">
        <dgm:presLayoutVars>
          <dgm:bulletEnabled val="1"/>
        </dgm:presLayoutVars>
      </dgm:prSet>
      <dgm:spPr/>
    </dgm:pt>
    <dgm:pt modelId="{26F3572A-44B5-40A9-A054-A83B3BCE9750}" type="pres">
      <dgm:prSet presAssocID="{563D9B7B-235D-4E46-AC66-2AA43E9B3579}" presName="parTrans" presStyleLbl="bgSibTrans2D1" presStyleIdx="1" presStyleCnt="3"/>
      <dgm:spPr/>
    </dgm:pt>
    <dgm:pt modelId="{BAD72918-AD54-4A3F-9FE2-7902A2063F5C}" type="pres">
      <dgm:prSet presAssocID="{FC647F25-4DEC-4063-BBDD-F93B2C5E6756}" presName="node" presStyleLbl="node1" presStyleIdx="1" presStyleCnt="3">
        <dgm:presLayoutVars>
          <dgm:bulletEnabled val="1"/>
        </dgm:presLayoutVars>
      </dgm:prSet>
      <dgm:spPr/>
    </dgm:pt>
    <dgm:pt modelId="{1204005B-0B62-484D-8BEB-E7B9E9CE6A61}" type="pres">
      <dgm:prSet presAssocID="{CBB71E3E-4DF6-458D-88C3-25896F11EB85}" presName="parTrans" presStyleLbl="bgSibTrans2D1" presStyleIdx="2" presStyleCnt="3"/>
      <dgm:spPr/>
    </dgm:pt>
    <dgm:pt modelId="{DF4F3CC4-9ADE-4D5A-9D51-11C67A5A8F9F}" type="pres">
      <dgm:prSet presAssocID="{ADFE6FFF-2D74-44C2-B492-ED92605EC5A7}" presName="node" presStyleLbl="node1" presStyleIdx="2" presStyleCnt="3">
        <dgm:presLayoutVars>
          <dgm:bulletEnabled val="1"/>
        </dgm:presLayoutVars>
      </dgm:prSet>
      <dgm:spPr/>
    </dgm:pt>
  </dgm:ptLst>
  <dgm:cxnLst>
    <dgm:cxn modelId="{95709704-88CC-418B-B1FA-A6C9A479E333}" type="presOf" srcId="{CBB71E3E-4DF6-458D-88C3-25896F11EB85}" destId="{1204005B-0B62-484D-8BEB-E7B9E9CE6A61}" srcOrd="0" destOrd="0" presId="urn:microsoft.com/office/officeart/2005/8/layout/radial4"/>
    <dgm:cxn modelId="{7A4AF818-C239-4D4F-B475-FEF1C24FF567}" type="presOf" srcId="{A9F48CA0-B85B-4458-AC23-3F6299AE7CF2}" destId="{4CC2A726-4DF7-4B61-8EA9-C776AA95A549}" srcOrd="0" destOrd="0" presId="urn:microsoft.com/office/officeart/2005/8/layout/radial4"/>
    <dgm:cxn modelId="{9F2B6E35-0DC5-44B3-A04E-3980A64C81AC}" srcId="{F58074C2-62CA-4AAD-83F9-86A9EA52414A}" destId="{82992329-2141-41AE-8498-398419F9D342}" srcOrd="0" destOrd="0" parTransId="{E81300EC-0913-435C-965C-A88DA29AAB91}" sibTransId="{28E59B27-8808-4C52-B10D-E7ADC0DB3DF9}"/>
    <dgm:cxn modelId="{1CA0974A-4354-486C-B412-C3CF625EF768}" type="presOf" srcId="{E81300EC-0913-435C-965C-A88DA29AAB91}" destId="{0647D637-619C-451F-8084-44E62D21528F}" srcOrd="0" destOrd="0" presId="urn:microsoft.com/office/officeart/2005/8/layout/radial4"/>
    <dgm:cxn modelId="{FFF32158-99E4-4A6E-BFE1-709132315BD0}" type="presOf" srcId="{ADFE6FFF-2D74-44C2-B492-ED92605EC5A7}" destId="{DF4F3CC4-9ADE-4D5A-9D51-11C67A5A8F9F}" srcOrd="0" destOrd="0" presId="urn:microsoft.com/office/officeart/2005/8/layout/radial4"/>
    <dgm:cxn modelId="{A5CCA479-F7E5-4428-81FB-1FFADAC6FC2C}" type="presOf" srcId="{F58074C2-62CA-4AAD-83F9-86A9EA52414A}" destId="{9A52EC72-F44B-4563-8F12-31BE98030C73}" srcOrd="0" destOrd="0" presId="urn:microsoft.com/office/officeart/2005/8/layout/radial4"/>
    <dgm:cxn modelId="{07F0F65A-E5EF-4C50-9999-C2786A9FDF38}" type="presOf" srcId="{563D9B7B-235D-4E46-AC66-2AA43E9B3579}" destId="{26F3572A-44B5-40A9-A054-A83B3BCE9750}" srcOrd="0" destOrd="0" presId="urn:microsoft.com/office/officeart/2005/8/layout/radial4"/>
    <dgm:cxn modelId="{DCD4CD90-2314-4EFA-9C26-9B7E4F5DCEFD}" type="presOf" srcId="{FC647F25-4DEC-4063-BBDD-F93B2C5E6756}" destId="{BAD72918-AD54-4A3F-9FE2-7902A2063F5C}" srcOrd="0" destOrd="0" presId="urn:microsoft.com/office/officeart/2005/8/layout/radial4"/>
    <dgm:cxn modelId="{3483F096-B4B7-45D9-8948-50950B9FE6AE}" srcId="{F58074C2-62CA-4AAD-83F9-86A9EA52414A}" destId="{FC647F25-4DEC-4063-BBDD-F93B2C5E6756}" srcOrd="1" destOrd="0" parTransId="{563D9B7B-235D-4E46-AC66-2AA43E9B3579}" sibTransId="{22BFA187-88E4-4EBC-A0B9-A88562F9E4C1}"/>
    <dgm:cxn modelId="{BE6CC9AB-9899-4E9E-BAAB-A9E76AC60050}" type="presOf" srcId="{82992329-2141-41AE-8498-398419F9D342}" destId="{15AAAA0F-4593-4F22-B652-8F08B16E55CD}" srcOrd="0" destOrd="0" presId="urn:microsoft.com/office/officeart/2005/8/layout/radial4"/>
    <dgm:cxn modelId="{6D5838E4-CA40-4AC8-9654-0651DC5397FB}" srcId="{F58074C2-62CA-4AAD-83F9-86A9EA52414A}" destId="{ADFE6FFF-2D74-44C2-B492-ED92605EC5A7}" srcOrd="2" destOrd="0" parTransId="{CBB71E3E-4DF6-458D-88C3-25896F11EB85}" sibTransId="{9C5D00A8-4F96-44F5-8778-54093F0D050A}"/>
    <dgm:cxn modelId="{E98F13FA-F723-4894-85E2-4F0C4C71CA7E}" srcId="{A9F48CA0-B85B-4458-AC23-3F6299AE7CF2}" destId="{F58074C2-62CA-4AAD-83F9-86A9EA52414A}" srcOrd="0" destOrd="0" parTransId="{E31E9712-B288-41EB-93BE-1F25BD8AADD3}" sibTransId="{A45342B1-59A4-4DDF-BE5E-FE6E305D033B}"/>
    <dgm:cxn modelId="{4099DF94-369C-4E6D-93DF-27B6D30830D3}" type="presParOf" srcId="{4CC2A726-4DF7-4B61-8EA9-C776AA95A549}" destId="{9A52EC72-F44B-4563-8F12-31BE98030C73}" srcOrd="0" destOrd="0" presId="urn:microsoft.com/office/officeart/2005/8/layout/radial4"/>
    <dgm:cxn modelId="{C0FFED11-3BE4-469A-B839-D0F979306D5F}" type="presParOf" srcId="{4CC2A726-4DF7-4B61-8EA9-C776AA95A549}" destId="{0647D637-619C-451F-8084-44E62D21528F}" srcOrd="1" destOrd="0" presId="urn:microsoft.com/office/officeart/2005/8/layout/radial4"/>
    <dgm:cxn modelId="{97E22660-0900-4073-9EB6-BECBF8780F10}" type="presParOf" srcId="{4CC2A726-4DF7-4B61-8EA9-C776AA95A549}" destId="{15AAAA0F-4593-4F22-B652-8F08B16E55CD}" srcOrd="2" destOrd="0" presId="urn:microsoft.com/office/officeart/2005/8/layout/radial4"/>
    <dgm:cxn modelId="{BD3D298F-BC83-435E-AA98-56F9295A7605}" type="presParOf" srcId="{4CC2A726-4DF7-4B61-8EA9-C776AA95A549}" destId="{26F3572A-44B5-40A9-A054-A83B3BCE9750}" srcOrd="3" destOrd="0" presId="urn:microsoft.com/office/officeart/2005/8/layout/radial4"/>
    <dgm:cxn modelId="{03C86896-4DC2-403F-B187-5206953488C1}" type="presParOf" srcId="{4CC2A726-4DF7-4B61-8EA9-C776AA95A549}" destId="{BAD72918-AD54-4A3F-9FE2-7902A2063F5C}" srcOrd="4" destOrd="0" presId="urn:microsoft.com/office/officeart/2005/8/layout/radial4"/>
    <dgm:cxn modelId="{F615174A-F6FE-4CDE-8C94-7A7F1783499C}" type="presParOf" srcId="{4CC2A726-4DF7-4B61-8EA9-C776AA95A549}" destId="{1204005B-0B62-484D-8BEB-E7B9E9CE6A61}" srcOrd="5" destOrd="0" presId="urn:microsoft.com/office/officeart/2005/8/layout/radial4"/>
    <dgm:cxn modelId="{D0C2E886-76FB-4050-A208-732C8A2477D6}" type="presParOf" srcId="{4CC2A726-4DF7-4B61-8EA9-C776AA95A549}" destId="{DF4F3CC4-9ADE-4D5A-9D51-11C67A5A8F9F}"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2EC72-F44B-4563-8F12-31BE98030C73}">
      <dsp:nvSpPr>
        <dsp:cNvPr id="0" name=""/>
        <dsp:cNvSpPr/>
      </dsp:nvSpPr>
      <dsp:spPr>
        <a:xfrm>
          <a:off x="1564481" y="2341623"/>
          <a:ext cx="1443037" cy="1443037"/>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210" tIns="29210" rIns="29210" bIns="29210" numCol="1" spcCol="1270" rtlCol="0" anchor="ctr" anchorCtr="0">
          <a:noAutofit/>
        </a:bodyPr>
        <a:lstStyle/>
        <a:p>
          <a:pPr marL="0" lvl="0" indent="0" algn="ctr" defTabSz="2044700" rtl="0">
            <a:lnSpc>
              <a:spcPct val="90000"/>
            </a:lnSpc>
            <a:spcBef>
              <a:spcPct val="0"/>
            </a:spcBef>
            <a:spcAft>
              <a:spcPct val="35000"/>
            </a:spcAft>
            <a:buNone/>
          </a:pPr>
          <a:r>
            <a:rPr lang="ja-JP" altLang="en-US" sz="4600" kern="1200" noProof="0" dirty="0">
              <a:latin typeface="Meiryo UI" panose="020B0604030504040204" pitchFamily="50" charset="-128"/>
              <a:ea typeface="Meiryo UI" panose="020B0604030504040204" pitchFamily="50" charset="-128"/>
            </a:rPr>
            <a:t>セル</a:t>
          </a:r>
        </a:p>
      </dsp:txBody>
      <dsp:txXfrm>
        <a:off x="1775809" y="2552951"/>
        <a:ext cx="1020381" cy="1020381"/>
      </dsp:txXfrm>
    </dsp:sp>
    <dsp:sp modelId="{0647D637-619C-451F-8084-44E62D21528F}">
      <dsp:nvSpPr>
        <dsp:cNvPr id="0" name=""/>
        <dsp:cNvSpPr/>
      </dsp:nvSpPr>
      <dsp:spPr>
        <a:xfrm rot="12900000">
          <a:off x="582515" y="2071582"/>
          <a:ext cx="1162129" cy="411265"/>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15AAAA0F-4593-4F22-B652-8F08B16E55CD}">
      <dsp:nvSpPr>
        <dsp:cNvPr id="0" name=""/>
        <dsp:cNvSpPr/>
      </dsp:nvSpPr>
      <dsp:spPr>
        <a:xfrm>
          <a:off x="2157" y="1395576"/>
          <a:ext cx="1370885" cy="109670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rtlCol="0" anchor="ctr" anchorCtr="0">
          <a:noAutofit/>
        </a:bodyPr>
        <a:lstStyle/>
        <a:p>
          <a:pPr marL="0" lvl="0" indent="0" algn="ctr" defTabSz="1955800" rtl="0">
            <a:lnSpc>
              <a:spcPct val="90000"/>
            </a:lnSpc>
            <a:spcBef>
              <a:spcPct val="0"/>
            </a:spcBef>
            <a:spcAft>
              <a:spcPct val="35000"/>
            </a:spcAft>
            <a:buNone/>
          </a:pPr>
          <a:r>
            <a:rPr lang="ja-JP" altLang="en-US" sz="4400" kern="1200" noProof="0" dirty="0">
              <a:latin typeface="Meiryo UI" panose="020B0604030504040204" pitchFamily="50" charset="-128"/>
              <a:ea typeface="Meiryo UI" panose="020B0604030504040204" pitchFamily="50" charset="-128"/>
            </a:rPr>
            <a:t>選択</a:t>
          </a:r>
          <a:endParaRPr lang="en-US" altLang="ja-JP" sz="4400" kern="1200" noProof="0" dirty="0">
            <a:latin typeface="Meiryo UI" panose="020B0604030504040204" pitchFamily="50" charset="-128"/>
            <a:ea typeface="Meiryo UI" panose="020B0604030504040204" pitchFamily="50" charset="-128"/>
          </a:endParaRPr>
        </a:p>
      </dsp:txBody>
      <dsp:txXfrm>
        <a:off x="34278" y="1427697"/>
        <a:ext cx="1306643" cy="1032466"/>
      </dsp:txXfrm>
    </dsp:sp>
    <dsp:sp modelId="{26F3572A-44B5-40A9-A054-A83B3BCE9750}">
      <dsp:nvSpPr>
        <dsp:cNvPr id="0" name=""/>
        <dsp:cNvSpPr/>
      </dsp:nvSpPr>
      <dsp:spPr>
        <a:xfrm rot="16200000">
          <a:off x="1704935" y="1487288"/>
          <a:ext cx="1162129" cy="411265"/>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AD72918-AD54-4A3F-9FE2-7902A2063F5C}">
      <dsp:nvSpPr>
        <dsp:cNvPr id="0" name=""/>
        <dsp:cNvSpPr/>
      </dsp:nvSpPr>
      <dsp:spPr>
        <a:xfrm>
          <a:off x="1600557" y="563502"/>
          <a:ext cx="1370885" cy="109670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rtlCol="0" anchor="ctr" anchorCtr="0">
          <a:noAutofit/>
        </a:bodyPr>
        <a:lstStyle/>
        <a:p>
          <a:pPr marL="0" lvl="0" indent="0" algn="ctr" defTabSz="1955800" rtl="0">
            <a:lnSpc>
              <a:spcPct val="90000"/>
            </a:lnSpc>
            <a:spcBef>
              <a:spcPct val="0"/>
            </a:spcBef>
            <a:spcAft>
              <a:spcPct val="35000"/>
            </a:spcAft>
            <a:buNone/>
          </a:pPr>
          <a:r>
            <a:rPr lang="ja-JP" altLang="en-US" sz="4400" kern="1200" noProof="0" dirty="0">
              <a:latin typeface="Meiryo UI" panose="020B0604030504040204" pitchFamily="50" charset="-128"/>
              <a:ea typeface="Meiryo UI" panose="020B0604030504040204" pitchFamily="50" charset="-128"/>
            </a:rPr>
            <a:t>実行</a:t>
          </a:r>
          <a:endParaRPr lang="en-US" altLang="ja-JP" sz="4400" kern="1200" noProof="0" dirty="0">
            <a:latin typeface="Meiryo UI" panose="020B0604030504040204" pitchFamily="50" charset="-128"/>
            <a:ea typeface="Meiryo UI" panose="020B0604030504040204" pitchFamily="50" charset="-128"/>
          </a:endParaRPr>
        </a:p>
      </dsp:txBody>
      <dsp:txXfrm>
        <a:off x="1632678" y="595623"/>
        <a:ext cx="1306643" cy="1032466"/>
      </dsp:txXfrm>
    </dsp:sp>
    <dsp:sp modelId="{1204005B-0B62-484D-8BEB-E7B9E9CE6A61}">
      <dsp:nvSpPr>
        <dsp:cNvPr id="0" name=""/>
        <dsp:cNvSpPr/>
      </dsp:nvSpPr>
      <dsp:spPr>
        <a:xfrm rot="19500000">
          <a:off x="2827354" y="2071582"/>
          <a:ext cx="1162129" cy="411265"/>
        </a:xfrm>
        <a:prstGeom prst="lef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F4F3CC4-9ADE-4D5A-9D51-11C67A5A8F9F}">
      <dsp:nvSpPr>
        <dsp:cNvPr id="0" name=""/>
        <dsp:cNvSpPr/>
      </dsp:nvSpPr>
      <dsp:spPr>
        <a:xfrm>
          <a:off x="3198956" y="1395576"/>
          <a:ext cx="1370885" cy="1096708"/>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rtlCol="0" anchor="ctr" anchorCtr="0">
          <a:noAutofit/>
        </a:bodyPr>
        <a:lstStyle/>
        <a:p>
          <a:pPr marL="0" lvl="0" indent="0" algn="ctr" defTabSz="1955800" rtl="0">
            <a:lnSpc>
              <a:spcPct val="90000"/>
            </a:lnSpc>
            <a:spcBef>
              <a:spcPct val="0"/>
            </a:spcBef>
            <a:spcAft>
              <a:spcPct val="35000"/>
            </a:spcAft>
            <a:buNone/>
          </a:pPr>
          <a:r>
            <a:rPr lang="ja-JP" altLang="en-US" sz="4400" kern="1200" noProof="0" dirty="0">
              <a:latin typeface="Meiryo UI" panose="020B0604030504040204" pitchFamily="50" charset="-128"/>
              <a:ea typeface="Meiryo UI" panose="020B0604030504040204" pitchFamily="50" charset="-128"/>
            </a:rPr>
            <a:t>結果</a:t>
          </a:r>
          <a:endParaRPr lang="en-US" altLang="ja-JP" sz="4400" kern="1200" noProof="0" dirty="0">
            <a:latin typeface="Meiryo UI" panose="020B0604030504040204" pitchFamily="50" charset="-128"/>
            <a:ea typeface="Meiryo UI" panose="020B0604030504040204" pitchFamily="50" charset="-128"/>
          </a:endParaRPr>
        </a:p>
      </dsp:txBody>
      <dsp:txXfrm>
        <a:off x="3231077" y="1427697"/>
        <a:ext cx="1306643" cy="1032466"/>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EE7980-38C5-4488-B808-4863C97A2918}" type="datetime4">
              <a:rPr lang="ja-JP" altLang="en-US" smtClean="0">
                <a:latin typeface="Meiryo UI" panose="020B0604030504040204" pitchFamily="50" charset="-128"/>
                <a:ea typeface="Meiryo UI" panose="020B0604030504040204" pitchFamily="50" charset="-128"/>
              </a:rPr>
              <a:t>2018年3月31日</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A36C10-A9D4-4995-9BAF-95FBD77A724B}"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427272CD-567B-4C3B-A99B-7BC142A3A774}" type="datetime4">
              <a:rPr lang="ja-JP" altLang="en-US" smtClean="0"/>
              <a:pPr/>
              <a:t>2018年3月31日</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kumimoji="1" lang="ja-JP" altLang="en-US"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3AEF9EC-8318-4FF6-847E-A85BBD2B7E49}" type="slidenum">
              <a:rPr lang="en-US" altLang="ja-JP" smtClean="0"/>
              <a:pPr/>
              <a:t>‹#›</a:t>
            </a:fld>
            <a:endParaRPr lang="ja-JP" alt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a:t>
            </a:fld>
            <a:endParaRPr lang="ja-JP" altLang="en-US" dirty="0"/>
          </a:p>
        </p:txBody>
      </p:sp>
    </p:spTree>
    <p:extLst>
      <p:ext uri="{BB962C8B-B14F-4D97-AF65-F5344CB8AC3E}">
        <p14:creationId xmlns:p14="http://schemas.microsoft.com/office/powerpoint/2010/main" val="2140154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10</a:t>
            </a:fld>
            <a:endParaRPr lang="ja-JP" altLang="en-US" dirty="0"/>
          </a:p>
        </p:txBody>
      </p:sp>
    </p:spTree>
    <p:extLst>
      <p:ext uri="{BB962C8B-B14F-4D97-AF65-F5344CB8AC3E}">
        <p14:creationId xmlns:p14="http://schemas.microsoft.com/office/powerpoint/2010/main" val="341155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11</a:t>
            </a:fld>
            <a:endParaRPr lang="ja-JP" altLang="en-US" dirty="0"/>
          </a:p>
        </p:txBody>
      </p:sp>
    </p:spTree>
    <p:extLst>
      <p:ext uri="{BB962C8B-B14F-4D97-AF65-F5344CB8AC3E}">
        <p14:creationId xmlns:p14="http://schemas.microsoft.com/office/powerpoint/2010/main" val="47658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12</a:t>
            </a:fld>
            <a:endParaRPr lang="ja-JP" altLang="en-US" dirty="0"/>
          </a:p>
        </p:txBody>
      </p:sp>
    </p:spTree>
    <p:extLst>
      <p:ext uri="{BB962C8B-B14F-4D97-AF65-F5344CB8AC3E}">
        <p14:creationId xmlns:p14="http://schemas.microsoft.com/office/powerpoint/2010/main" val="4000761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13</a:t>
            </a:fld>
            <a:endParaRPr lang="ja-JP" altLang="en-US" dirty="0"/>
          </a:p>
        </p:txBody>
      </p:sp>
    </p:spTree>
    <p:extLst>
      <p:ext uri="{BB962C8B-B14F-4D97-AF65-F5344CB8AC3E}">
        <p14:creationId xmlns:p14="http://schemas.microsoft.com/office/powerpoint/2010/main" val="237697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14</a:t>
            </a:fld>
            <a:endParaRPr lang="ja-JP" altLang="en-US" dirty="0"/>
          </a:p>
        </p:txBody>
      </p:sp>
    </p:spTree>
    <p:extLst>
      <p:ext uri="{BB962C8B-B14F-4D97-AF65-F5344CB8AC3E}">
        <p14:creationId xmlns:p14="http://schemas.microsoft.com/office/powerpoint/2010/main" val="2279049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15</a:t>
            </a:fld>
            <a:endParaRPr lang="ja-JP" altLang="en-US" dirty="0"/>
          </a:p>
        </p:txBody>
      </p:sp>
    </p:spTree>
    <p:extLst>
      <p:ext uri="{BB962C8B-B14F-4D97-AF65-F5344CB8AC3E}">
        <p14:creationId xmlns:p14="http://schemas.microsoft.com/office/powerpoint/2010/main" val="2267686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16</a:t>
            </a:fld>
            <a:endParaRPr lang="ja-JP" altLang="en-US" dirty="0"/>
          </a:p>
        </p:txBody>
      </p:sp>
    </p:spTree>
    <p:extLst>
      <p:ext uri="{BB962C8B-B14F-4D97-AF65-F5344CB8AC3E}">
        <p14:creationId xmlns:p14="http://schemas.microsoft.com/office/powerpoint/2010/main" val="3919081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17</a:t>
            </a:fld>
            <a:endParaRPr lang="ja-JP" altLang="en-US" dirty="0"/>
          </a:p>
        </p:txBody>
      </p:sp>
    </p:spTree>
    <p:extLst>
      <p:ext uri="{BB962C8B-B14F-4D97-AF65-F5344CB8AC3E}">
        <p14:creationId xmlns:p14="http://schemas.microsoft.com/office/powerpoint/2010/main" val="1065073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18</a:t>
            </a:fld>
            <a:endParaRPr lang="ja-JP" altLang="en-US" dirty="0"/>
          </a:p>
        </p:txBody>
      </p:sp>
    </p:spTree>
    <p:extLst>
      <p:ext uri="{BB962C8B-B14F-4D97-AF65-F5344CB8AC3E}">
        <p14:creationId xmlns:p14="http://schemas.microsoft.com/office/powerpoint/2010/main" val="225334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19</a:t>
            </a:fld>
            <a:endParaRPr lang="ja-JP" altLang="en-US" dirty="0"/>
          </a:p>
        </p:txBody>
      </p:sp>
    </p:spTree>
    <p:extLst>
      <p:ext uri="{BB962C8B-B14F-4D97-AF65-F5344CB8AC3E}">
        <p14:creationId xmlns:p14="http://schemas.microsoft.com/office/powerpoint/2010/main" val="147020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2</a:t>
            </a:fld>
            <a:endParaRPr lang="ja-JP" altLang="en-US" dirty="0"/>
          </a:p>
        </p:txBody>
      </p:sp>
    </p:spTree>
    <p:extLst>
      <p:ext uri="{BB962C8B-B14F-4D97-AF65-F5344CB8AC3E}">
        <p14:creationId xmlns:p14="http://schemas.microsoft.com/office/powerpoint/2010/main" val="1312209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20</a:t>
            </a:fld>
            <a:endParaRPr lang="ja-JP" altLang="en-US" dirty="0"/>
          </a:p>
        </p:txBody>
      </p:sp>
    </p:spTree>
    <p:extLst>
      <p:ext uri="{BB962C8B-B14F-4D97-AF65-F5344CB8AC3E}">
        <p14:creationId xmlns:p14="http://schemas.microsoft.com/office/powerpoint/2010/main" val="636325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21</a:t>
            </a:fld>
            <a:endParaRPr lang="ja-JP" altLang="en-US" dirty="0"/>
          </a:p>
        </p:txBody>
      </p:sp>
    </p:spTree>
    <p:extLst>
      <p:ext uri="{BB962C8B-B14F-4D97-AF65-F5344CB8AC3E}">
        <p14:creationId xmlns:p14="http://schemas.microsoft.com/office/powerpoint/2010/main" val="2004955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22</a:t>
            </a:fld>
            <a:endParaRPr lang="ja-JP" altLang="en-US" dirty="0"/>
          </a:p>
        </p:txBody>
      </p:sp>
    </p:spTree>
    <p:extLst>
      <p:ext uri="{BB962C8B-B14F-4D97-AF65-F5344CB8AC3E}">
        <p14:creationId xmlns:p14="http://schemas.microsoft.com/office/powerpoint/2010/main" val="234733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3</a:t>
            </a:fld>
            <a:endParaRPr lang="ja-JP" altLang="en-US" dirty="0"/>
          </a:p>
        </p:txBody>
      </p:sp>
    </p:spTree>
    <p:extLst>
      <p:ext uri="{BB962C8B-B14F-4D97-AF65-F5344CB8AC3E}">
        <p14:creationId xmlns:p14="http://schemas.microsoft.com/office/powerpoint/2010/main" val="13227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4</a:t>
            </a:fld>
            <a:endParaRPr lang="ja-JP" altLang="en-US" dirty="0"/>
          </a:p>
        </p:txBody>
      </p:sp>
    </p:spTree>
    <p:extLst>
      <p:ext uri="{BB962C8B-B14F-4D97-AF65-F5344CB8AC3E}">
        <p14:creationId xmlns:p14="http://schemas.microsoft.com/office/powerpoint/2010/main" val="112728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5</a:t>
            </a:fld>
            <a:endParaRPr lang="ja-JP" altLang="en-US" dirty="0"/>
          </a:p>
        </p:txBody>
      </p:sp>
    </p:spTree>
    <p:extLst>
      <p:ext uri="{BB962C8B-B14F-4D97-AF65-F5344CB8AC3E}">
        <p14:creationId xmlns:p14="http://schemas.microsoft.com/office/powerpoint/2010/main" val="338992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6</a:t>
            </a:fld>
            <a:endParaRPr lang="ja-JP" altLang="en-US" dirty="0"/>
          </a:p>
        </p:txBody>
      </p:sp>
    </p:spTree>
    <p:extLst>
      <p:ext uri="{BB962C8B-B14F-4D97-AF65-F5344CB8AC3E}">
        <p14:creationId xmlns:p14="http://schemas.microsoft.com/office/powerpoint/2010/main" val="1392121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7</a:t>
            </a:fld>
            <a:endParaRPr lang="ja-JP" altLang="en-US" dirty="0"/>
          </a:p>
        </p:txBody>
      </p:sp>
    </p:spTree>
    <p:extLst>
      <p:ext uri="{BB962C8B-B14F-4D97-AF65-F5344CB8AC3E}">
        <p14:creationId xmlns:p14="http://schemas.microsoft.com/office/powerpoint/2010/main" val="1236868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8</a:t>
            </a:fld>
            <a:endParaRPr lang="ja-JP" altLang="en-US" dirty="0"/>
          </a:p>
        </p:txBody>
      </p:sp>
    </p:spTree>
    <p:extLst>
      <p:ext uri="{BB962C8B-B14F-4D97-AF65-F5344CB8AC3E}">
        <p14:creationId xmlns:p14="http://schemas.microsoft.com/office/powerpoint/2010/main" val="3746966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3AEF9EC-8318-4FF6-847E-A85BBD2B7E49}" type="slidenum">
              <a:rPr lang="en-US" altLang="ja-JP" smtClean="0"/>
              <a:pPr/>
              <a:t>9</a:t>
            </a:fld>
            <a:endParaRPr lang="ja-JP" altLang="en-US" dirty="0"/>
          </a:p>
        </p:txBody>
      </p:sp>
    </p:spTree>
    <p:extLst>
      <p:ext uri="{BB962C8B-B14F-4D97-AF65-F5344CB8AC3E}">
        <p14:creationId xmlns:p14="http://schemas.microsoft.com/office/powerpoint/2010/main" val="632970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609600" y="261254"/>
            <a:ext cx="8226490" cy="3083767"/>
          </a:xfrm>
        </p:spPr>
        <p:txBody>
          <a:bodyPr rtlCol="0" anchor="b">
            <a:normAutofit/>
          </a:bodyPr>
          <a:lstStyle>
            <a:lvl1pPr algn="l" rtl="0">
              <a:lnSpc>
                <a:spcPct val="80000"/>
              </a:lnSpc>
              <a:defRPr sz="7200">
                <a:solidFill>
                  <a:schemeClr val="tx1"/>
                </a:solidFill>
              </a:defRPr>
            </a:lvl1pPr>
          </a:lstStyle>
          <a:p>
            <a:pPr rtl="0"/>
            <a:r>
              <a:rPr lang="ja-JP" altLang="en-US" noProof="0" dirty="0"/>
              <a:t>マスター タイトルの書式設定</a:t>
            </a:r>
          </a:p>
        </p:txBody>
      </p:sp>
      <p:sp>
        <p:nvSpPr>
          <p:cNvPr id="3" name="サブタイトル 2"/>
          <p:cNvSpPr>
            <a:spLocks noGrp="1"/>
          </p:cNvSpPr>
          <p:nvPr>
            <p:ph type="subTitle" idx="1" hasCustomPrompt="1"/>
          </p:nvPr>
        </p:nvSpPr>
        <p:spPr>
          <a:xfrm>
            <a:off x="609600" y="3386585"/>
            <a:ext cx="8229600" cy="1371600"/>
          </a:xfrm>
        </p:spPr>
        <p:txBody>
          <a:bodyPr rtlCol="0"/>
          <a:lstStyle>
            <a:lvl1pPr marL="0" indent="0" algn="l" rtl="0">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ja-JP" altLang="en-US" noProof="0" dirty="0"/>
              <a:t>クリックしてマスター サブタイトルのスタイルを編集する</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3" name="縦書きテキスト プレースホルダー 2"/>
          <p:cNvSpPr>
            <a:spLocks noGrp="1"/>
          </p:cNvSpPr>
          <p:nvPr>
            <p:ph type="body" orient="vert" idx="1"/>
          </p:nvPr>
        </p:nvSpPr>
        <p:spPr/>
        <p:txBody>
          <a:bodyPr vert="eaVert" rtlCol="0"/>
          <a:lstStyle>
            <a:lvl1pPr rtl="0">
              <a:defRPr/>
            </a:lvl1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6A7F3D8F-2090-41A9-A35A-CE7224832095}" type="datetime4">
              <a:rPr lang="ja-JP" altLang="en-US" noProof="0" smtClean="0"/>
              <a:t>2018年3月31日</a:t>
            </a:fld>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hasCustomPrompt="1"/>
          </p:nvPr>
        </p:nvSpPr>
        <p:spPr>
          <a:xfrm>
            <a:off x="9250680" y="365125"/>
            <a:ext cx="1645920" cy="5811838"/>
          </a:xfrm>
        </p:spPr>
        <p:txBody>
          <a:bodyPr vert="eaVert" rtlCol="0"/>
          <a:lstStyle>
            <a:lvl1pPr rtl="0">
              <a:defRPr/>
            </a:lvl1pPr>
          </a:lstStyle>
          <a:p>
            <a:pPr rtl="0"/>
            <a:r>
              <a:rPr lang="ja-JP" altLang="en-US" noProof="0" dirty="0"/>
              <a:t>マスター タイトルの書式設定</a:t>
            </a:r>
          </a:p>
        </p:txBody>
      </p:sp>
      <p:sp>
        <p:nvSpPr>
          <p:cNvPr id="3" name="縦書きテキスト プレースホルダー 2"/>
          <p:cNvSpPr>
            <a:spLocks noGrp="1"/>
          </p:cNvSpPr>
          <p:nvPr>
            <p:ph type="body" orient="vert" idx="1"/>
          </p:nvPr>
        </p:nvSpPr>
        <p:spPr>
          <a:xfrm>
            <a:off x="1295400" y="365125"/>
            <a:ext cx="7624664" cy="5811838"/>
          </a:xfrm>
        </p:spPr>
        <p:txBody>
          <a:bodyPr vert="eaVert" rtlCol="0"/>
          <a:lstStyle>
            <a:lvl1pPr rtl="0">
              <a:defRPr/>
            </a:lvl1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F6345DF0-35E3-4B53-8E95-44075BAC5F69}" type="datetime4">
              <a:rPr lang="ja-JP" altLang="en-US" noProof="0" smtClean="0"/>
              <a:t>2018年3月31日</a:t>
            </a:fld>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3" name="コンテンツ プレースホルダー 2"/>
          <p:cNvSpPr>
            <a:spLocks noGrp="1"/>
          </p:cNvSpPr>
          <p:nvPr>
            <p:ph idx="1"/>
          </p:nvPr>
        </p:nvSpPr>
        <p:spPr/>
        <p:txBody>
          <a:bodyPr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0461D176-4538-44A5-BFE1-DABC9B95901C}" type="datetime4">
              <a:rPr lang="ja-JP" altLang="en-US" noProof="0" smtClean="0"/>
              <a:t>2018年3月31日</a:t>
            </a:fld>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12648" y="265176"/>
            <a:ext cx="8229600" cy="3081528"/>
          </a:xfrm>
        </p:spPr>
        <p:txBody>
          <a:bodyPr rtlCol="0" anchor="b">
            <a:normAutofit/>
          </a:bodyPr>
          <a:lstStyle>
            <a:lvl1pPr rtl="0">
              <a:defRPr sz="5400"/>
            </a:lvl1p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612648" y="3388268"/>
            <a:ext cx="8229600" cy="1371600"/>
          </a:xfrm>
        </p:spPr>
        <p:txBody>
          <a:bodyPr rtlCol="0"/>
          <a:lstStyle>
            <a:lvl1pPr marL="0" indent="0" rtl="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kumimoji="1" lang="ja-JP" altLang="en-US"/>
              <a:t>マスター テキストの書式設定</a:t>
            </a:r>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4" name="日付プレースホルダー 3"/>
          <p:cNvSpPr>
            <a:spLocks noGrp="1"/>
          </p:cNvSpPr>
          <p:nvPr>
            <p:ph type="dt" sz="half" idx="10"/>
          </p:nvPr>
        </p:nvSpPr>
        <p:spPr/>
        <p:txBody>
          <a:bodyPr rtlCol="0"/>
          <a:lstStyle/>
          <a:p>
            <a:pPr rtl="0"/>
            <a:fld id="{91F49387-707E-476E-9E25-BBCEAEFC0DCF}" type="datetime4">
              <a:rPr lang="ja-JP" altLang="en-US" noProof="0" smtClean="0"/>
              <a:t>2018年3月31日</a:t>
            </a:fld>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3" name="コンテンツ プレースホルダー 2"/>
          <p:cNvSpPr>
            <a:spLocks noGrp="1"/>
          </p:cNvSpPr>
          <p:nvPr>
            <p:ph sz="half" idx="1"/>
          </p:nvPr>
        </p:nvSpPr>
        <p:spPr>
          <a:xfrm>
            <a:off x="1295401" y="1828800"/>
            <a:ext cx="4572000" cy="4348163"/>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4" name="コンテンツ プレースホルダー 3"/>
          <p:cNvSpPr>
            <a:spLocks noGrp="1"/>
          </p:cNvSpPr>
          <p:nvPr>
            <p:ph sz="half" idx="2"/>
          </p:nvPr>
        </p:nvSpPr>
        <p:spPr>
          <a:xfrm>
            <a:off x="6324599" y="1828800"/>
            <a:ext cx="4572000" cy="4348163"/>
          </a:xfrm>
        </p:spPr>
        <p:txBody>
          <a:bodyPr rtlCol="0">
            <a:normAutofit/>
          </a:bodyPr>
          <a:lstStyle>
            <a:lvl1pPr rtl="0">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5" name="日付プレースホルダー 4"/>
          <p:cNvSpPr>
            <a:spLocks noGrp="1"/>
          </p:cNvSpPr>
          <p:nvPr>
            <p:ph type="dt" sz="half" idx="10"/>
          </p:nvPr>
        </p:nvSpPr>
        <p:spPr/>
        <p:txBody>
          <a:bodyPr rtlCol="0"/>
          <a:lstStyle/>
          <a:p>
            <a:pPr rtl="0"/>
            <a:fld id="{D269406A-8015-4C2E-A47E-8FF26719F116}" type="datetime4">
              <a:rPr lang="ja-JP" altLang="en-US" noProof="0" smtClean="0"/>
              <a:t>2018年3月31日</a:t>
            </a:fld>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8448" y="1627258"/>
            <a:ext cx="4572000" cy="68580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298448" y="2373284"/>
            <a:ext cx="4572000" cy="3840480"/>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5" name="テキスト プレースホルダー 4"/>
          <p:cNvSpPr>
            <a:spLocks noGrp="1"/>
          </p:cNvSpPr>
          <p:nvPr>
            <p:ph type="body" sz="quarter" idx="3"/>
          </p:nvPr>
        </p:nvSpPr>
        <p:spPr>
          <a:xfrm>
            <a:off x="6327648" y="1627258"/>
            <a:ext cx="4572000" cy="68580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327648" y="2373284"/>
            <a:ext cx="4572000" cy="3840480"/>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8" name="フッター プレースホルダー 7"/>
          <p:cNvSpPr>
            <a:spLocks noGrp="1"/>
          </p:cNvSpPr>
          <p:nvPr>
            <p:ph type="ftr" sz="quarter" idx="11"/>
          </p:nvPr>
        </p:nvSpPr>
        <p:spPr/>
        <p:txBody>
          <a:bodyPr rtlCol="0"/>
          <a:lstStyle/>
          <a:p>
            <a:pPr rtl="0"/>
            <a:r>
              <a:rPr lang="ja-JP" altLang="en-US" noProof="0" dirty="0"/>
              <a:t>フッターを追加</a:t>
            </a:r>
          </a:p>
        </p:txBody>
      </p:sp>
      <p:sp>
        <p:nvSpPr>
          <p:cNvPr id="7" name="日付プレースホルダー 6"/>
          <p:cNvSpPr>
            <a:spLocks noGrp="1"/>
          </p:cNvSpPr>
          <p:nvPr>
            <p:ph type="dt" sz="half" idx="10"/>
          </p:nvPr>
        </p:nvSpPr>
        <p:spPr/>
        <p:txBody>
          <a:bodyPr rtlCol="0"/>
          <a:lstStyle/>
          <a:p>
            <a:pPr rtl="0"/>
            <a:fld id="{EDD4C095-B4B6-4A33-9AF4-9930067FD7C6}" type="datetime4">
              <a:rPr lang="ja-JP" altLang="en-US" noProof="0" smtClean="0"/>
              <a:t>2018年3月31日</a:t>
            </a:fld>
            <a:endParaRPr lang="ja-JP" altLang="en-US" noProof="0" dirty="0"/>
          </a:p>
        </p:txBody>
      </p:sp>
      <p:sp>
        <p:nvSpPr>
          <p:cNvPr id="9" name="スライド番号プレースホルダー 8"/>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rtlCol="0"/>
          <a:lstStyle>
            <a:lvl1pPr rtl="0">
              <a:defRPr/>
            </a:lvl1pPr>
          </a:lstStyle>
          <a:p>
            <a:pPr rtl="0"/>
            <a:r>
              <a:rPr lang="ja-JP" altLang="en-US" noProof="0" dirty="0"/>
              <a:t>マスター タイトルの書式設定</a:t>
            </a:r>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3" name="日付プレースホルダー 2"/>
          <p:cNvSpPr>
            <a:spLocks noGrp="1"/>
          </p:cNvSpPr>
          <p:nvPr>
            <p:ph type="dt" sz="half" idx="10"/>
          </p:nvPr>
        </p:nvSpPr>
        <p:spPr/>
        <p:txBody>
          <a:bodyPr rtlCol="0"/>
          <a:lstStyle/>
          <a:p>
            <a:pPr rtl="0"/>
            <a:fld id="{72C00EC6-E8ED-4290-AD65-9296E83D7E56}" type="datetime4">
              <a:rPr lang="ja-JP" altLang="en-US" noProof="0" smtClean="0"/>
              <a:t>2018年3月31日</a:t>
            </a:fld>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rtlCol="0"/>
          <a:lstStyle/>
          <a:p>
            <a:pPr rtl="0"/>
            <a:r>
              <a:rPr lang="ja-JP" altLang="en-US" noProof="0" dirty="0"/>
              <a:t>フッターを追加</a:t>
            </a:r>
          </a:p>
        </p:txBody>
      </p:sp>
      <p:sp>
        <p:nvSpPr>
          <p:cNvPr id="2" name="日付プレースホルダー 1"/>
          <p:cNvSpPr>
            <a:spLocks noGrp="1"/>
          </p:cNvSpPr>
          <p:nvPr>
            <p:ph type="dt" sz="half" idx="10"/>
          </p:nvPr>
        </p:nvSpPr>
        <p:spPr/>
        <p:txBody>
          <a:bodyPr rtlCol="0"/>
          <a:lstStyle/>
          <a:p>
            <a:pPr rtl="0"/>
            <a:fld id="{D74483E1-09E1-490A-A74F-2FF22233249A}" type="datetime4">
              <a:rPr lang="ja-JP" altLang="en-US" noProof="0" smtClean="0"/>
              <a:t>2018年3月31日</a:t>
            </a:fld>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長方形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hasCustomPrompt="1"/>
          </p:nvPr>
        </p:nvSpPr>
        <p:spPr>
          <a:xfrm>
            <a:off x="7979330" y="457200"/>
            <a:ext cx="3603070" cy="1554480"/>
          </a:xfrm>
        </p:spPr>
        <p:txBody>
          <a:bodyPr rtlCol="0" anchor="b"/>
          <a:lstStyle>
            <a:lvl1pPr rtl="0">
              <a:defRPr sz="3200"/>
            </a:lvl1pPr>
          </a:lstStyle>
          <a:p>
            <a:pPr rtl="0"/>
            <a:r>
              <a:rPr lang="ja-JP" altLang="en-US" noProof="0" dirty="0"/>
              <a:t>マスター タイトルの書式設定</a:t>
            </a:r>
          </a:p>
        </p:txBody>
      </p:sp>
      <p:sp>
        <p:nvSpPr>
          <p:cNvPr id="3" name="コンテンツ プレースホルダー 2"/>
          <p:cNvSpPr>
            <a:spLocks noGrp="1"/>
          </p:cNvSpPr>
          <p:nvPr>
            <p:ph idx="1"/>
          </p:nvPr>
        </p:nvSpPr>
        <p:spPr>
          <a:xfrm>
            <a:off x="606490" y="685800"/>
            <a:ext cx="6102220" cy="54864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lang="ja-JP" altLang="en-US" noProof="0" dirty="0"/>
          </a:p>
        </p:txBody>
      </p:sp>
      <p:sp>
        <p:nvSpPr>
          <p:cNvPr id="4" name="テキスト プレースホルダー 3"/>
          <p:cNvSpPr>
            <a:spLocks noGrp="1"/>
          </p:cNvSpPr>
          <p:nvPr>
            <p:ph type="body" sz="half" idx="2"/>
          </p:nvPr>
        </p:nvSpPr>
        <p:spPr>
          <a:xfrm>
            <a:off x="7979330" y="2101850"/>
            <a:ext cx="3603070" cy="1828800"/>
          </a:xfrm>
        </p:spPr>
        <p:txBody>
          <a:bodyPr rtlCol="0"/>
          <a:lstStyle>
            <a:lvl1pPr marL="0" indent="0" rtl="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5" name="日付プレースホルダー 4"/>
          <p:cNvSpPr>
            <a:spLocks noGrp="1"/>
          </p:cNvSpPr>
          <p:nvPr>
            <p:ph type="dt" sz="half" idx="10"/>
          </p:nvPr>
        </p:nvSpPr>
        <p:spPr/>
        <p:txBody>
          <a:bodyPr rtlCol="0"/>
          <a:lstStyle/>
          <a:p>
            <a:pPr rtl="0"/>
            <a:fld id="{1538EE99-A75D-4C7E-B8ED-BE812FE3D794}" type="datetime4">
              <a:rPr lang="ja-JP" altLang="en-US" noProof="0" smtClean="0"/>
              <a:t>2018年3月31日</a:t>
            </a:fld>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E31375A4-56A4-47D6-9801-1991572033F7}" type="slidenum">
              <a:rPr lang="en-US" altLang="ja-JP" noProof="0" smtClean="0"/>
              <a:t>‹#›</a:t>
            </a:fld>
            <a:endParaRPr lang="ja-JP"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長方形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sp>
        <p:nvSpPr>
          <p:cNvPr id="2" name="タイトル 1"/>
          <p:cNvSpPr>
            <a:spLocks noGrp="1"/>
          </p:cNvSpPr>
          <p:nvPr>
            <p:ph type="title" hasCustomPrompt="1"/>
          </p:nvPr>
        </p:nvSpPr>
        <p:spPr>
          <a:xfrm>
            <a:off x="7982712" y="457200"/>
            <a:ext cx="3602736" cy="1554480"/>
          </a:xfrm>
        </p:spPr>
        <p:txBody>
          <a:bodyPr rtlCol="0" anchor="b"/>
          <a:lstStyle>
            <a:lvl1pPr rtl="0">
              <a:defRPr sz="3200"/>
            </a:lvl1pPr>
          </a:lstStyle>
          <a:p>
            <a:pPr rtl="0"/>
            <a:r>
              <a:rPr lang="ja-JP" altLang="en-US" noProof="0" dirty="0"/>
              <a:t>マスター タイトルの書式設定</a:t>
            </a:r>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a:off x="0" y="-1"/>
            <a:ext cx="7315200" cy="6858000"/>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7982712" y="2101850"/>
            <a:ext cx="3602736" cy="1828800"/>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kumimoji="1" lang="ja-JP" altLang="en-US"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5" name="フッター プレースホルダー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dirty="0"/>
          </a:p>
        </p:txBody>
      </p:sp>
      <p:sp>
        <p:nvSpPr>
          <p:cNvPr id="4" name="日付プレースホルダー 3"/>
          <p:cNvSpPr>
            <a:spLocks noGrp="1"/>
          </p:cNvSpPr>
          <p:nvPr>
            <p:ph type="dt" sz="half" idx="2"/>
          </p:nvPr>
        </p:nvSpPr>
        <p:spPr>
          <a:xfrm>
            <a:off x="9419252" y="6385492"/>
            <a:ext cx="1280160" cy="228600"/>
          </a:xfrm>
          <a:prstGeom prst="rect">
            <a:avLst/>
          </a:prstGeom>
        </p:spPr>
        <p:txBody>
          <a:bodyPr vert="horz" lIns="91440" tIns="45720" rIns="91440" bIns="45720" rtlCol="0" anchor="ctr"/>
          <a:lstStyle>
            <a:lvl1pPr algn="r">
              <a:defRPr sz="1100">
                <a:solidFill>
                  <a:schemeClr val="accent1"/>
                </a:solidFill>
                <a:latin typeface="Meiryo UI" panose="020B0604030504040204" pitchFamily="50" charset="-128"/>
                <a:ea typeface="Meiryo UI" panose="020B0604030504040204" pitchFamily="50" charset="-128"/>
              </a:defRPr>
            </a:lvl1pPr>
          </a:lstStyle>
          <a:p>
            <a:fld id="{1488AA31-65DD-4695-B8BD-57B1095E9EE0}" type="datetime4">
              <a:rPr lang="ja-JP" altLang="en-US" smtClean="0"/>
              <a:pPr/>
              <a:t>2018年3月31日</a:t>
            </a:fld>
            <a:endParaRPr lang="ja-JP" altLang="en-US" dirty="0"/>
          </a:p>
        </p:txBody>
      </p:sp>
      <p:sp>
        <p:nvSpPr>
          <p:cNvPr id="6" name="スライド番号プレースホルダー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latin typeface="Meiryo UI" panose="020B0604030504040204" pitchFamily="50" charset="-128"/>
                <a:ea typeface="Meiryo UI" panose="020B0604030504040204" pitchFamily="50" charset="-128"/>
              </a:defRPr>
            </a:lvl1pPr>
          </a:lstStyle>
          <a:p>
            <a:fld id="{E31375A4-56A4-47D6-9801-1991572033F7}" type="slidenum">
              <a:rPr lang="en-US" altLang="ja-JP" smtClean="0"/>
              <a:pPr/>
              <a:t>‹#›</a:t>
            </a:fld>
            <a:endParaRPr lang="ja-JP" alt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kumimoji="1" sz="3200" kern="1200">
          <a:solidFill>
            <a:schemeClr val="accent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rtlCol="0"/>
          <a:lstStyle/>
          <a:p>
            <a:pPr rtl="0"/>
            <a:r>
              <a:rPr lang="en-US" altLang="ja-JP" dirty="0"/>
              <a:t>RelaxTools Addin</a:t>
            </a:r>
            <a:endParaRPr lang="ja-JP" altLang="en-US" dirty="0"/>
          </a:p>
        </p:txBody>
      </p:sp>
      <p:sp>
        <p:nvSpPr>
          <p:cNvPr id="3" name="サブタイトル 2"/>
          <p:cNvSpPr>
            <a:spLocks noGrp="1"/>
          </p:cNvSpPr>
          <p:nvPr>
            <p:ph type="subTitle" idx="1"/>
          </p:nvPr>
        </p:nvSpPr>
        <p:spPr>
          <a:xfrm>
            <a:off x="609600" y="3386585"/>
            <a:ext cx="10228976" cy="1371600"/>
          </a:xfrm>
        </p:spPr>
        <p:txBody>
          <a:bodyPr rtlCol="0"/>
          <a:lstStyle/>
          <a:p>
            <a:r>
              <a:rPr lang="en-US" altLang="ja-JP" dirty="0"/>
              <a:t>Excel</a:t>
            </a:r>
            <a:r>
              <a:rPr lang="ja-JP" altLang="en-US" dirty="0"/>
              <a:t>を便利にする</a:t>
            </a:r>
            <a:r>
              <a:rPr lang="en-US" altLang="ja-JP" dirty="0"/>
              <a:t>250</a:t>
            </a:r>
            <a:r>
              <a:rPr lang="ja-JP" altLang="en-US" dirty="0"/>
              <a:t>以上の機能を体系化したアドインはこちらです。</a:t>
            </a:r>
            <a:endParaRPr lang="en-US" altLang="ja-JP" dirty="0"/>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rtlCol="0"/>
          <a:lstStyle/>
          <a:p>
            <a:pPr rtl="0"/>
            <a:r>
              <a:rPr lang="ja-JP" altLang="en-US" dirty="0"/>
              <a:t>画面から実行するコマンド</a:t>
            </a:r>
            <a:endParaRPr lang="en-US" altLang="ja-JP" dirty="0"/>
          </a:p>
        </p:txBody>
      </p:sp>
      <p:sp>
        <p:nvSpPr>
          <p:cNvPr id="2" name="テキスト プレースホルダー 1"/>
          <p:cNvSpPr>
            <a:spLocks noGrp="1"/>
          </p:cNvSpPr>
          <p:nvPr>
            <p:ph type="body" idx="1"/>
          </p:nvPr>
        </p:nvSpPr>
        <p:spPr/>
        <p:txBody>
          <a:bodyPr rtlCol="0"/>
          <a:lstStyle/>
          <a:p>
            <a:pPr rtl="0"/>
            <a:r>
              <a:rPr lang="ja-JP" altLang="en-US" dirty="0"/>
              <a:t>画面から処理を選択することで処理を行います</a:t>
            </a:r>
          </a:p>
        </p:txBody>
      </p:sp>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シート管理</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大量のシートの選択が簡単で見やすく。</a:t>
            </a:r>
            <a:endParaRPr lang="en-US" altLang="ja-JP" dirty="0"/>
          </a:p>
          <a:p>
            <a:pPr marL="285750" indent="-285750" rtl="0">
              <a:buFont typeface="Arial" panose="020B0604020202020204" pitchFamily="34" charset="0"/>
              <a:buChar char="•"/>
            </a:pPr>
            <a:r>
              <a:rPr lang="ja-JP" altLang="en-US" dirty="0"/>
              <a:t>シートの並び替えができる</a:t>
            </a:r>
            <a:endParaRPr lang="en-US" altLang="ja-JP" dirty="0"/>
          </a:p>
          <a:p>
            <a:pPr marL="285750" indent="-285750" rtl="0">
              <a:buFont typeface="Arial" panose="020B0604020202020204" pitchFamily="34" charset="0"/>
              <a:buChar char="•"/>
            </a:pPr>
            <a:r>
              <a:rPr lang="ja-JP" altLang="en-US" dirty="0"/>
              <a:t>シート名の変更や表示／非表示も変更可能。</a:t>
            </a:r>
          </a:p>
        </p:txBody>
      </p:sp>
      <p:pic>
        <p:nvPicPr>
          <p:cNvPr id="2" name="図 1">
            <a:extLst>
              <a:ext uri="{FF2B5EF4-FFF2-40B4-BE49-F238E27FC236}">
                <a16:creationId xmlns:a16="http://schemas.microsoft.com/office/drawing/2014/main" id="{FC76DCD0-F3B5-4643-BD86-2E88F35AB41D}"/>
              </a:ext>
            </a:extLst>
          </p:cNvPr>
          <p:cNvPicPr>
            <a:picLocks noChangeAspect="1"/>
          </p:cNvPicPr>
          <p:nvPr/>
        </p:nvPicPr>
        <p:blipFill>
          <a:blip r:embed="rId3"/>
          <a:stretch>
            <a:fillRect/>
          </a:stretch>
        </p:blipFill>
        <p:spPr>
          <a:xfrm>
            <a:off x="1159646" y="1234440"/>
            <a:ext cx="5476875" cy="4210050"/>
          </a:xfrm>
          <a:prstGeom prst="rect">
            <a:avLst/>
          </a:prstGeom>
        </p:spPr>
      </p:pic>
    </p:spTree>
    <p:extLst>
      <p:ext uri="{BB962C8B-B14F-4D97-AF65-F5344CB8AC3E}">
        <p14:creationId xmlns:p14="http://schemas.microsoft.com/office/powerpoint/2010/main" val="359645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お気に入り機能</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バラバラに配置されたファイルをカテゴリ毎に管理。</a:t>
            </a:r>
            <a:endParaRPr lang="en-US" altLang="ja-JP" dirty="0"/>
          </a:p>
          <a:p>
            <a:pPr marL="285750" indent="-285750" rtl="0">
              <a:buFont typeface="Arial" panose="020B0604020202020204" pitchFamily="34" charset="0"/>
              <a:buChar char="•"/>
            </a:pPr>
            <a:r>
              <a:rPr lang="en-US" altLang="ja-JP" dirty="0"/>
              <a:t>Excel</a:t>
            </a:r>
            <a:r>
              <a:rPr lang="ja-JP" altLang="en-US" dirty="0"/>
              <a:t>ブック以外も管理可能</a:t>
            </a:r>
            <a:endParaRPr lang="en-US" altLang="ja-JP" dirty="0"/>
          </a:p>
          <a:p>
            <a:pPr marL="285750" indent="-285750" rtl="0">
              <a:buFont typeface="Arial" panose="020B0604020202020204" pitchFamily="34" charset="0"/>
              <a:buChar char="•"/>
            </a:pPr>
            <a:r>
              <a:rPr lang="ja-JP" altLang="en-US" dirty="0"/>
              <a:t>エクスプローラからのコピペができるので簡単で使いやすい</a:t>
            </a:r>
            <a:endParaRPr lang="en-US" altLang="ja-JP" dirty="0"/>
          </a:p>
          <a:p>
            <a:pPr marL="285750" indent="-285750" rtl="0">
              <a:buFont typeface="Arial" panose="020B0604020202020204" pitchFamily="34" charset="0"/>
              <a:buChar char="•"/>
            </a:pPr>
            <a:endParaRPr lang="ja-JP" altLang="en-US" dirty="0"/>
          </a:p>
        </p:txBody>
      </p:sp>
      <p:pic>
        <p:nvPicPr>
          <p:cNvPr id="3" name="図 2">
            <a:extLst>
              <a:ext uri="{FF2B5EF4-FFF2-40B4-BE49-F238E27FC236}">
                <a16:creationId xmlns:a16="http://schemas.microsoft.com/office/drawing/2014/main" id="{2B87874A-C574-4164-AEE9-CAEE1A9475A2}"/>
              </a:ext>
            </a:extLst>
          </p:cNvPr>
          <p:cNvPicPr>
            <a:picLocks noChangeAspect="1"/>
          </p:cNvPicPr>
          <p:nvPr/>
        </p:nvPicPr>
        <p:blipFill>
          <a:blip r:embed="rId3"/>
          <a:stretch>
            <a:fillRect/>
          </a:stretch>
        </p:blipFill>
        <p:spPr>
          <a:xfrm>
            <a:off x="169921" y="947738"/>
            <a:ext cx="6977499" cy="4482462"/>
          </a:xfrm>
          <a:prstGeom prst="rect">
            <a:avLst/>
          </a:prstGeom>
        </p:spPr>
      </p:pic>
    </p:spTree>
    <p:extLst>
      <p:ext uri="{BB962C8B-B14F-4D97-AF65-F5344CB8AC3E}">
        <p14:creationId xmlns:p14="http://schemas.microsoft.com/office/powerpoint/2010/main" val="384990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セル・シェイプの正規表現検索／置換</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シェイプの文字に関しても検索／置換が可能</a:t>
            </a:r>
            <a:endParaRPr lang="en-US" altLang="ja-JP" dirty="0"/>
          </a:p>
          <a:p>
            <a:pPr marL="285750" indent="-285750" rtl="0">
              <a:buFont typeface="Arial" panose="020B0604020202020204" pitchFamily="34" charset="0"/>
              <a:buChar char="•"/>
            </a:pPr>
            <a:r>
              <a:rPr lang="ja-JP" altLang="en-US" dirty="0"/>
              <a:t>正規表現が使える</a:t>
            </a:r>
            <a:endParaRPr lang="en-US" altLang="ja-JP" dirty="0"/>
          </a:p>
          <a:p>
            <a:pPr marL="285750" indent="-285750" rtl="0">
              <a:buFont typeface="Arial" panose="020B0604020202020204" pitchFamily="34" charset="0"/>
              <a:buChar char="•"/>
            </a:pPr>
            <a:endParaRPr lang="ja-JP" altLang="en-US" dirty="0"/>
          </a:p>
        </p:txBody>
      </p:sp>
      <p:pic>
        <p:nvPicPr>
          <p:cNvPr id="6" name="図 5">
            <a:extLst>
              <a:ext uri="{FF2B5EF4-FFF2-40B4-BE49-F238E27FC236}">
                <a16:creationId xmlns:a16="http://schemas.microsoft.com/office/drawing/2014/main" id="{3DC38D77-D051-40BF-8E39-54512ED6F171}"/>
              </a:ext>
            </a:extLst>
          </p:cNvPr>
          <p:cNvPicPr>
            <a:picLocks noChangeAspect="1"/>
          </p:cNvPicPr>
          <p:nvPr/>
        </p:nvPicPr>
        <p:blipFill>
          <a:blip r:embed="rId3"/>
          <a:stretch>
            <a:fillRect/>
          </a:stretch>
        </p:blipFill>
        <p:spPr>
          <a:xfrm>
            <a:off x="207025" y="1459684"/>
            <a:ext cx="6990980" cy="3763729"/>
          </a:xfrm>
          <a:prstGeom prst="rect">
            <a:avLst/>
          </a:prstGeom>
        </p:spPr>
      </p:pic>
    </p:spTree>
    <p:extLst>
      <p:ext uri="{BB962C8B-B14F-4D97-AF65-F5344CB8AC3E}">
        <p14:creationId xmlns:p14="http://schemas.microsoft.com/office/powerpoint/2010/main" val="14990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en-US" altLang="ja-JP" dirty="0"/>
              <a:t>Excel</a:t>
            </a:r>
            <a:r>
              <a:rPr lang="ja-JP" altLang="en-US" dirty="0"/>
              <a:t>ファイルの</a:t>
            </a:r>
            <a:r>
              <a:rPr lang="en-US" altLang="ja-JP" dirty="0"/>
              <a:t>Grep</a:t>
            </a:r>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en-US" altLang="ja-JP" dirty="0"/>
              <a:t>Excel</a:t>
            </a:r>
            <a:r>
              <a:rPr lang="ja-JP" altLang="en-US" dirty="0"/>
              <a:t>ファイルを横断して検索できる</a:t>
            </a:r>
            <a:endParaRPr lang="en-US" altLang="ja-JP" dirty="0"/>
          </a:p>
          <a:p>
            <a:pPr marL="285750" indent="-285750" rtl="0">
              <a:buFont typeface="Arial" panose="020B0604020202020204" pitchFamily="34" charset="0"/>
              <a:buChar char="•"/>
            </a:pPr>
            <a:r>
              <a:rPr lang="ja-JP" altLang="en-US" dirty="0"/>
              <a:t>シェイプが検索できる</a:t>
            </a:r>
            <a:endParaRPr lang="en-US" altLang="ja-JP" dirty="0"/>
          </a:p>
          <a:p>
            <a:pPr marL="285750" indent="-285750" rtl="0">
              <a:buFont typeface="Arial" panose="020B0604020202020204" pitchFamily="34" charset="0"/>
              <a:buChar char="•"/>
            </a:pPr>
            <a:r>
              <a:rPr lang="ja-JP" altLang="en-US" dirty="0"/>
              <a:t>正規表現が使える</a:t>
            </a:r>
            <a:endParaRPr lang="en-US" altLang="ja-JP" dirty="0"/>
          </a:p>
          <a:p>
            <a:pPr marL="285750" indent="-285750" rtl="0">
              <a:buFont typeface="Arial" panose="020B0604020202020204" pitchFamily="34" charset="0"/>
              <a:buChar char="•"/>
            </a:pPr>
            <a:r>
              <a:rPr lang="ja-JP" altLang="en-US" dirty="0"/>
              <a:t>結果は</a:t>
            </a:r>
            <a:r>
              <a:rPr lang="en-US" altLang="ja-JP" dirty="0"/>
              <a:t>Excel</a:t>
            </a:r>
            <a:r>
              <a:rPr lang="ja-JP" altLang="en-US" dirty="0"/>
              <a:t>ファイルに出力。ハイパーリンクでジャンプが可能。</a:t>
            </a:r>
            <a:endParaRPr lang="en-US" altLang="ja-JP" dirty="0"/>
          </a:p>
          <a:p>
            <a:pPr marL="285750" indent="-285750" rtl="0">
              <a:buFont typeface="Arial" panose="020B0604020202020204" pitchFamily="34" charset="0"/>
              <a:buChar char="•"/>
            </a:pPr>
            <a:r>
              <a:rPr lang="ja-JP" altLang="en-US" dirty="0"/>
              <a:t>ネットワークドライブ越しは遅めなのでローカルにコピーした方が良い</a:t>
            </a:r>
            <a:endParaRPr lang="en-US" altLang="ja-JP" dirty="0"/>
          </a:p>
          <a:p>
            <a:pPr marL="285750" indent="-285750" rtl="0">
              <a:buFont typeface="Arial" panose="020B0604020202020204" pitchFamily="34" charset="0"/>
              <a:buChar char="•"/>
            </a:pPr>
            <a:endParaRPr lang="ja-JP" altLang="en-US" dirty="0"/>
          </a:p>
        </p:txBody>
      </p:sp>
      <p:pic>
        <p:nvPicPr>
          <p:cNvPr id="2" name="図 1">
            <a:extLst>
              <a:ext uri="{FF2B5EF4-FFF2-40B4-BE49-F238E27FC236}">
                <a16:creationId xmlns:a16="http://schemas.microsoft.com/office/drawing/2014/main" id="{8EC38DA3-461A-4BF0-BDCB-7E64C5C6F337}"/>
              </a:ext>
            </a:extLst>
          </p:cNvPr>
          <p:cNvPicPr>
            <a:picLocks noChangeAspect="1"/>
          </p:cNvPicPr>
          <p:nvPr/>
        </p:nvPicPr>
        <p:blipFill>
          <a:blip r:embed="rId3"/>
          <a:stretch>
            <a:fillRect/>
          </a:stretch>
        </p:blipFill>
        <p:spPr>
          <a:xfrm>
            <a:off x="237818" y="583952"/>
            <a:ext cx="6867525" cy="5857875"/>
          </a:xfrm>
          <a:prstGeom prst="rect">
            <a:avLst/>
          </a:prstGeom>
        </p:spPr>
      </p:pic>
    </p:spTree>
    <p:extLst>
      <p:ext uri="{BB962C8B-B14F-4D97-AF65-F5344CB8AC3E}">
        <p14:creationId xmlns:p14="http://schemas.microsoft.com/office/powerpoint/2010/main" val="93896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rtlCol="0"/>
          <a:lstStyle/>
          <a:p>
            <a:pPr rtl="0"/>
            <a:r>
              <a:rPr lang="ja-JP" altLang="en-US" dirty="0"/>
              <a:t>その他のコマンド</a:t>
            </a:r>
            <a:endParaRPr lang="en-US" altLang="ja-JP" dirty="0"/>
          </a:p>
        </p:txBody>
      </p:sp>
      <p:sp>
        <p:nvSpPr>
          <p:cNvPr id="2" name="テキスト プレースホルダー 1"/>
          <p:cNvSpPr>
            <a:spLocks noGrp="1"/>
          </p:cNvSpPr>
          <p:nvPr>
            <p:ph type="body" idx="1"/>
          </p:nvPr>
        </p:nvSpPr>
        <p:spPr/>
        <p:txBody>
          <a:bodyPr rtlCol="0"/>
          <a:lstStyle/>
          <a:p>
            <a:pPr rtl="0"/>
            <a:r>
              <a:rPr lang="ja-JP" altLang="en-US" dirty="0"/>
              <a:t>そのほか便利なコマンドをご紹介します</a:t>
            </a:r>
          </a:p>
        </p:txBody>
      </p:sp>
    </p:spTree>
    <p:extLst>
      <p:ext uri="{BB962C8B-B14F-4D97-AF65-F5344CB8AC3E}">
        <p14:creationId xmlns:p14="http://schemas.microsoft.com/office/powerpoint/2010/main" val="391005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en-US" altLang="ja-JP" dirty="0"/>
              <a:t>A1</a:t>
            </a:r>
            <a:r>
              <a:rPr lang="ja-JP" altLang="en-US" dirty="0"/>
              <a:t>保存機能</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en-US" altLang="ja-JP" dirty="0"/>
              <a:t>Excel</a:t>
            </a:r>
            <a:r>
              <a:rPr lang="ja-JP" altLang="en-US" dirty="0"/>
              <a:t>のお作法。カーソルを</a:t>
            </a:r>
            <a:r>
              <a:rPr lang="en-US" altLang="ja-JP" dirty="0"/>
              <a:t>A1</a:t>
            </a:r>
            <a:r>
              <a:rPr lang="ja-JP" altLang="en-US" dirty="0"/>
              <a:t>に設定して保存を行う機能。</a:t>
            </a:r>
            <a:endParaRPr lang="en-US" altLang="ja-JP" dirty="0"/>
          </a:p>
          <a:p>
            <a:pPr marL="285750" indent="-285750" rtl="0">
              <a:buFont typeface="Arial" panose="020B0604020202020204" pitchFamily="34" charset="0"/>
              <a:buChar char="•"/>
            </a:pPr>
            <a:r>
              <a:rPr lang="ja-JP" altLang="en-US" dirty="0"/>
              <a:t>表示倍率を１００％にする機能もあり。</a:t>
            </a:r>
          </a:p>
        </p:txBody>
      </p:sp>
      <p:pic>
        <p:nvPicPr>
          <p:cNvPr id="4" name="図 3">
            <a:extLst>
              <a:ext uri="{FF2B5EF4-FFF2-40B4-BE49-F238E27FC236}">
                <a16:creationId xmlns:a16="http://schemas.microsoft.com/office/drawing/2014/main" id="{F8FF0C05-B358-43AB-B7A8-3B688A390328}"/>
              </a:ext>
            </a:extLst>
          </p:cNvPr>
          <p:cNvPicPr>
            <a:picLocks noChangeAspect="1"/>
          </p:cNvPicPr>
          <p:nvPr/>
        </p:nvPicPr>
        <p:blipFill>
          <a:blip r:embed="rId3"/>
          <a:stretch>
            <a:fillRect/>
          </a:stretch>
        </p:blipFill>
        <p:spPr>
          <a:xfrm>
            <a:off x="466114" y="1882542"/>
            <a:ext cx="6446414" cy="2874752"/>
          </a:xfrm>
          <a:prstGeom prst="rect">
            <a:avLst/>
          </a:prstGeom>
        </p:spPr>
      </p:pic>
    </p:spTree>
    <p:extLst>
      <p:ext uri="{BB962C8B-B14F-4D97-AF65-F5344CB8AC3E}">
        <p14:creationId xmlns:p14="http://schemas.microsoft.com/office/powerpoint/2010/main" val="227531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en-US" altLang="ja-JP" dirty="0"/>
              <a:t>TimeLeap</a:t>
            </a:r>
            <a:r>
              <a:rPr lang="ja-JP" altLang="en-US" dirty="0"/>
              <a:t>機能</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ja-JP" altLang="en-US" dirty="0"/>
              <a:t>オンにしておけばブックの保存時に履歴を作成</a:t>
            </a:r>
            <a:endParaRPr lang="en-US" altLang="ja-JP" dirty="0"/>
          </a:p>
          <a:p>
            <a:pPr marL="285750" indent="-285750" rtl="0">
              <a:buFont typeface="Arial" panose="020B0604020202020204" pitchFamily="34" charset="0"/>
              <a:buChar char="•"/>
            </a:pPr>
            <a:r>
              <a:rPr lang="ja-JP" altLang="en-US" dirty="0"/>
              <a:t>９９世代まで保存</a:t>
            </a:r>
            <a:endParaRPr lang="en-US" altLang="ja-JP" dirty="0"/>
          </a:p>
          <a:p>
            <a:pPr marL="285750" indent="-285750" rtl="0">
              <a:buFont typeface="Arial" panose="020B0604020202020204" pitchFamily="34" charset="0"/>
              <a:buChar char="•"/>
            </a:pPr>
            <a:r>
              <a:rPr lang="ja-JP" altLang="en-US" dirty="0"/>
              <a:t>この画面から指定した履歴に戻せる</a:t>
            </a:r>
            <a:endParaRPr lang="en-US" altLang="ja-JP" dirty="0"/>
          </a:p>
          <a:p>
            <a:pPr marL="285750" indent="-285750" rtl="0">
              <a:buFont typeface="Arial" panose="020B0604020202020204" pitchFamily="34" charset="0"/>
              <a:buChar char="•"/>
            </a:pPr>
            <a:r>
              <a:rPr lang="en-US" altLang="ja-JP" dirty="0" err="1"/>
              <a:t>WinMerge</a:t>
            </a:r>
            <a:r>
              <a:rPr lang="ja-JP" altLang="en-US" dirty="0"/>
              <a:t>を登録、差分を表示することが可能（</a:t>
            </a:r>
            <a:r>
              <a:rPr lang="en-US" altLang="ja-JP" dirty="0" err="1"/>
              <a:t>WinMerge</a:t>
            </a:r>
            <a:r>
              <a:rPr lang="ja-JP" altLang="en-US" dirty="0"/>
              <a:t>の</a:t>
            </a:r>
            <a:r>
              <a:rPr lang="en-US" altLang="ja-JP" dirty="0"/>
              <a:t>Excel</a:t>
            </a:r>
            <a:r>
              <a:rPr lang="ja-JP" altLang="en-US" dirty="0"/>
              <a:t>展開プラグイン使用時）</a:t>
            </a:r>
          </a:p>
        </p:txBody>
      </p:sp>
      <p:pic>
        <p:nvPicPr>
          <p:cNvPr id="3" name="図 2">
            <a:extLst>
              <a:ext uri="{FF2B5EF4-FFF2-40B4-BE49-F238E27FC236}">
                <a16:creationId xmlns:a16="http://schemas.microsoft.com/office/drawing/2014/main" id="{4A5227C6-FC13-4687-AC46-2F90B9039278}"/>
              </a:ext>
            </a:extLst>
          </p:cNvPr>
          <p:cNvPicPr>
            <a:picLocks noChangeAspect="1"/>
          </p:cNvPicPr>
          <p:nvPr/>
        </p:nvPicPr>
        <p:blipFill>
          <a:blip r:embed="rId3"/>
          <a:stretch>
            <a:fillRect/>
          </a:stretch>
        </p:blipFill>
        <p:spPr>
          <a:xfrm>
            <a:off x="240266" y="1644023"/>
            <a:ext cx="6844239" cy="3741709"/>
          </a:xfrm>
          <a:prstGeom prst="rect">
            <a:avLst/>
          </a:prstGeom>
        </p:spPr>
      </p:pic>
    </p:spTree>
    <p:extLst>
      <p:ext uri="{BB962C8B-B14F-4D97-AF65-F5344CB8AC3E}">
        <p14:creationId xmlns:p14="http://schemas.microsoft.com/office/powerpoint/2010/main" val="312836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十字カーソル</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ja-JP" altLang="en-US" dirty="0"/>
              <a:t>オンにするとアクティブな行と列がハイライトされ現在のセル位置が分かりやすくなります。</a:t>
            </a:r>
            <a:endParaRPr lang="en-US" altLang="ja-JP" dirty="0"/>
          </a:p>
          <a:p>
            <a:pPr marL="285750" indent="-285750" rtl="0">
              <a:buFont typeface="Arial" panose="020B0604020202020204" pitchFamily="34" charset="0"/>
              <a:buChar char="•"/>
            </a:pPr>
            <a:r>
              <a:rPr lang="ja-JP" altLang="en-US" dirty="0"/>
              <a:t>保護されたシートや共有ブックでは実行できません（実体がシェイプなので）</a:t>
            </a:r>
          </a:p>
        </p:txBody>
      </p:sp>
      <p:pic>
        <p:nvPicPr>
          <p:cNvPr id="2" name="図 1">
            <a:extLst>
              <a:ext uri="{FF2B5EF4-FFF2-40B4-BE49-F238E27FC236}">
                <a16:creationId xmlns:a16="http://schemas.microsoft.com/office/drawing/2014/main" id="{5490E220-0FD6-457A-B415-BB8CEF1CF437}"/>
              </a:ext>
            </a:extLst>
          </p:cNvPr>
          <p:cNvPicPr>
            <a:picLocks noChangeAspect="1"/>
          </p:cNvPicPr>
          <p:nvPr/>
        </p:nvPicPr>
        <p:blipFill>
          <a:blip r:embed="rId3"/>
          <a:stretch>
            <a:fillRect/>
          </a:stretch>
        </p:blipFill>
        <p:spPr>
          <a:xfrm>
            <a:off x="487741" y="1568697"/>
            <a:ext cx="6334125" cy="3552825"/>
          </a:xfrm>
          <a:prstGeom prst="rect">
            <a:avLst/>
          </a:prstGeom>
        </p:spPr>
      </p:pic>
    </p:spTree>
    <p:extLst>
      <p:ext uri="{BB962C8B-B14F-4D97-AF65-F5344CB8AC3E}">
        <p14:creationId xmlns:p14="http://schemas.microsoft.com/office/powerpoint/2010/main" val="80759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en-US" altLang="ja-JP" dirty="0" err="1"/>
              <a:t>Totoise</a:t>
            </a:r>
            <a:r>
              <a:rPr lang="ja-JP" altLang="en-US" dirty="0"/>
              <a:t>シリーズとの連携</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en-US" altLang="ja-JP" dirty="0" err="1"/>
              <a:t>Totoise</a:t>
            </a:r>
            <a:r>
              <a:rPr lang="en-US" altLang="ja-JP" dirty="0"/>
              <a:t> SVN, Git, HG </a:t>
            </a:r>
            <a:r>
              <a:rPr lang="ja-JP" altLang="en-US" dirty="0"/>
              <a:t>などのバージョン管理クライアントに対応。コミットや取り消しが可能です。</a:t>
            </a:r>
          </a:p>
        </p:txBody>
      </p:sp>
      <p:pic>
        <p:nvPicPr>
          <p:cNvPr id="3" name="図 2">
            <a:extLst>
              <a:ext uri="{FF2B5EF4-FFF2-40B4-BE49-F238E27FC236}">
                <a16:creationId xmlns:a16="http://schemas.microsoft.com/office/drawing/2014/main" id="{D2DE2E1A-14F4-47A0-A9FE-3B7DA015CDED}"/>
              </a:ext>
            </a:extLst>
          </p:cNvPr>
          <p:cNvPicPr>
            <a:picLocks noChangeAspect="1"/>
          </p:cNvPicPr>
          <p:nvPr/>
        </p:nvPicPr>
        <p:blipFill>
          <a:blip r:embed="rId3"/>
          <a:stretch>
            <a:fillRect/>
          </a:stretch>
        </p:blipFill>
        <p:spPr>
          <a:xfrm>
            <a:off x="282123" y="711272"/>
            <a:ext cx="6831741" cy="831517"/>
          </a:xfrm>
          <a:prstGeom prst="rect">
            <a:avLst/>
          </a:prstGeom>
        </p:spPr>
      </p:pic>
      <p:pic>
        <p:nvPicPr>
          <p:cNvPr id="4" name="図 3">
            <a:extLst>
              <a:ext uri="{FF2B5EF4-FFF2-40B4-BE49-F238E27FC236}">
                <a16:creationId xmlns:a16="http://schemas.microsoft.com/office/drawing/2014/main" id="{49E81AAB-7CA4-45FD-AC76-F33A659CAE02}"/>
              </a:ext>
            </a:extLst>
          </p:cNvPr>
          <p:cNvPicPr>
            <a:picLocks noChangeAspect="1"/>
          </p:cNvPicPr>
          <p:nvPr/>
        </p:nvPicPr>
        <p:blipFill>
          <a:blip r:embed="rId4"/>
          <a:stretch>
            <a:fillRect/>
          </a:stretch>
        </p:blipFill>
        <p:spPr>
          <a:xfrm>
            <a:off x="282123" y="2011680"/>
            <a:ext cx="6831741" cy="790852"/>
          </a:xfrm>
          <a:prstGeom prst="rect">
            <a:avLst/>
          </a:prstGeom>
        </p:spPr>
      </p:pic>
      <p:pic>
        <p:nvPicPr>
          <p:cNvPr id="5" name="図 4">
            <a:extLst>
              <a:ext uri="{FF2B5EF4-FFF2-40B4-BE49-F238E27FC236}">
                <a16:creationId xmlns:a16="http://schemas.microsoft.com/office/drawing/2014/main" id="{46F75DCF-B5E5-4810-B060-60673FE44DE3}"/>
              </a:ext>
            </a:extLst>
          </p:cNvPr>
          <p:cNvPicPr>
            <a:picLocks noChangeAspect="1"/>
          </p:cNvPicPr>
          <p:nvPr/>
        </p:nvPicPr>
        <p:blipFill>
          <a:blip r:embed="rId5"/>
          <a:stretch>
            <a:fillRect/>
          </a:stretch>
        </p:blipFill>
        <p:spPr>
          <a:xfrm>
            <a:off x="282123" y="3271423"/>
            <a:ext cx="6831741" cy="708099"/>
          </a:xfrm>
          <a:prstGeom prst="rect">
            <a:avLst/>
          </a:prstGeom>
        </p:spPr>
      </p:pic>
    </p:spTree>
    <p:extLst>
      <p:ext uri="{BB962C8B-B14F-4D97-AF65-F5344CB8AC3E}">
        <p14:creationId xmlns:p14="http://schemas.microsoft.com/office/powerpoint/2010/main" val="344177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379780"/>
            <a:ext cx="9601200" cy="751205"/>
          </a:xfrm>
        </p:spPr>
        <p:txBody>
          <a:bodyPr rtlCol="0"/>
          <a:lstStyle/>
          <a:p>
            <a:pPr rtl="0"/>
            <a:r>
              <a:rPr lang="en-US" altLang="ja-JP" dirty="0"/>
              <a:t>RelaxTools Addin </a:t>
            </a:r>
            <a:r>
              <a:rPr lang="ja-JP" altLang="en-US" dirty="0"/>
              <a:t>とは</a:t>
            </a:r>
            <a:endParaRPr lang="en-US" altLang="ja-JP" dirty="0"/>
          </a:p>
        </p:txBody>
      </p:sp>
      <p:sp>
        <p:nvSpPr>
          <p:cNvPr id="3" name="コンテンツ プレースホルダー 2"/>
          <p:cNvSpPr>
            <a:spLocks noGrp="1"/>
          </p:cNvSpPr>
          <p:nvPr>
            <p:ph idx="1"/>
          </p:nvPr>
        </p:nvSpPr>
        <p:spPr>
          <a:xfrm>
            <a:off x="1295400" y="1254918"/>
            <a:ext cx="9601200" cy="4348163"/>
          </a:xfrm>
        </p:spPr>
        <p:txBody>
          <a:bodyPr rtlCol="0"/>
          <a:lstStyle/>
          <a:p>
            <a:pPr rtl="0"/>
            <a:r>
              <a:rPr lang="ja-JP" altLang="en-US" dirty="0"/>
              <a:t>社内の</a:t>
            </a:r>
            <a:r>
              <a:rPr lang="en-US" altLang="ja-JP" dirty="0"/>
              <a:t>VBA</a:t>
            </a:r>
            <a:r>
              <a:rPr lang="ja-JP" altLang="en-US" dirty="0"/>
              <a:t>掲示板スレで生まれたエンジニア目線の便利ツール</a:t>
            </a:r>
            <a:endParaRPr lang="en-US" altLang="ja-JP" dirty="0"/>
          </a:p>
          <a:p>
            <a:pPr rtl="0"/>
            <a:r>
              <a:rPr lang="ja-JP" altLang="en-US" dirty="0"/>
              <a:t>窓の杜での記事で大ブレイク、その年の窓の杜大賞を受賞</a:t>
            </a:r>
            <a:endParaRPr lang="en-US" altLang="ja-JP" dirty="0"/>
          </a:p>
          <a:p>
            <a:pPr rtl="0"/>
            <a:r>
              <a:rPr lang="ja-JP" altLang="en-US" dirty="0"/>
              <a:t>方眼紙文化と揶揄されつつも支持層を伸ばしている。</a:t>
            </a:r>
            <a:endParaRPr lang="en-US" altLang="ja-JP" dirty="0"/>
          </a:p>
          <a:p>
            <a:pPr rtl="0"/>
            <a:endParaRPr lang="ja-JP" altLang="en-US" dirty="0"/>
          </a:p>
        </p:txBody>
      </p:sp>
      <p:pic>
        <p:nvPicPr>
          <p:cNvPr id="4" name="図 3">
            <a:extLst>
              <a:ext uri="{FF2B5EF4-FFF2-40B4-BE49-F238E27FC236}">
                <a16:creationId xmlns:a16="http://schemas.microsoft.com/office/drawing/2014/main" id="{FFB993CA-0699-47DF-BC67-5EDE8087C007}"/>
              </a:ext>
            </a:extLst>
          </p:cNvPr>
          <p:cNvPicPr>
            <a:picLocks noChangeAspect="1"/>
          </p:cNvPicPr>
          <p:nvPr/>
        </p:nvPicPr>
        <p:blipFill>
          <a:blip r:embed="rId3"/>
          <a:stretch>
            <a:fillRect/>
          </a:stretch>
        </p:blipFill>
        <p:spPr>
          <a:xfrm>
            <a:off x="1878785" y="2993339"/>
            <a:ext cx="4762500" cy="2733675"/>
          </a:xfrm>
          <a:prstGeom prst="rect">
            <a:avLst/>
          </a:prstGeom>
        </p:spPr>
      </p:pic>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rtlCol="0"/>
          <a:lstStyle/>
          <a:p>
            <a:pPr rtl="0"/>
            <a:r>
              <a:rPr lang="ja-JP" altLang="en-US" dirty="0"/>
              <a:t>柔軟なカスタマイズ</a:t>
            </a:r>
            <a:endParaRPr lang="en-US" altLang="ja-JP" dirty="0"/>
          </a:p>
        </p:txBody>
      </p:sp>
      <p:sp>
        <p:nvSpPr>
          <p:cNvPr id="2" name="テキスト プレースホルダー 1"/>
          <p:cNvSpPr>
            <a:spLocks noGrp="1"/>
          </p:cNvSpPr>
          <p:nvPr>
            <p:ph type="body" idx="1"/>
          </p:nvPr>
        </p:nvSpPr>
        <p:spPr/>
        <p:txBody>
          <a:bodyPr rtlCol="0"/>
          <a:lstStyle/>
          <a:p>
            <a:pPr rtl="0"/>
            <a:r>
              <a:rPr lang="ja-JP" altLang="en-US" dirty="0"/>
              <a:t>カスタマイズが簡単にできます</a:t>
            </a:r>
          </a:p>
        </p:txBody>
      </p:sp>
    </p:spTree>
    <p:extLst>
      <p:ext uri="{BB962C8B-B14F-4D97-AF65-F5344CB8AC3E}">
        <p14:creationId xmlns:p14="http://schemas.microsoft.com/office/powerpoint/2010/main" val="19220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a:xfrm>
            <a:off x="7600426" y="457200"/>
            <a:ext cx="4404220" cy="1554480"/>
          </a:xfrm>
        </p:spPr>
        <p:txBody>
          <a:bodyPr rtlCol="0"/>
          <a:lstStyle/>
          <a:p>
            <a:pPr rtl="0"/>
            <a:r>
              <a:rPr lang="ja-JP" altLang="en-US" dirty="0"/>
              <a:t>ショートカット割当</a:t>
            </a:r>
            <a:br>
              <a:rPr lang="en-US" altLang="ja-JP" dirty="0"/>
            </a:br>
            <a:r>
              <a:rPr lang="ja-JP" altLang="en-US" dirty="0"/>
              <a:t>＆右クリックメニュー割当</a:t>
            </a:r>
            <a:endParaRPr lang="en-US" altLang="ja-JP" dirty="0"/>
          </a:p>
        </p:txBody>
      </p:sp>
      <p:sp>
        <p:nvSpPr>
          <p:cNvPr id="10" name="テキスト プレースホルダー 9"/>
          <p:cNvSpPr>
            <a:spLocks noGrp="1"/>
          </p:cNvSpPr>
          <p:nvPr>
            <p:ph type="body" sz="half" idx="2"/>
          </p:nvPr>
        </p:nvSpPr>
        <p:spPr>
          <a:xfrm>
            <a:off x="7982712" y="2101849"/>
            <a:ext cx="3602736" cy="3829167"/>
          </a:xfrm>
        </p:spPr>
        <p:txBody>
          <a:bodyPr rtlCol="0">
            <a:normAutofit/>
          </a:bodyPr>
          <a:lstStyle/>
          <a:p>
            <a:pPr marL="285750" indent="-285750" rtl="0">
              <a:buFont typeface="Arial" panose="020B0604020202020204" pitchFamily="34" charset="0"/>
              <a:buChar char="•"/>
            </a:pPr>
            <a:r>
              <a:rPr lang="en-US" altLang="ja-JP" dirty="0"/>
              <a:t>RelaxTools</a:t>
            </a:r>
            <a:r>
              <a:rPr lang="ja-JP" altLang="en-US" dirty="0"/>
              <a:t>のほとんどのコマンドをショートカットに割当が可能です</a:t>
            </a:r>
            <a:endParaRPr lang="en-US" altLang="ja-JP" dirty="0"/>
          </a:p>
          <a:p>
            <a:pPr marL="285750" indent="-285750" rtl="0">
              <a:buFont typeface="Arial" panose="020B0604020202020204" pitchFamily="34" charset="0"/>
              <a:buChar char="•"/>
            </a:pPr>
            <a:r>
              <a:rPr lang="ja-JP" altLang="en-US" dirty="0"/>
              <a:t>右クリックメニューも同様です。</a:t>
            </a:r>
          </a:p>
        </p:txBody>
      </p:sp>
      <p:pic>
        <p:nvPicPr>
          <p:cNvPr id="3" name="図 2">
            <a:extLst>
              <a:ext uri="{FF2B5EF4-FFF2-40B4-BE49-F238E27FC236}">
                <a16:creationId xmlns:a16="http://schemas.microsoft.com/office/drawing/2014/main" id="{DDC16A1C-E57F-4F79-B3D7-6065C19D9A5D}"/>
              </a:ext>
            </a:extLst>
          </p:cNvPr>
          <p:cNvPicPr>
            <a:picLocks noChangeAspect="1"/>
          </p:cNvPicPr>
          <p:nvPr/>
        </p:nvPicPr>
        <p:blipFill>
          <a:blip r:embed="rId3"/>
          <a:stretch>
            <a:fillRect/>
          </a:stretch>
        </p:blipFill>
        <p:spPr>
          <a:xfrm>
            <a:off x="282298" y="219818"/>
            <a:ext cx="4113534" cy="3718347"/>
          </a:xfrm>
          <a:prstGeom prst="rect">
            <a:avLst/>
          </a:prstGeom>
        </p:spPr>
      </p:pic>
      <p:pic>
        <p:nvPicPr>
          <p:cNvPr id="4" name="図 3">
            <a:extLst>
              <a:ext uri="{FF2B5EF4-FFF2-40B4-BE49-F238E27FC236}">
                <a16:creationId xmlns:a16="http://schemas.microsoft.com/office/drawing/2014/main" id="{33F1E3D8-A798-4850-86CE-370ED06254CE}"/>
              </a:ext>
            </a:extLst>
          </p:cNvPr>
          <p:cNvPicPr>
            <a:picLocks noChangeAspect="1"/>
          </p:cNvPicPr>
          <p:nvPr/>
        </p:nvPicPr>
        <p:blipFill>
          <a:blip r:embed="rId4"/>
          <a:stretch>
            <a:fillRect/>
          </a:stretch>
        </p:blipFill>
        <p:spPr>
          <a:xfrm>
            <a:off x="3086099" y="3429000"/>
            <a:ext cx="4113534" cy="3426959"/>
          </a:xfrm>
          <a:prstGeom prst="rect">
            <a:avLst/>
          </a:prstGeom>
        </p:spPr>
      </p:pic>
    </p:spTree>
    <p:extLst>
      <p:ext uri="{BB962C8B-B14F-4D97-AF65-F5344CB8AC3E}">
        <p14:creationId xmlns:p14="http://schemas.microsoft.com/office/powerpoint/2010/main" val="42215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6A7FE1-97DB-4F97-967D-CD7CCF7A8388}"/>
              </a:ext>
            </a:extLst>
          </p:cNvPr>
          <p:cNvSpPr txBox="1">
            <a:spLocks/>
          </p:cNvSpPr>
          <p:nvPr/>
        </p:nvSpPr>
        <p:spPr>
          <a:xfrm>
            <a:off x="1981200" y="2659309"/>
            <a:ext cx="8229600" cy="1677800"/>
          </a:xfrm>
          <a:prstGeom prst="rect">
            <a:avLst/>
          </a:prstGeom>
        </p:spPr>
        <p:txBody>
          <a:bodyPr rtlCol="0"/>
          <a:lstStyle>
            <a:lvl1pPr marL="228600" indent="-228600" algn="l" defTabSz="914400" rtl="0" eaLnBrk="1" latinLnBrk="0" hangingPunct="1">
              <a:lnSpc>
                <a:spcPct val="90000"/>
              </a:lnSpc>
              <a:spcBef>
                <a:spcPts val="1800"/>
              </a:spcBef>
              <a:buClr>
                <a:schemeClr val="accent1"/>
              </a:buClr>
              <a:buFont typeface="Arial"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kumimoji="1" sz="1400" kern="1200">
                <a:solidFill>
                  <a:schemeClr val="tx1"/>
                </a:solidFill>
                <a:latin typeface="+mn-lt"/>
                <a:ea typeface="+mn-ea"/>
                <a:cs typeface="+mn-cs"/>
              </a:defRPr>
            </a:lvl9pPr>
          </a:lstStyle>
          <a:p>
            <a:pPr marL="0" indent="0" algn="ctr">
              <a:buNone/>
            </a:pPr>
            <a:r>
              <a:rPr lang="ja-JP" altLang="en-US" dirty="0"/>
              <a:t>作成：</a:t>
            </a:r>
            <a:r>
              <a:rPr lang="en-US" altLang="ja-JP" dirty="0"/>
              <a:t>RelaxTools</a:t>
            </a:r>
            <a:r>
              <a:rPr lang="ja-JP" altLang="en-US" dirty="0"/>
              <a:t>の中の人</a:t>
            </a:r>
            <a:endParaRPr lang="en-US" altLang="ja-JP" dirty="0"/>
          </a:p>
          <a:p>
            <a:pPr marL="0" indent="0" algn="ctr">
              <a:buNone/>
            </a:pPr>
            <a:r>
              <a:rPr lang="ja-JP" altLang="en-US" dirty="0"/>
              <a:t>初版：２０１８／０４／０１</a:t>
            </a:r>
            <a:endParaRPr lang="en-US" altLang="ja-JP" dirty="0"/>
          </a:p>
          <a:p>
            <a:pPr marL="0" indent="0" algn="ctr">
              <a:buNone/>
            </a:pPr>
            <a:r>
              <a:rPr lang="en-US" altLang="ja-JP" dirty="0"/>
              <a:t>https://software.opensquare.net/relaxtools/</a:t>
            </a:r>
            <a:endParaRPr lang="ja-JP" altLang="en-US" dirty="0"/>
          </a:p>
        </p:txBody>
      </p:sp>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379780"/>
            <a:ext cx="9601200" cy="751205"/>
          </a:xfrm>
        </p:spPr>
        <p:txBody>
          <a:bodyPr rtlCol="0"/>
          <a:lstStyle/>
          <a:p>
            <a:pPr rtl="0"/>
            <a:r>
              <a:rPr lang="en-US" altLang="ja-JP" dirty="0"/>
              <a:t>RelaxTools Addin </a:t>
            </a:r>
            <a:r>
              <a:rPr lang="ja-JP" altLang="en-US" dirty="0"/>
              <a:t>の利点</a:t>
            </a:r>
            <a:endParaRPr lang="en-US" altLang="ja-JP" dirty="0"/>
          </a:p>
        </p:txBody>
      </p:sp>
      <p:sp>
        <p:nvSpPr>
          <p:cNvPr id="3" name="コンテンツ プレースホルダー 2"/>
          <p:cNvSpPr>
            <a:spLocks noGrp="1"/>
          </p:cNvSpPr>
          <p:nvPr>
            <p:ph idx="1"/>
          </p:nvPr>
        </p:nvSpPr>
        <p:spPr>
          <a:xfrm>
            <a:off x="1295400" y="1254918"/>
            <a:ext cx="9601200" cy="4348163"/>
          </a:xfrm>
        </p:spPr>
        <p:txBody>
          <a:bodyPr rtlCol="0"/>
          <a:lstStyle/>
          <a:p>
            <a:pPr rtl="0"/>
            <a:r>
              <a:rPr lang="ja-JP" altLang="en-US" dirty="0"/>
              <a:t>シェイプ内の文字列検索ができる</a:t>
            </a:r>
            <a:endParaRPr lang="en-US" altLang="ja-JP" dirty="0"/>
          </a:p>
          <a:p>
            <a:pPr rtl="0"/>
            <a:r>
              <a:rPr lang="ja-JP" altLang="en-US" dirty="0"/>
              <a:t>複数の</a:t>
            </a:r>
            <a:r>
              <a:rPr lang="en-US" altLang="ja-JP" dirty="0"/>
              <a:t>Excel</a:t>
            </a:r>
            <a:r>
              <a:rPr lang="ja-JP" altLang="en-US" dirty="0"/>
              <a:t>文書を</a:t>
            </a:r>
            <a:r>
              <a:rPr lang="en-US" altLang="ja-JP" dirty="0"/>
              <a:t>Grep</a:t>
            </a:r>
            <a:r>
              <a:rPr lang="ja-JP" altLang="en-US" dirty="0"/>
              <a:t>できる</a:t>
            </a:r>
            <a:endParaRPr lang="en-US" altLang="ja-JP" dirty="0"/>
          </a:p>
          <a:p>
            <a:pPr rtl="0"/>
            <a:r>
              <a:rPr lang="en-US" altLang="ja-JP" dirty="0"/>
              <a:t>Excel</a:t>
            </a:r>
            <a:r>
              <a:rPr lang="ja-JP" altLang="en-US" dirty="0"/>
              <a:t>資料を編集する際に便利なコマンド群</a:t>
            </a:r>
            <a:endParaRPr lang="en-US" altLang="ja-JP" dirty="0"/>
          </a:p>
          <a:p>
            <a:pPr rtl="0"/>
            <a:r>
              <a:rPr lang="ja-JP" altLang="en-US" dirty="0"/>
              <a:t>バージョン管理システムとの連携</a:t>
            </a:r>
            <a:endParaRPr lang="en-US" altLang="ja-JP" dirty="0"/>
          </a:p>
          <a:p>
            <a:pPr rtl="0"/>
            <a:r>
              <a:rPr lang="en-US" altLang="ja-JP" dirty="0"/>
              <a:t>TimeLeap</a:t>
            </a:r>
            <a:r>
              <a:rPr lang="ja-JP" altLang="en-US" dirty="0"/>
              <a:t>機能での文書保護</a:t>
            </a:r>
            <a:endParaRPr lang="en-US" altLang="ja-JP" dirty="0"/>
          </a:p>
          <a:p>
            <a:pPr rtl="0"/>
            <a:endParaRPr lang="en-US" altLang="ja-JP" dirty="0"/>
          </a:p>
          <a:p>
            <a:pPr marL="0" indent="0" rtl="0">
              <a:buNone/>
            </a:pPr>
            <a:r>
              <a:rPr lang="ja-JP" altLang="en-US" dirty="0"/>
              <a:t>→とりあえず入れとけ</a:t>
            </a:r>
            <a:endParaRPr lang="en-US" altLang="ja-JP" dirty="0"/>
          </a:p>
          <a:p>
            <a:pPr rtl="0"/>
            <a:endParaRPr lang="ja-JP" altLang="en-US" dirty="0"/>
          </a:p>
        </p:txBody>
      </p:sp>
    </p:spTree>
    <p:extLst>
      <p:ext uri="{BB962C8B-B14F-4D97-AF65-F5344CB8AC3E}">
        <p14:creationId xmlns:p14="http://schemas.microsoft.com/office/powerpoint/2010/main" val="247847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0" y="444615"/>
            <a:ext cx="9601200" cy="752735"/>
          </a:xfrm>
        </p:spPr>
        <p:txBody>
          <a:bodyPr rtlCol="0"/>
          <a:lstStyle/>
          <a:p>
            <a:pPr rtl="0"/>
            <a:r>
              <a:rPr lang="en-US" altLang="ja-JP" dirty="0"/>
              <a:t>RelaxTools Addin </a:t>
            </a:r>
            <a:r>
              <a:rPr lang="ja-JP" altLang="en-US" dirty="0"/>
              <a:t>のダウンロード先</a:t>
            </a:r>
          </a:p>
        </p:txBody>
      </p:sp>
      <p:sp>
        <p:nvSpPr>
          <p:cNvPr id="3" name="コンテンツ プレースホルダー 2"/>
          <p:cNvSpPr>
            <a:spLocks noGrp="1"/>
          </p:cNvSpPr>
          <p:nvPr>
            <p:ph sz="half" idx="1"/>
          </p:nvPr>
        </p:nvSpPr>
        <p:spPr>
          <a:xfrm>
            <a:off x="1379290" y="1342240"/>
            <a:ext cx="9433420" cy="2256638"/>
          </a:xfrm>
        </p:spPr>
        <p:txBody>
          <a:bodyPr rtlCol="0"/>
          <a:lstStyle/>
          <a:p>
            <a:pPr rtl="0"/>
            <a:r>
              <a:rPr lang="ja-JP" altLang="en-US" dirty="0"/>
              <a:t>公式サイトは更新が早い</a:t>
            </a:r>
          </a:p>
          <a:p>
            <a:pPr rtl="0"/>
            <a:r>
              <a:rPr lang="ja-JP" altLang="en-US" dirty="0"/>
              <a:t>ベクターは更新に時間がかかる。作者が手動で更新</a:t>
            </a:r>
            <a:endParaRPr lang="en-US" altLang="ja-JP" dirty="0"/>
          </a:p>
          <a:p>
            <a:pPr rtl="0"/>
            <a:r>
              <a:rPr lang="ja-JP" altLang="en-US" dirty="0"/>
              <a:t>窓の杜は巡回してすぐに更新してくれる</a:t>
            </a:r>
            <a:endParaRPr lang="en-US" altLang="ja-JP" dirty="0"/>
          </a:p>
          <a:p>
            <a:pPr marL="0" indent="0" rtl="0">
              <a:buNone/>
            </a:pPr>
            <a:r>
              <a:rPr lang="ja-JP" altLang="en-US" dirty="0"/>
              <a:t>→ウイルス対策やセカンドオピニオンを考えると窓の杜からダウンロードするのが無難</a:t>
            </a:r>
            <a:endParaRPr lang="en-US" altLang="ja-JP" dirty="0"/>
          </a:p>
          <a:p>
            <a:pPr marL="0" indent="0" rtl="0">
              <a:buNone/>
            </a:pPr>
            <a:endParaRPr lang="en-US" altLang="ja-JP" dirty="0"/>
          </a:p>
          <a:p>
            <a:pPr rtl="0"/>
            <a:endParaRPr lang="ja-JP" altLang="en-US" dirty="0"/>
          </a:p>
        </p:txBody>
      </p:sp>
      <p:graphicFrame>
        <p:nvGraphicFramePr>
          <p:cNvPr id="5" name="コンテンツ プレースホルダー 4"/>
          <p:cNvGraphicFramePr>
            <a:graphicFrameLocks noGrp="1"/>
          </p:cNvGraphicFramePr>
          <p:nvPr>
            <p:ph sz="half" idx="2"/>
            <p:extLst>
              <p:ext uri="{D42A27DB-BD31-4B8C-83A1-F6EECF244321}">
                <p14:modId xmlns:p14="http://schemas.microsoft.com/office/powerpoint/2010/main" val="3942307312"/>
              </p:ext>
            </p:extLst>
          </p:nvPr>
        </p:nvGraphicFramePr>
        <p:xfrm>
          <a:off x="1379290" y="3743768"/>
          <a:ext cx="9316673" cy="2377440"/>
        </p:xfrm>
        <a:graphic>
          <a:graphicData uri="http://schemas.openxmlformats.org/drawingml/2006/table">
            <a:tbl>
              <a:tblPr firstRow="1" bandRow="1">
                <a:tableStyleId>{BC89EF96-8CEA-46FF-86C4-4CE0E7609802}</a:tableStyleId>
              </a:tblPr>
              <a:tblGrid>
                <a:gridCol w="1213940">
                  <a:extLst>
                    <a:ext uri="{9D8B030D-6E8A-4147-A177-3AD203B41FA5}">
                      <a16:colId xmlns:a16="http://schemas.microsoft.com/office/drawing/2014/main" val="20000"/>
                    </a:ext>
                  </a:extLst>
                </a:gridCol>
                <a:gridCol w="4011561">
                  <a:extLst>
                    <a:ext uri="{9D8B030D-6E8A-4147-A177-3AD203B41FA5}">
                      <a16:colId xmlns:a16="http://schemas.microsoft.com/office/drawing/2014/main" val="20001"/>
                    </a:ext>
                  </a:extLst>
                </a:gridCol>
                <a:gridCol w="4091172">
                  <a:extLst>
                    <a:ext uri="{9D8B030D-6E8A-4147-A177-3AD203B41FA5}">
                      <a16:colId xmlns:a16="http://schemas.microsoft.com/office/drawing/2014/main" val="20002"/>
                    </a:ext>
                  </a:extLst>
                </a:gridCol>
              </a:tblGrid>
              <a:tr h="548640">
                <a:tc>
                  <a:txBody>
                    <a:bodyPr/>
                    <a:lstStyle/>
                    <a:p>
                      <a:pPr rtl="0"/>
                      <a:r>
                        <a:rPr lang="en-US" altLang="ja-JP" noProof="0" dirty="0">
                          <a:latin typeface="Meiryo UI" panose="020B0604030504040204" pitchFamily="50" charset="-128"/>
                          <a:ea typeface="Meiryo UI" panose="020B0604030504040204" pitchFamily="50" charset="-128"/>
                        </a:rPr>
                        <a:t>No.</a:t>
                      </a:r>
                      <a:endParaRPr lang="ja-JP" altLang="en-US" noProof="0" dirty="0">
                        <a:latin typeface="Meiryo UI" panose="020B0604030504040204" pitchFamily="50" charset="-128"/>
                        <a:ea typeface="Meiryo UI" panose="020B0604030504040204" pitchFamily="50" charset="-128"/>
                      </a:endParaRP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ダウンロードサイト</a:t>
                      </a:r>
                      <a:endParaRPr lang="en-US" altLang="ja-JP" noProof="0" dirty="0">
                        <a:latin typeface="Meiryo UI" panose="020B0604030504040204" pitchFamily="50" charset="-128"/>
                        <a:ea typeface="Meiryo UI" panose="020B0604030504040204" pitchFamily="50" charset="-128"/>
                      </a:endParaRP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更新頻度</a:t>
                      </a:r>
                      <a:endParaRPr lang="en-US" altLang="ja-JP" noProof="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548640">
                <a:tc>
                  <a:txBody>
                    <a:bodyPr/>
                    <a:lstStyle/>
                    <a:p>
                      <a:pPr rtl="0"/>
                      <a:r>
                        <a:rPr lang="en-US" altLang="ja-JP" noProof="0" dirty="0">
                          <a:latin typeface="Meiryo UI" panose="020B0604030504040204" pitchFamily="50" charset="-128"/>
                          <a:ea typeface="Meiryo UI" panose="020B0604030504040204" pitchFamily="50" charset="-128"/>
                        </a:rPr>
                        <a:t>1</a:t>
                      </a: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公式サイト</a:t>
                      </a:r>
                      <a:r>
                        <a:rPr lang="en-US" altLang="ja-JP" noProof="0" dirty="0">
                          <a:latin typeface="Meiryo UI" panose="020B0604030504040204" pitchFamily="50" charset="-128"/>
                          <a:ea typeface="Meiryo UI" panose="020B0604030504040204" pitchFamily="50" charset="-128"/>
                        </a:rPr>
                        <a:t>(github)</a:t>
                      </a: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作者の更新時</a:t>
                      </a:r>
                      <a:endParaRPr lang="en-US" altLang="ja-JP" noProof="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r h="548640">
                <a:tc>
                  <a:txBody>
                    <a:bodyPr/>
                    <a:lstStyle/>
                    <a:p>
                      <a:pPr rtl="0"/>
                      <a:r>
                        <a:rPr lang="en-US" altLang="ja-JP" noProof="0" dirty="0">
                          <a:latin typeface="Meiryo UI" panose="020B0604030504040204" pitchFamily="50" charset="-128"/>
                          <a:ea typeface="Meiryo UI" panose="020B0604030504040204" pitchFamily="50" charset="-128"/>
                        </a:rPr>
                        <a:t>2</a:t>
                      </a: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窓の杜</a:t>
                      </a:r>
                      <a:endParaRPr lang="en-US" altLang="ja-JP" noProof="0" dirty="0">
                        <a:latin typeface="Meiryo UI" panose="020B0604030504040204" pitchFamily="50" charset="-128"/>
                        <a:ea typeface="Meiryo UI" panose="020B0604030504040204" pitchFamily="50" charset="-128"/>
                      </a:endParaRPr>
                    </a:p>
                  </a:txBody>
                  <a:tcPr anchor="ctr"/>
                </a:tc>
                <a:tc>
                  <a:txBody>
                    <a:bodyPr/>
                    <a:lstStyle/>
                    <a:p>
                      <a:pPr algn="ctr" rtl="0"/>
                      <a:r>
                        <a:rPr lang="en-US" altLang="ja-JP" noProof="0" dirty="0">
                          <a:latin typeface="Meiryo UI" panose="020B0604030504040204" pitchFamily="50" charset="-128"/>
                          <a:ea typeface="Meiryo UI" panose="020B0604030504040204" pitchFamily="50" charset="-128"/>
                        </a:rPr>
                        <a:t>github</a:t>
                      </a:r>
                      <a:r>
                        <a:rPr lang="ja-JP" altLang="en-US" noProof="0" dirty="0">
                          <a:latin typeface="Meiryo UI" panose="020B0604030504040204" pitchFamily="50" charset="-128"/>
                          <a:ea typeface="Meiryo UI" panose="020B0604030504040204" pitchFamily="50" charset="-128"/>
                        </a:rPr>
                        <a:t>の更新から</a:t>
                      </a:r>
                      <a:endParaRPr lang="en-US" altLang="ja-JP" noProof="0" dirty="0">
                        <a:latin typeface="Meiryo UI" panose="020B0604030504040204" pitchFamily="50" charset="-128"/>
                        <a:ea typeface="Meiryo UI" panose="020B0604030504040204" pitchFamily="50" charset="-128"/>
                      </a:endParaRPr>
                    </a:p>
                    <a:p>
                      <a:pPr algn="ctr" rtl="0"/>
                      <a:r>
                        <a:rPr lang="ja-JP" altLang="en-US" noProof="0" dirty="0">
                          <a:latin typeface="Meiryo UI" panose="020B0604030504040204" pitchFamily="50" charset="-128"/>
                          <a:ea typeface="Meiryo UI" panose="020B0604030504040204" pitchFamily="50" charset="-128"/>
                        </a:rPr>
                        <a:t>営業日１日程度</a:t>
                      </a:r>
                      <a:endParaRPr lang="en-US" altLang="ja-JP" noProof="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2"/>
                  </a:ext>
                </a:extLst>
              </a:tr>
              <a:tr h="548640">
                <a:tc>
                  <a:txBody>
                    <a:bodyPr/>
                    <a:lstStyle/>
                    <a:p>
                      <a:pPr rtl="0"/>
                      <a:r>
                        <a:rPr lang="en-US" altLang="ja-JP" noProof="0" dirty="0">
                          <a:latin typeface="Meiryo UI" panose="020B0604030504040204" pitchFamily="50" charset="-128"/>
                          <a:ea typeface="Meiryo UI" panose="020B0604030504040204" pitchFamily="50" charset="-128"/>
                        </a:rPr>
                        <a:t>3</a:t>
                      </a:r>
                    </a:p>
                  </a:txBody>
                  <a:tcPr anchor="ctr"/>
                </a:tc>
                <a:tc>
                  <a:txBody>
                    <a:bodyPr/>
                    <a:lstStyle/>
                    <a:p>
                      <a:pPr algn="ctr" rtl="0"/>
                      <a:r>
                        <a:rPr lang="ja-JP" altLang="en-US" noProof="0" dirty="0">
                          <a:latin typeface="Meiryo UI" panose="020B0604030504040204" pitchFamily="50" charset="-128"/>
                          <a:ea typeface="Meiryo UI" panose="020B0604030504040204" pitchFamily="50" charset="-128"/>
                        </a:rPr>
                        <a:t>ベクター</a:t>
                      </a:r>
                      <a:endParaRPr lang="en-US" altLang="ja-JP" noProof="0" dirty="0">
                        <a:latin typeface="Meiryo UI" panose="020B0604030504040204" pitchFamily="50" charset="-128"/>
                        <a:ea typeface="Meiryo UI" panose="020B0604030504040204" pitchFamily="50" charset="-128"/>
                      </a:endParaRPr>
                    </a:p>
                  </a:txBody>
                  <a:tcPr anchor="ctr"/>
                </a:tc>
                <a:tc>
                  <a:txBody>
                    <a:bodyPr/>
                    <a:lstStyle/>
                    <a:p>
                      <a:pPr algn="ctr" rtl="0"/>
                      <a:r>
                        <a:rPr lang="en-US" altLang="ja-JP" noProof="0" dirty="0">
                          <a:latin typeface="Meiryo UI" panose="020B0604030504040204" pitchFamily="50" charset="-128"/>
                          <a:ea typeface="Meiryo UI" panose="020B0604030504040204" pitchFamily="50" charset="-128"/>
                        </a:rPr>
                        <a:t>github</a:t>
                      </a:r>
                      <a:r>
                        <a:rPr lang="ja-JP" altLang="en-US" noProof="0" dirty="0">
                          <a:latin typeface="Meiryo UI" panose="020B0604030504040204" pitchFamily="50" charset="-128"/>
                          <a:ea typeface="Meiryo UI" panose="020B0604030504040204" pitchFamily="50" charset="-128"/>
                        </a:rPr>
                        <a:t>の更新から</a:t>
                      </a:r>
                      <a:endParaRPr lang="en-US" altLang="ja-JP" noProof="0" dirty="0">
                        <a:latin typeface="Meiryo UI" panose="020B0604030504040204" pitchFamily="50" charset="-128"/>
                        <a:ea typeface="Meiryo UI" panose="020B0604030504040204" pitchFamily="50" charset="-128"/>
                      </a:endParaRPr>
                    </a:p>
                    <a:p>
                      <a:pPr algn="ctr" rtl="0"/>
                      <a:r>
                        <a:rPr lang="ja-JP" altLang="en-US" noProof="0" dirty="0">
                          <a:latin typeface="Meiryo UI" panose="020B0604030504040204" pitchFamily="50" charset="-128"/>
                          <a:ea typeface="Meiryo UI" panose="020B0604030504040204" pitchFamily="50" charset="-128"/>
                        </a:rPr>
                        <a:t>営業日３日程度</a:t>
                      </a:r>
                      <a:endParaRPr lang="en-US" altLang="ja-JP" noProof="0" dirty="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6208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en-US" altLang="ja-JP" dirty="0"/>
              <a:t>RelaxTools Addin </a:t>
            </a:r>
            <a:r>
              <a:rPr lang="ja-JP" altLang="en-US" dirty="0"/>
              <a:t>の使い方</a:t>
            </a:r>
          </a:p>
        </p:txBody>
      </p:sp>
      <p:sp>
        <p:nvSpPr>
          <p:cNvPr id="3" name="コンテンツ プレースホルダー 2"/>
          <p:cNvSpPr>
            <a:spLocks noGrp="1"/>
          </p:cNvSpPr>
          <p:nvPr>
            <p:ph sz="half" idx="1"/>
          </p:nvPr>
        </p:nvSpPr>
        <p:spPr/>
        <p:txBody>
          <a:bodyPr rtlCol="0"/>
          <a:lstStyle/>
          <a:p>
            <a:pPr rtl="0"/>
            <a:r>
              <a:rPr lang="ja-JP" altLang="en-US" dirty="0"/>
              <a:t>処理を実行したいセルを選択</a:t>
            </a:r>
            <a:endParaRPr lang="en-US" altLang="ja-JP" dirty="0"/>
          </a:p>
          <a:p>
            <a:pPr rtl="0"/>
            <a:r>
              <a:rPr lang="ja-JP" altLang="en-US" dirty="0"/>
              <a:t>コマンドを実行</a:t>
            </a:r>
            <a:endParaRPr lang="en-US" altLang="ja-JP" dirty="0"/>
          </a:p>
          <a:p>
            <a:pPr rtl="0"/>
            <a:r>
              <a:rPr lang="ja-JP" altLang="en-US" dirty="0"/>
              <a:t>選択されたセルすべてが変更される</a:t>
            </a:r>
            <a:endParaRPr lang="en-US" altLang="ja-JP" dirty="0"/>
          </a:p>
          <a:p>
            <a:pPr rtl="0"/>
            <a:endParaRPr lang="en-US" altLang="ja-JP" dirty="0"/>
          </a:p>
          <a:p>
            <a:pPr marL="0" indent="0" rtl="0">
              <a:buNone/>
            </a:pPr>
            <a:r>
              <a:rPr lang="ja-JP" altLang="en-US" dirty="0"/>
              <a:t>→一気に処理が可能</a:t>
            </a:r>
            <a:endParaRPr lang="en-US" altLang="ja-JP" dirty="0"/>
          </a:p>
          <a:p>
            <a:pPr marL="0" indent="0" rtl="0">
              <a:buNone/>
            </a:pPr>
            <a:r>
              <a:rPr lang="ja-JP" altLang="en-US" dirty="0"/>
              <a:t>　</a:t>
            </a:r>
            <a:r>
              <a:rPr lang="en-US" altLang="ja-JP" dirty="0"/>
              <a:t>Undo</a:t>
            </a:r>
            <a:r>
              <a:rPr lang="ja-JP" altLang="en-US" dirty="0"/>
              <a:t>も１回だけなら可能</a:t>
            </a:r>
            <a:endParaRPr lang="en-US" altLang="ja-JP" dirty="0"/>
          </a:p>
          <a:p>
            <a:pPr marL="0" indent="0" rtl="0">
              <a:buNone/>
            </a:pPr>
            <a:r>
              <a:rPr lang="ja-JP" altLang="en-US" dirty="0"/>
              <a:t>　（</a:t>
            </a:r>
            <a:r>
              <a:rPr lang="en-US" altLang="ja-JP" dirty="0"/>
              <a:t>Undo</a:t>
            </a:r>
            <a:r>
              <a:rPr lang="ja-JP" altLang="en-US" dirty="0"/>
              <a:t>されない処理もあるのでヘルプを参照のこと）</a:t>
            </a:r>
          </a:p>
        </p:txBody>
      </p:sp>
      <p:graphicFrame>
        <p:nvGraphicFramePr>
          <p:cNvPr id="5" name="コンテンツ プレースホルダー 4" descr="中心の目標を目指して集まる 3 つの手順の関係を示す放射型図表"/>
          <p:cNvGraphicFramePr>
            <a:graphicFrameLocks noGrp="1"/>
          </p:cNvGraphicFramePr>
          <p:nvPr>
            <p:ph sz="half" idx="2"/>
            <p:extLst>
              <p:ext uri="{D42A27DB-BD31-4B8C-83A1-F6EECF244321}">
                <p14:modId xmlns:p14="http://schemas.microsoft.com/office/powerpoint/2010/main" val="1081416615"/>
              </p:ext>
            </p:extLst>
          </p:nvPr>
        </p:nvGraphicFramePr>
        <p:xfrm>
          <a:off x="6324600" y="1828800"/>
          <a:ext cx="4572000" cy="4348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吹き出し: 円形 3">
            <a:extLst>
              <a:ext uri="{FF2B5EF4-FFF2-40B4-BE49-F238E27FC236}">
                <a16:creationId xmlns:a16="http://schemas.microsoft.com/office/drawing/2014/main" id="{5E4017E2-26A2-4814-AC2E-4E539BFD96BD}"/>
              </a:ext>
            </a:extLst>
          </p:cNvPr>
          <p:cNvSpPr/>
          <p:nvPr/>
        </p:nvSpPr>
        <p:spPr>
          <a:xfrm>
            <a:off x="4739780" y="288728"/>
            <a:ext cx="981511" cy="54370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主な</a:t>
            </a:r>
          </a:p>
        </p:txBody>
      </p:sp>
    </p:spTree>
    <p:extLst>
      <p:ext uri="{BB962C8B-B14F-4D97-AF65-F5344CB8AC3E}">
        <p14:creationId xmlns:p14="http://schemas.microsoft.com/office/powerpoint/2010/main" val="24997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例：ひらがなへ変換</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選択セルに対して実行</a:t>
            </a:r>
            <a:endParaRPr lang="en-US" altLang="ja-JP" dirty="0"/>
          </a:p>
          <a:p>
            <a:pPr marL="285750" indent="-285750" rtl="0">
              <a:buFont typeface="Arial" panose="020B0604020202020204" pitchFamily="34" charset="0"/>
              <a:buChar char="•"/>
            </a:pPr>
            <a:r>
              <a:rPr lang="en-US" altLang="ja-JP" dirty="0"/>
              <a:t>Undo</a:t>
            </a:r>
            <a:r>
              <a:rPr lang="ja-JP" altLang="en-US" dirty="0"/>
              <a:t>ができる</a:t>
            </a:r>
            <a:endParaRPr lang="en-US" altLang="ja-JP" dirty="0"/>
          </a:p>
          <a:p>
            <a:pPr marL="285750" indent="-285750" rtl="0">
              <a:buFont typeface="Arial" panose="020B0604020202020204" pitchFamily="34" charset="0"/>
              <a:buChar char="•"/>
            </a:pPr>
            <a:r>
              <a:rPr lang="ja-JP" altLang="en-US" dirty="0"/>
              <a:t>関数を使う必要がない</a:t>
            </a:r>
            <a:endParaRPr lang="en-US" altLang="ja-JP" dirty="0"/>
          </a:p>
          <a:p>
            <a:pPr marL="285750" indent="-285750" rtl="0">
              <a:buFont typeface="Arial" panose="020B0604020202020204" pitchFamily="34" charset="0"/>
              <a:buChar char="•"/>
            </a:pPr>
            <a:r>
              <a:rPr lang="ja-JP" altLang="en-US" dirty="0"/>
              <a:t>マクロ対応ブックにする必要がない</a:t>
            </a:r>
          </a:p>
        </p:txBody>
      </p:sp>
      <p:pic>
        <p:nvPicPr>
          <p:cNvPr id="4" name="図 3">
            <a:extLst>
              <a:ext uri="{FF2B5EF4-FFF2-40B4-BE49-F238E27FC236}">
                <a16:creationId xmlns:a16="http://schemas.microsoft.com/office/drawing/2014/main" id="{BF638FF8-BCC7-4E8F-BBAF-F2D74681D486}"/>
              </a:ext>
            </a:extLst>
          </p:cNvPr>
          <p:cNvPicPr>
            <a:picLocks noChangeAspect="1"/>
          </p:cNvPicPr>
          <p:nvPr/>
        </p:nvPicPr>
        <p:blipFill>
          <a:blip r:embed="rId3"/>
          <a:stretch>
            <a:fillRect/>
          </a:stretch>
        </p:blipFill>
        <p:spPr>
          <a:xfrm>
            <a:off x="1774576" y="232067"/>
            <a:ext cx="3324225" cy="1609725"/>
          </a:xfrm>
          <a:prstGeom prst="rect">
            <a:avLst/>
          </a:prstGeom>
        </p:spPr>
      </p:pic>
      <p:pic>
        <p:nvPicPr>
          <p:cNvPr id="7" name="図 6">
            <a:extLst>
              <a:ext uri="{FF2B5EF4-FFF2-40B4-BE49-F238E27FC236}">
                <a16:creationId xmlns:a16="http://schemas.microsoft.com/office/drawing/2014/main" id="{FED0A43C-DABF-4067-82B1-7361F22F5267}"/>
              </a:ext>
            </a:extLst>
          </p:cNvPr>
          <p:cNvPicPr>
            <a:picLocks noChangeAspect="1"/>
          </p:cNvPicPr>
          <p:nvPr/>
        </p:nvPicPr>
        <p:blipFill>
          <a:blip r:embed="rId4"/>
          <a:stretch>
            <a:fillRect/>
          </a:stretch>
        </p:blipFill>
        <p:spPr>
          <a:xfrm>
            <a:off x="1401835" y="2399237"/>
            <a:ext cx="4486275" cy="2057400"/>
          </a:xfrm>
          <a:prstGeom prst="rect">
            <a:avLst/>
          </a:prstGeom>
        </p:spPr>
      </p:pic>
      <p:pic>
        <p:nvPicPr>
          <p:cNvPr id="11" name="図 10">
            <a:extLst>
              <a:ext uri="{FF2B5EF4-FFF2-40B4-BE49-F238E27FC236}">
                <a16:creationId xmlns:a16="http://schemas.microsoft.com/office/drawing/2014/main" id="{48066555-F828-431F-A28F-6D27AC0F057B}"/>
              </a:ext>
            </a:extLst>
          </p:cNvPr>
          <p:cNvPicPr>
            <a:picLocks noChangeAspect="1"/>
          </p:cNvPicPr>
          <p:nvPr/>
        </p:nvPicPr>
        <p:blipFill>
          <a:blip r:embed="rId5"/>
          <a:stretch>
            <a:fillRect/>
          </a:stretch>
        </p:blipFill>
        <p:spPr>
          <a:xfrm>
            <a:off x="1896786" y="5014083"/>
            <a:ext cx="3314700" cy="1695450"/>
          </a:xfrm>
          <a:prstGeom prst="rect">
            <a:avLst/>
          </a:prstGeom>
        </p:spPr>
      </p:pic>
      <p:sp>
        <p:nvSpPr>
          <p:cNvPr id="12" name="矢印: 下 11">
            <a:extLst>
              <a:ext uri="{FF2B5EF4-FFF2-40B4-BE49-F238E27FC236}">
                <a16:creationId xmlns:a16="http://schemas.microsoft.com/office/drawing/2014/main" id="{131371D2-2A80-4B87-BAFF-37063FC067AC}"/>
              </a:ext>
            </a:extLst>
          </p:cNvPr>
          <p:cNvSpPr/>
          <p:nvPr/>
        </p:nvSpPr>
        <p:spPr>
          <a:xfrm>
            <a:off x="3122101" y="2011680"/>
            <a:ext cx="629174" cy="33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38BEBC5B-9628-454E-A944-CE54B0DC28FD}"/>
              </a:ext>
            </a:extLst>
          </p:cNvPr>
          <p:cNvSpPr/>
          <p:nvPr/>
        </p:nvSpPr>
        <p:spPr>
          <a:xfrm>
            <a:off x="3152861" y="4566741"/>
            <a:ext cx="629174" cy="337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円形 13">
            <a:extLst>
              <a:ext uri="{FF2B5EF4-FFF2-40B4-BE49-F238E27FC236}">
                <a16:creationId xmlns:a16="http://schemas.microsoft.com/office/drawing/2014/main" id="{8164EF39-75C5-400F-B484-D84EB3601AD9}"/>
              </a:ext>
            </a:extLst>
          </p:cNvPr>
          <p:cNvSpPr/>
          <p:nvPr/>
        </p:nvSpPr>
        <p:spPr>
          <a:xfrm>
            <a:off x="4307819" y="477917"/>
            <a:ext cx="981511" cy="543708"/>
          </a:xfrm>
          <a:prstGeom prst="wedgeEllipseCallout">
            <a:avLst>
              <a:gd name="adj1" fmla="val -85790"/>
              <a:gd name="adj2" fmla="val 87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選択</a:t>
            </a:r>
          </a:p>
        </p:txBody>
      </p:sp>
      <p:sp>
        <p:nvSpPr>
          <p:cNvPr id="15" name="吹き出し: 円形 14">
            <a:extLst>
              <a:ext uri="{FF2B5EF4-FFF2-40B4-BE49-F238E27FC236}">
                <a16:creationId xmlns:a16="http://schemas.microsoft.com/office/drawing/2014/main" id="{5AE80AF1-699D-4FF1-829E-55708B69D87C}"/>
              </a:ext>
            </a:extLst>
          </p:cNvPr>
          <p:cNvSpPr/>
          <p:nvPr/>
        </p:nvSpPr>
        <p:spPr>
          <a:xfrm>
            <a:off x="4307820" y="2180298"/>
            <a:ext cx="981511" cy="543708"/>
          </a:xfrm>
          <a:prstGeom prst="wedgeEllipseCallout">
            <a:avLst>
              <a:gd name="adj1" fmla="val -85790"/>
              <a:gd name="adj2" fmla="val 87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実行</a:t>
            </a:r>
          </a:p>
        </p:txBody>
      </p:sp>
      <p:sp>
        <p:nvSpPr>
          <p:cNvPr id="16" name="吹き出し: 円形 15">
            <a:extLst>
              <a:ext uri="{FF2B5EF4-FFF2-40B4-BE49-F238E27FC236}">
                <a16:creationId xmlns:a16="http://schemas.microsoft.com/office/drawing/2014/main" id="{96DEEA51-08AA-4DDB-BCCC-25925BD954EC}"/>
              </a:ext>
            </a:extLst>
          </p:cNvPr>
          <p:cNvSpPr/>
          <p:nvPr/>
        </p:nvSpPr>
        <p:spPr>
          <a:xfrm>
            <a:off x="4331281" y="4877750"/>
            <a:ext cx="981511" cy="543708"/>
          </a:xfrm>
          <a:prstGeom prst="wedgeEllipseCallout">
            <a:avLst>
              <a:gd name="adj1" fmla="val -85790"/>
              <a:gd name="adj2" fmla="val 871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01B9DCC-D32A-41A0-97E9-C7348E1B3816}"/>
              </a:ext>
            </a:extLst>
          </p:cNvPr>
          <p:cNvPicPr>
            <a:picLocks noChangeAspect="1"/>
          </p:cNvPicPr>
          <p:nvPr/>
        </p:nvPicPr>
        <p:blipFill>
          <a:blip r:embed="rId3"/>
          <a:stretch>
            <a:fillRect/>
          </a:stretch>
        </p:blipFill>
        <p:spPr>
          <a:xfrm>
            <a:off x="2807515" y="2485064"/>
            <a:ext cx="4427900" cy="4323796"/>
          </a:xfrm>
          <a:prstGeom prst="rect">
            <a:avLst/>
          </a:prstGeom>
        </p:spPr>
      </p:pic>
      <p:sp>
        <p:nvSpPr>
          <p:cNvPr id="8" name="タイトル 7"/>
          <p:cNvSpPr>
            <a:spLocks noGrp="1"/>
          </p:cNvSpPr>
          <p:nvPr>
            <p:ph type="title"/>
          </p:nvPr>
        </p:nvSpPr>
        <p:spPr/>
        <p:txBody>
          <a:bodyPr rtlCol="0"/>
          <a:lstStyle/>
          <a:p>
            <a:pPr rtl="0"/>
            <a:r>
              <a:rPr lang="ja-JP" altLang="en-US" dirty="0"/>
              <a:t>かんたん表</a:t>
            </a:r>
            <a:r>
              <a:rPr lang="en-US" altLang="ja-JP" dirty="0"/>
              <a:t>DX</a:t>
            </a:r>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選択したセルを簡単に表を描画</a:t>
            </a:r>
            <a:endParaRPr lang="en-US" altLang="ja-JP" dirty="0"/>
          </a:p>
          <a:p>
            <a:pPr marL="285750" indent="-285750" rtl="0">
              <a:buFont typeface="Arial" panose="020B0604020202020204" pitchFamily="34" charset="0"/>
              <a:buChar char="•"/>
            </a:pPr>
            <a:r>
              <a:rPr lang="ja-JP" altLang="en-US" dirty="0"/>
              <a:t>事前にデザインを登録可能</a:t>
            </a:r>
            <a:endParaRPr lang="en-US" altLang="ja-JP" dirty="0"/>
          </a:p>
          <a:p>
            <a:pPr marL="285750" indent="-285750" rtl="0">
              <a:buFont typeface="Arial" panose="020B0604020202020204" pitchFamily="34" charset="0"/>
              <a:buChar char="•"/>
            </a:pPr>
            <a:r>
              <a:rPr lang="ja-JP" altLang="en-US" dirty="0"/>
              <a:t>テーブル機能までは不要な表などで重宝</a:t>
            </a:r>
          </a:p>
        </p:txBody>
      </p:sp>
      <p:pic>
        <p:nvPicPr>
          <p:cNvPr id="2" name="図 1">
            <a:extLst>
              <a:ext uri="{FF2B5EF4-FFF2-40B4-BE49-F238E27FC236}">
                <a16:creationId xmlns:a16="http://schemas.microsoft.com/office/drawing/2014/main" id="{170A30C8-FEE4-4809-94B8-31941517451D}"/>
              </a:ext>
            </a:extLst>
          </p:cNvPr>
          <p:cNvPicPr>
            <a:picLocks noChangeAspect="1"/>
          </p:cNvPicPr>
          <p:nvPr/>
        </p:nvPicPr>
        <p:blipFill>
          <a:blip r:embed="rId4"/>
          <a:stretch>
            <a:fillRect/>
          </a:stretch>
        </p:blipFill>
        <p:spPr>
          <a:xfrm>
            <a:off x="220823" y="214327"/>
            <a:ext cx="2732102" cy="2359543"/>
          </a:xfrm>
          <a:prstGeom prst="rect">
            <a:avLst/>
          </a:prstGeom>
        </p:spPr>
      </p:pic>
    </p:spTree>
    <p:extLst>
      <p:ext uri="{BB962C8B-B14F-4D97-AF65-F5344CB8AC3E}">
        <p14:creationId xmlns:p14="http://schemas.microsoft.com/office/powerpoint/2010/main" val="222215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段落番号</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en-US" altLang="ja-JP" dirty="0"/>
              <a:t>Excel</a:t>
            </a:r>
            <a:r>
              <a:rPr lang="ja-JP" altLang="en-US" dirty="0"/>
              <a:t>で段落番号を簡単にできる</a:t>
            </a:r>
            <a:endParaRPr lang="en-US" altLang="ja-JP" dirty="0"/>
          </a:p>
          <a:p>
            <a:pPr marL="285750" indent="-285750" rtl="0">
              <a:buFont typeface="Arial" panose="020B0604020202020204" pitchFamily="34" charset="0"/>
              <a:buChar char="•"/>
            </a:pPr>
            <a:r>
              <a:rPr lang="ja-JP" altLang="en-US" dirty="0"/>
              <a:t>番号の振りなおしができる</a:t>
            </a:r>
            <a:endParaRPr lang="en-US" altLang="ja-JP" dirty="0"/>
          </a:p>
          <a:p>
            <a:pPr marL="285750" indent="-285750" rtl="0">
              <a:buFont typeface="Arial" panose="020B0604020202020204" pitchFamily="34" charset="0"/>
              <a:buChar char="•"/>
            </a:pPr>
            <a:r>
              <a:rPr lang="ja-JP" altLang="en-US" dirty="0"/>
              <a:t>インデントでレベルが変更できる</a:t>
            </a:r>
            <a:endParaRPr lang="en-US" altLang="ja-JP" dirty="0"/>
          </a:p>
          <a:p>
            <a:pPr marL="285750" indent="-285750" rtl="0">
              <a:buFont typeface="Arial" panose="020B0604020202020204" pitchFamily="34" charset="0"/>
              <a:buChar char="•"/>
            </a:pPr>
            <a:endParaRPr lang="ja-JP" altLang="en-US" dirty="0"/>
          </a:p>
        </p:txBody>
      </p:sp>
      <p:pic>
        <p:nvPicPr>
          <p:cNvPr id="4" name="図 3">
            <a:extLst>
              <a:ext uri="{FF2B5EF4-FFF2-40B4-BE49-F238E27FC236}">
                <a16:creationId xmlns:a16="http://schemas.microsoft.com/office/drawing/2014/main" id="{F7B4D01F-8425-49B9-8EAC-12FB44D59682}"/>
              </a:ext>
            </a:extLst>
          </p:cNvPr>
          <p:cNvPicPr>
            <a:picLocks noChangeAspect="1"/>
          </p:cNvPicPr>
          <p:nvPr/>
        </p:nvPicPr>
        <p:blipFill>
          <a:blip r:embed="rId3"/>
          <a:stretch>
            <a:fillRect/>
          </a:stretch>
        </p:blipFill>
        <p:spPr>
          <a:xfrm>
            <a:off x="286580" y="1301779"/>
            <a:ext cx="6753225" cy="4019550"/>
          </a:xfrm>
          <a:prstGeom prst="rect">
            <a:avLst/>
          </a:prstGeom>
        </p:spPr>
      </p:pic>
    </p:spTree>
    <p:extLst>
      <p:ext uri="{BB962C8B-B14F-4D97-AF65-F5344CB8AC3E}">
        <p14:creationId xmlns:p14="http://schemas.microsoft.com/office/powerpoint/2010/main" val="306091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rtlCol="0"/>
          <a:lstStyle/>
          <a:p>
            <a:pPr rtl="0"/>
            <a:r>
              <a:rPr lang="ja-JP" altLang="en-US" dirty="0"/>
              <a:t>図形の調整</a:t>
            </a:r>
            <a:endParaRPr lang="en-US" altLang="ja-JP" dirty="0"/>
          </a:p>
        </p:txBody>
      </p:sp>
      <p:sp>
        <p:nvSpPr>
          <p:cNvPr id="10" name="テキスト プレースホルダー 9"/>
          <p:cNvSpPr>
            <a:spLocks noGrp="1"/>
          </p:cNvSpPr>
          <p:nvPr>
            <p:ph type="body" sz="half" idx="2"/>
          </p:nvPr>
        </p:nvSpPr>
        <p:spPr/>
        <p:txBody>
          <a:bodyPr rtlCol="0"/>
          <a:lstStyle/>
          <a:p>
            <a:pPr marL="285750" indent="-285750" rtl="0">
              <a:buFont typeface="Arial" panose="020B0604020202020204" pitchFamily="34" charset="0"/>
              <a:buChar char="•"/>
            </a:pPr>
            <a:r>
              <a:rPr lang="ja-JP" altLang="en-US" dirty="0"/>
              <a:t>線をまっすぐにする</a:t>
            </a:r>
            <a:endParaRPr lang="en-US" altLang="ja-JP" dirty="0"/>
          </a:p>
          <a:p>
            <a:pPr marL="285750" indent="-285750" rtl="0">
              <a:buFont typeface="Arial" panose="020B0604020202020204" pitchFamily="34" charset="0"/>
              <a:buChar char="•"/>
            </a:pPr>
            <a:r>
              <a:rPr lang="ja-JP" altLang="en-US" dirty="0"/>
              <a:t>シェイプのサイズをあわせる</a:t>
            </a:r>
            <a:endParaRPr lang="en-US" altLang="ja-JP" dirty="0"/>
          </a:p>
          <a:p>
            <a:pPr marL="285750" indent="-285750" rtl="0">
              <a:buFont typeface="Arial" panose="020B0604020202020204" pitchFamily="34" charset="0"/>
              <a:buChar char="•"/>
            </a:pPr>
            <a:endParaRPr lang="ja-JP" altLang="en-US" dirty="0"/>
          </a:p>
        </p:txBody>
      </p:sp>
      <p:pic>
        <p:nvPicPr>
          <p:cNvPr id="2" name="図 1">
            <a:extLst>
              <a:ext uri="{FF2B5EF4-FFF2-40B4-BE49-F238E27FC236}">
                <a16:creationId xmlns:a16="http://schemas.microsoft.com/office/drawing/2014/main" id="{EC05FB26-3BE9-409B-886B-8027589739C1}"/>
              </a:ext>
            </a:extLst>
          </p:cNvPr>
          <p:cNvPicPr>
            <a:picLocks noChangeAspect="1"/>
          </p:cNvPicPr>
          <p:nvPr/>
        </p:nvPicPr>
        <p:blipFill>
          <a:blip r:embed="rId3"/>
          <a:stretch>
            <a:fillRect/>
          </a:stretch>
        </p:blipFill>
        <p:spPr>
          <a:xfrm>
            <a:off x="430415" y="457200"/>
            <a:ext cx="2371725" cy="1752600"/>
          </a:xfrm>
          <a:prstGeom prst="rect">
            <a:avLst/>
          </a:prstGeom>
        </p:spPr>
      </p:pic>
      <p:pic>
        <p:nvPicPr>
          <p:cNvPr id="5" name="図 4">
            <a:extLst>
              <a:ext uri="{FF2B5EF4-FFF2-40B4-BE49-F238E27FC236}">
                <a16:creationId xmlns:a16="http://schemas.microsoft.com/office/drawing/2014/main" id="{94CD603C-C085-431D-A42D-D425A80B2BBE}"/>
              </a:ext>
            </a:extLst>
          </p:cNvPr>
          <p:cNvPicPr>
            <a:picLocks noChangeAspect="1"/>
          </p:cNvPicPr>
          <p:nvPr/>
        </p:nvPicPr>
        <p:blipFill>
          <a:blip r:embed="rId4"/>
          <a:stretch>
            <a:fillRect/>
          </a:stretch>
        </p:blipFill>
        <p:spPr>
          <a:xfrm>
            <a:off x="949527" y="3035300"/>
            <a:ext cx="1333500" cy="895350"/>
          </a:xfrm>
          <a:prstGeom prst="rect">
            <a:avLst/>
          </a:prstGeom>
        </p:spPr>
      </p:pic>
      <p:pic>
        <p:nvPicPr>
          <p:cNvPr id="6" name="図 5">
            <a:extLst>
              <a:ext uri="{FF2B5EF4-FFF2-40B4-BE49-F238E27FC236}">
                <a16:creationId xmlns:a16="http://schemas.microsoft.com/office/drawing/2014/main" id="{4BC52CB8-7620-4CB3-BEC2-EA159AF34B2E}"/>
              </a:ext>
            </a:extLst>
          </p:cNvPr>
          <p:cNvPicPr>
            <a:picLocks noChangeAspect="1"/>
          </p:cNvPicPr>
          <p:nvPr/>
        </p:nvPicPr>
        <p:blipFill>
          <a:blip r:embed="rId5"/>
          <a:stretch>
            <a:fillRect/>
          </a:stretch>
        </p:blipFill>
        <p:spPr>
          <a:xfrm>
            <a:off x="430415" y="4581089"/>
            <a:ext cx="2333625" cy="1962150"/>
          </a:xfrm>
          <a:prstGeom prst="rect">
            <a:avLst/>
          </a:prstGeom>
        </p:spPr>
      </p:pic>
      <p:pic>
        <p:nvPicPr>
          <p:cNvPr id="7" name="図 6">
            <a:extLst>
              <a:ext uri="{FF2B5EF4-FFF2-40B4-BE49-F238E27FC236}">
                <a16:creationId xmlns:a16="http://schemas.microsoft.com/office/drawing/2014/main" id="{F8FEA7A2-F08D-449B-8967-2E76D17F0802}"/>
              </a:ext>
            </a:extLst>
          </p:cNvPr>
          <p:cNvPicPr>
            <a:picLocks noChangeAspect="1"/>
          </p:cNvPicPr>
          <p:nvPr/>
        </p:nvPicPr>
        <p:blipFill>
          <a:blip r:embed="rId6"/>
          <a:stretch>
            <a:fillRect/>
          </a:stretch>
        </p:blipFill>
        <p:spPr>
          <a:xfrm>
            <a:off x="3627920" y="331147"/>
            <a:ext cx="3009900" cy="2219325"/>
          </a:xfrm>
          <a:prstGeom prst="rect">
            <a:avLst/>
          </a:prstGeom>
        </p:spPr>
      </p:pic>
      <p:pic>
        <p:nvPicPr>
          <p:cNvPr id="9" name="図 8">
            <a:extLst>
              <a:ext uri="{FF2B5EF4-FFF2-40B4-BE49-F238E27FC236}">
                <a16:creationId xmlns:a16="http://schemas.microsoft.com/office/drawing/2014/main" id="{59DF7E3A-2A34-4BC2-9BC4-0FCFBBC82241}"/>
              </a:ext>
            </a:extLst>
          </p:cNvPr>
          <p:cNvPicPr>
            <a:picLocks noChangeAspect="1"/>
          </p:cNvPicPr>
          <p:nvPr/>
        </p:nvPicPr>
        <p:blipFill>
          <a:blip r:embed="rId7"/>
          <a:stretch>
            <a:fillRect/>
          </a:stretch>
        </p:blipFill>
        <p:spPr>
          <a:xfrm>
            <a:off x="4331646" y="2952750"/>
            <a:ext cx="1381125" cy="952500"/>
          </a:xfrm>
          <a:prstGeom prst="rect">
            <a:avLst/>
          </a:prstGeom>
        </p:spPr>
      </p:pic>
      <p:pic>
        <p:nvPicPr>
          <p:cNvPr id="11" name="図 10">
            <a:extLst>
              <a:ext uri="{FF2B5EF4-FFF2-40B4-BE49-F238E27FC236}">
                <a16:creationId xmlns:a16="http://schemas.microsoft.com/office/drawing/2014/main" id="{0E907705-3140-4DDD-A1A1-897BDA8C24BF}"/>
              </a:ext>
            </a:extLst>
          </p:cNvPr>
          <p:cNvPicPr>
            <a:picLocks noChangeAspect="1"/>
          </p:cNvPicPr>
          <p:nvPr/>
        </p:nvPicPr>
        <p:blipFill>
          <a:blip r:embed="rId8"/>
          <a:stretch>
            <a:fillRect/>
          </a:stretch>
        </p:blipFill>
        <p:spPr>
          <a:xfrm>
            <a:off x="3627920" y="4581089"/>
            <a:ext cx="3038475" cy="2009775"/>
          </a:xfrm>
          <a:prstGeom prst="rect">
            <a:avLst/>
          </a:prstGeom>
        </p:spPr>
      </p:pic>
      <p:sp>
        <p:nvSpPr>
          <p:cNvPr id="12" name="矢印: 下 11">
            <a:extLst>
              <a:ext uri="{FF2B5EF4-FFF2-40B4-BE49-F238E27FC236}">
                <a16:creationId xmlns:a16="http://schemas.microsoft.com/office/drawing/2014/main" id="{07A1646B-3A93-4019-AEFE-73C9A3388E42}"/>
              </a:ext>
            </a:extLst>
          </p:cNvPr>
          <p:cNvSpPr/>
          <p:nvPr/>
        </p:nvSpPr>
        <p:spPr>
          <a:xfrm>
            <a:off x="1283516" y="2449585"/>
            <a:ext cx="687897" cy="411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0204D8F4-D12F-4183-803A-1BE8476E12F9}"/>
              </a:ext>
            </a:extLst>
          </p:cNvPr>
          <p:cNvSpPr/>
          <p:nvPr/>
        </p:nvSpPr>
        <p:spPr>
          <a:xfrm>
            <a:off x="1253278" y="4050339"/>
            <a:ext cx="687897" cy="411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4D7F829D-3A1D-400C-868D-7CFB420310EB}"/>
              </a:ext>
            </a:extLst>
          </p:cNvPr>
          <p:cNvSpPr/>
          <p:nvPr/>
        </p:nvSpPr>
        <p:spPr>
          <a:xfrm>
            <a:off x="4678259" y="2541689"/>
            <a:ext cx="687897" cy="411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65FC38D9-CD20-4CA1-94C5-FE5562B0CEA8}"/>
              </a:ext>
            </a:extLst>
          </p:cNvPr>
          <p:cNvSpPr/>
          <p:nvPr/>
        </p:nvSpPr>
        <p:spPr>
          <a:xfrm>
            <a:off x="4678258" y="3951447"/>
            <a:ext cx="687897" cy="411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165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つや消しメタル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892169_TF03030981" id="{143EB316-996A-4F1F-A9DA-5880FD0E2F36}" vid="{F756B5F1-527B-4CA8-9F99-807CD100AEE9}"/>
    </a:ext>
  </a:extLst>
</a:theme>
</file>

<file path=ppt/theme/theme2.xml><?xml version="1.0" encoding="utf-8"?>
<a:theme xmlns:a="http://schemas.openxmlformats.org/drawingml/2006/main" name="Office テーマ">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1C05A15-2C36-4B2C-9ED7-7313D59409A3}">
  <ds:schemaRefs>
    <ds:schemaRef ds:uri="http://schemas.microsoft.com/sharepoint/v3/contenttype/forms"/>
  </ds:schemaRefs>
</ds:datastoreItem>
</file>

<file path=customXml/itemProps2.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A16170-AED4-43FB-90C7-1F1653EBFACC}">
  <ds:schemaRefs>
    <ds:schemaRef ds:uri="http://schemas.microsoft.com/office/2006/metadata/properties"/>
    <ds:schemaRef ds:uri="http://purl.org/dc/elements/1.1/"/>
    <ds:schemaRef ds:uri="http://schemas.openxmlformats.org/package/2006/metadata/core-properties"/>
    <ds:schemaRef ds:uri="http://purl.org/dc/terms/"/>
    <ds:schemaRef ds:uri="a4f35948-e619-41b3-aa29-22878b09cfd2"/>
    <ds:schemaRef ds:uri="http://www.w3.org/XML/1998/namespace"/>
    <ds:schemaRef ds:uri="http://schemas.microsoft.com/office/2006/documentManagement/types"/>
    <ds:schemaRef ds:uri="http://schemas.microsoft.com/office/infopath/2007/PartnerControls"/>
    <ds:schemaRef ds:uri="40262f94-9f35-4ac3-9a90-690165a166b7"/>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青緑色のつや消しメタルをモチーフとするプレゼンテーション用背景 (ワイド画面)</Template>
  <TotalTime>2115</TotalTime>
  <Words>682</Words>
  <Application>Microsoft Office PowerPoint</Application>
  <PresentationFormat>ワイド画面</PresentationFormat>
  <Paragraphs>129</Paragraphs>
  <Slides>22</Slides>
  <Notes>22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Meiryo UI</vt:lpstr>
      <vt:lpstr>ＭＳ ゴシック</vt:lpstr>
      <vt:lpstr>Arial</vt:lpstr>
      <vt:lpstr>Georgia</vt:lpstr>
      <vt:lpstr>つや消しメタル 16x9</vt:lpstr>
      <vt:lpstr>RelaxTools Addin</vt:lpstr>
      <vt:lpstr>RelaxTools Addin とは</vt:lpstr>
      <vt:lpstr>RelaxTools Addin の利点</vt:lpstr>
      <vt:lpstr>RelaxTools Addin のダウンロード先</vt:lpstr>
      <vt:lpstr>RelaxTools Addin の使い方</vt:lpstr>
      <vt:lpstr>例：ひらがなへ変換</vt:lpstr>
      <vt:lpstr>かんたん表DX</vt:lpstr>
      <vt:lpstr>段落番号</vt:lpstr>
      <vt:lpstr>図形の調整</vt:lpstr>
      <vt:lpstr>画面から実行するコマンド</vt:lpstr>
      <vt:lpstr>シート管理</vt:lpstr>
      <vt:lpstr>お気に入り機能</vt:lpstr>
      <vt:lpstr>セル・シェイプの正規表現検索／置換</vt:lpstr>
      <vt:lpstr>ExcelファイルのGrep</vt:lpstr>
      <vt:lpstr>その他のコマンド</vt:lpstr>
      <vt:lpstr>A1保存機能</vt:lpstr>
      <vt:lpstr>TimeLeap機能</vt:lpstr>
      <vt:lpstr>十字カーソル</vt:lpstr>
      <vt:lpstr>Totoiseシリーズとの連携</vt:lpstr>
      <vt:lpstr>柔軟なカスタマイズ</vt:lpstr>
      <vt:lpstr>ショートカット割当 ＆右クリックメニュー割当</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RelaxTools Addin</dc:title>
  <dc:creator>Yasuhiro Watanabe</dc:creator>
  <cp:lastModifiedBy>Yasuhiro Watanabe</cp:lastModifiedBy>
  <cp:revision>33</cp:revision>
  <dcterms:created xsi:type="dcterms:W3CDTF">2018-03-31T02:31:34Z</dcterms:created>
  <dcterms:modified xsi:type="dcterms:W3CDTF">2018-04-01T13:46:40Z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