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4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CA14CB-B00F-44D7-94D3-6DD67430800C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3A3CC0-0BA3-408A-B076-059026CCBC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A14CB-B00F-44D7-94D3-6DD67430800C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3A3CC0-0BA3-408A-B076-059026CCBC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A14CB-B00F-44D7-94D3-6DD67430800C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3A3CC0-0BA3-408A-B076-059026CCBC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A14CB-B00F-44D7-94D3-6DD67430800C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3A3CC0-0BA3-408A-B076-059026CCBCD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A14CB-B00F-44D7-94D3-6DD67430800C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3A3CC0-0BA3-408A-B076-059026CCBCD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A14CB-B00F-44D7-94D3-6DD67430800C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3A3CC0-0BA3-408A-B076-059026CCBCD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A14CB-B00F-44D7-94D3-6DD67430800C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3A3CC0-0BA3-408A-B076-059026CCBCD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A14CB-B00F-44D7-94D3-6DD67430800C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3A3CC0-0BA3-408A-B076-059026CCBCD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A14CB-B00F-44D7-94D3-6DD67430800C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3A3CC0-0BA3-408A-B076-059026CCBC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1CA14CB-B00F-44D7-94D3-6DD67430800C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3A3CC0-0BA3-408A-B076-059026CCBCD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CA14CB-B00F-44D7-94D3-6DD67430800C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3A3CC0-0BA3-408A-B076-059026CCBCD7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1CA14CB-B00F-44D7-94D3-6DD67430800C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A3A3CC0-0BA3-408A-B076-059026CCBCD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C++ Role Playing Game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Richard Came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7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Agile Methodology was </a:t>
            </a:r>
            <a:r>
              <a:rPr lang="en-GB" dirty="0" smtClean="0"/>
              <a:t>used as the base however flexibility was employed on the sprint plan in order to better prioritise work as the </a:t>
            </a:r>
            <a:r>
              <a:rPr lang="en-GB" smtClean="0"/>
              <a:t>game evolved.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Methodology &amp; Project Planning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21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terrain in the game would is procedurally generated using Perlin Noise.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Procedurally Generated Terrain</a:t>
            </a:r>
            <a:endParaRPr lang="en-GB" dirty="0"/>
          </a:p>
        </p:txBody>
      </p:sp>
      <p:pic>
        <p:nvPicPr>
          <p:cNvPr id="1026" name="Picture 2" descr="C:\Users\Richard\Documents\Uni\thirdyear\CE301 - Project\IndividualProject\screenshots\final you win scre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" r="1090"/>
          <a:stretch/>
        </p:blipFill>
        <p:spPr bwMode="auto">
          <a:xfrm>
            <a:off x="827584" y="2420888"/>
            <a:ext cx="7645846" cy="429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54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Towns are placed on the map and roads are placed between them.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Procedurally Generated Structures and Towns</a:t>
            </a:r>
            <a:endParaRPr lang="en-GB" dirty="0"/>
          </a:p>
        </p:txBody>
      </p:sp>
      <p:pic>
        <p:nvPicPr>
          <p:cNvPr id="4" name="Picture 2" descr="C:\Users\Richard\Documents\Uni\thirdyear\CE301 - Project\IndividualProject\screenshots\final just after strat showing ques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"/>
          <a:stretch/>
        </p:blipFill>
        <p:spPr bwMode="auto">
          <a:xfrm>
            <a:off x="611560" y="2420888"/>
            <a:ext cx="7740352" cy="43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66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player character is controlled by user input.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3600" dirty="0" smtClean="0"/>
              <a:t>Player Character Implementation</a:t>
            </a:r>
            <a:endParaRPr lang="en-GB" sz="3600" dirty="0"/>
          </a:p>
        </p:txBody>
      </p:sp>
      <p:pic>
        <p:nvPicPr>
          <p:cNvPr id="4" name="Picture 2" descr="C:\Users\Richard\Documents\Uni\thirdyear\CE301 - Project\IndividualProject\textures\characters\Stock\Stock_Fr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64904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56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Enemy NPC’s have pathfinding and combat features.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Non-Player Character AI</a:t>
            </a:r>
            <a:endParaRPr lang="en-GB" dirty="0"/>
          </a:p>
        </p:txBody>
      </p:sp>
      <p:pic>
        <p:nvPicPr>
          <p:cNvPr id="4" name="Picture 3" descr="C:\Users\Richard\Documents\Uni\thirdyear\CE301 - Project\IndividualProject\textures\characters\Enemies\Blob\Blob-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95" y="2273739"/>
            <a:ext cx="1356149" cy="135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Richard\Documents\Uni\thirdyear\CE301 - Project\IndividualProject\textures\characters\Enemies\Slime\Slime-Norm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010" y="2300110"/>
            <a:ext cx="1356149" cy="135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1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Characters statistics are procedurally generated when they are created.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Procedurally Generated Characters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8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is melee combat and hit detection implemented.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Combat Mechanics &amp; Hit Detection</a:t>
            </a:r>
            <a:endParaRPr lang="en-GB" dirty="0"/>
          </a:p>
        </p:txBody>
      </p:sp>
      <p:pic>
        <p:nvPicPr>
          <p:cNvPr id="2050" name="Picture 2" descr="C:\Users\Richard\Documents\Uni\thirdyear\CE301 - Project\IndividualProject\screenshots\final attacked by enem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"/>
          <a:stretch/>
        </p:blipFill>
        <p:spPr bwMode="auto">
          <a:xfrm>
            <a:off x="827584" y="2460341"/>
            <a:ext cx="7416824" cy="413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80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Characters each have a level and the level directly dictates their strength.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Levelling System</a:t>
            </a:r>
            <a:endParaRPr lang="en-GB" dirty="0"/>
          </a:p>
        </p:txBody>
      </p:sp>
      <p:pic>
        <p:nvPicPr>
          <p:cNvPr id="4" name="Picture 2" descr="C:\Users\Richard\Documents\Uni\thirdyear\CE301 - Project\IndividualProject\screenshots\final attacked by enem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" t="898" r="67077" b="89020"/>
          <a:stretch/>
        </p:blipFill>
        <p:spPr bwMode="auto">
          <a:xfrm>
            <a:off x="1331640" y="3429001"/>
            <a:ext cx="6177153" cy="107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71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is a quest system in the game that gives the player pre-created quests.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Procedurally Generated Quests</a:t>
            </a:r>
            <a:endParaRPr lang="en-GB" dirty="0"/>
          </a:p>
        </p:txBody>
      </p:sp>
      <p:pic>
        <p:nvPicPr>
          <p:cNvPr id="4" name="Picture 2" descr="C:\Users\Richard\Documents\Uni\thirdyear\CE301 - Project\IndividualProject\screenshots\final attacked by enem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" t="71941" r="81267" b="19793"/>
          <a:stretch/>
        </p:blipFill>
        <p:spPr bwMode="auto">
          <a:xfrm>
            <a:off x="2123728" y="4019445"/>
            <a:ext cx="4671913" cy="119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04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</TotalTime>
  <Words>154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C++ Role Playing Game</vt:lpstr>
      <vt:lpstr>Procedurally Generated Terrain</vt:lpstr>
      <vt:lpstr>Procedurally Generated Structures and Towns</vt:lpstr>
      <vt:lpstr>Player Character Implementation</vt:lpstr>
      <vt:lpstr>Non-Player Character AI</vt:lpstr>
      <vt:lpstr>Procedurally Generated Characters</vt:lpstr>
      <vt:lpstr>Combat Mechanics &amp; Hit Detection</vt:lpstr>
      <vt:lpstr>Levelling System</vt:lpstr>
      <vt:lpstr>Procedurally Generated Quests</vt:lpstr>
      <vt:lpstr>Methodology &amp; Project Planning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13</cp:revision>
  <dcterms:created xsi:type="dcterms:W3CDTF">2016-04-26T11:33:48Z</dcterms:created>
  <dcterms:modified xsi:type="dcterms:W3CDTF">2016-04-29T12:11:17Z</dcterms:modified>
</cp:coreProperties>
</file>