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5122525" cy="10693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2502000"/>
            <a:ext cx="1360980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56000" y="5741640"/>
            <a:ext cx="1360980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6000" y="250200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9560" y="250200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729560" y="574164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6000" y="574164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56000" y="2502000"/>
            <a:ext cx="13609800" cy="620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56000" y="2502000"/>
            <a:ext cx="13609800" cy="620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4160" y="2501640"/>
            <a:ext cx="7772760" cy="62017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74160" y="2501640"/>
            <a:ext cx="7772760" cy="6201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56000" y="2502000"/>
            <a:ext cx="13609800" cy="620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56000" y="2502000"/>
            <a:ext cx="13609800" cy="620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6000" y="2502000"/>
            <a:ext cx="6641280" cy="620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9560" y="2502000"/>
            <a:ext cx="6641280" cy="620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68360" y="6598800"/>
            <a:ext cx="25706160" cy="211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56000" y="250200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56000" y="574164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729560" y="2502000"/>
            <a:ext cx="6641280" cy="620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56000" y="2502000"/>
            <a:ext cx="6641280" cy="6201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9560" y="250200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9560" y="574164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32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56000" y="250200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9560" y="2502000"/>
            <a:ext cx="664128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56000" y="5741640"/>
            <a:ext cx="13609800" cy="2958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68360" y="6598800"/>
            <a:ext cx="25706160" cy="4552920"/>
          </a:xfrm>
          <a:prstGeom prst="rect">
            <a:avLst/>
          </a:prstGeom>
        </p:spPr>
        <p:txBody>
          <a:bodyPr lIns="147240" rIns="147240" tIns="73800" bIns="73800" anchor="ctr"/>
          <a:p>
            <a:pPr algn="ctr">
              <a:lnSpc>
                <a:spcPct val="100000"/>
              </a:lnSpc>
            </a:pPr>
            <a:r>
              <a:rPr lang="en-US" sz="71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55640" y="9737640"/>
            <a:ext cx="3528720" cy="742680"/>
          </a:xfrm>
          <a:prstGeom prst="rect">
            <a:avLst/>
          </a:prstGeom>
        </p:spPr>
        <p:txBody>
          <a:bodyPr lIns="147240" rIns="147240" tIns="73800" bIns="738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167440" y="9737640"/>
            <a:ext cx="4787640" cy="742680"/>
          </a:xfrm>
          <a:prstGeom prst="rect">
            <a:avLst/>
          </a:prstGeom>
        </p:spPr>
        <p:txBody>
          <a:bodyPr lIns="147240" rIns="147240" tIns="73800" bIns="738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837800" y="9737640"/>
            <a:ext cx="3528720" cy="742680"/>
          </a:xfrm>
          <a:prstGeom prst="rect">
            <a:avLst/>
          </a:prstGeom>
        </p:spPr>
        <p:txBody>
          <a:bodyPr lIns="147240" rIns="147240" tIns="73800" bIns="73800"/>
          <a:p>
            <a:pPr>
              <a:lnSpc>
                <a:spcPct val="100000"/>
              </a:lnSpc>
            </a:pPr>
            <a:fld id="{985C4FD8-8EB6-4F4B-8B03-6F7D7B55B9F3}" type="slidenum">
              <a:rPr lang="en-GB" sz="23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56000" y="2502000"/>
            <a:ext cx="13609800" cy="6201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5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9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1406520"/>
            <a:ext cx="15122520" cy="0"/>
          </a:xfrm>
          <a:prstGeom prst="line">
            <a:avLst/>
          </a:prstGeom>
          <a:ln w="114480">
            <a:solidFill>
              <a:srgbClr val="00ffff"/>
            </a:solidFill>
            <a:round/>
          </a:ln>
        </p:spPr>
      </p:sp>
      <p:pic>
        <p:nvPicPr>
          <p:cNvPr id="40" name="Picture 1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946320" cy="135684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0" y="1425600"/>
            <a:ext cx="15122160" cy="9267480"/>
          </a:xfrm>
          <a:prstGeom prst="rect">
            <a:avLst/>
          </a:prstGeom>
          <a:solidFill>
            <a:srgbClr val="046381"/>
          </a:solidFill>
          <a:ln>
            <a:noFill/>
          </a:ln>
        </p:spPr>
      </p:sp>
      <p:pic>
        <p:nvPicPr>
          <p:cNvPr id="42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472680" y="0"/>
            <a:ext cx="5662080" cy="136332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3836880" y="1595520"/>
            <a:ext cx="7854480" cy="489600"/>
          </a:xfrm>
          <a:prstGeom prst="rect">
            <a:avLst/>
          </a:prstGeom>
          <a:noFill/>
          <a:ln>
            <a:noFill/>
          </a:ln>
        </p:spPr>
        <p:txBody>
          <a:bodyPr lIns="47160" rIns="47160" tIns="23760" bIns="23760"/>
          <a:p>
            <a:pPr algn="ctr">
              <a:lnSpc>
                <a:spcPct val="100000"/>
              </a:lnSpc>
            </a:pPr>
            <a:r>
              <a:rPr lang="en-GB" sz="2900">
                <a:solidFill>
                  <a:srgbClr val="ffffff"/>
                </a:solidFill>
                <a:latin typeface="Arial"/>
                <a:ea typeface="ＭＳ Ｐゴシック"/>
              </a:rPr>
              <a:t>By Richard Came – supervised by Diego Perez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220680" y="2382840"/>
            <a:ext cx="3539880" cy="7953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ＭＳ Ｐゴシック"/>
              </a:rPr>
              <a:t>A procedurally generated Role Playing Game that scales its difficulty level to your character.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11396520" y="2382840"/>
            <a:ext cx="3539880" cy="7953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46" name="CustomShape 6"/>
          <p:cNvSpPr/>
          <p:nvPr/>
        </p:nvSpPr>
        <p:spPr>
          <a:xfrm>
            <a:off x="4843440" y="186120"/>
            <a:ext cx="5285880" cy="9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900">
                <a:solidFill>
                  <a:srgbClr val="000000"/>
                </a:solidFill>
                <a:latin typeface="Arial"/>
                <a:ea typeface="ＭＳ Ｐゴシック"/>
              </a:rPr>
              <a:t>Computer Game - Your Own Game Idea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63320" y="2468520"/>
            <a:ext cx="7024680" cy="40114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078080" y="6480000"/>
            <a:ext cx="700992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