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7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362" y="96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Не получилось вынести функционал в расширение для 1С:ЗУП. При выполнении регламентного задания не удалось отключить безопасный режим, внешняя компонента не подключалась. Поэтому разработка велась в основной конфигурации без расширения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как расширение для 1С:ЗУП, так и конфигурация 1С:ЗУП.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ctr">
              <a:lnSpc>
                <a:spcPct val="150000"/>
              </a:lnSpc>
              <a:buSzPts val="1700"/>
            </a:pPr>
            <a:endParaRPr lang="en-US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ru" sz="1600" b="1" i="1" dirty="0"/>
              <a:t>Ссылка на репозиторий</a:t>
            </a:r>
            <a:r>
              <a:rPr lang="en-US" sz="1600" b="1" i="1" dirty="0"/>
              <a:t> </a:t>
            </a:r>
            <a:endParaRPr lang="ru-RU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en-US" sz="1600" b="1" i="1" dirty="0"/>
              <a:t>https://github.com/InGorRTK/InnaGorelova_OTUS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800A-258A-EEC3-FB05-EDCE0F3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0F8E-2231-B09D-92DA-469D2A6B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ED7BB-F03C-F924-FD38-EB43A24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71" y="440981"/>
            <a:ext cx="5602979" cy="58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34630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Горелова  Инна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 </a:t>
            </a:r>
            <a:r>
              <a:rPr lang="ru" b="1" dirty="0"/>
              <a:t>Программист 1С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 </a:t>
            </a:r>
            <a:r>
              <a:rPr lang="ru" b="1" dirty="0"/>
              <a:t>Технический Центр Интернет (ТЦИ)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28CF8A-3C12-C592-B008-70F9A6DB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8" y="3929056"/>
            <a:ext cx="2149307" cy="2149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F2ACAC-BB8B-BFC5-E438-3D68B224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30" y="3561528"/>
            <a:ext cx="1920210" cy="813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712</Words>
  <Application>Microsoft Office PowerPoint</Application>
  <PresentationFormat>Экран (4:3)</PresentationFormat>
  <Paragraphs>115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Times New Roman</vt:lpstr>
      <vt:lpstr>Roboto</vt:lpstr>
      <vt:lpstr>Consolas</vt:lpstr>
      <vt:lpstr>Courier New</vt:lpstr>
      <vt:lpstr>Arial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привет</dc:creator>
  <cp:lastModifiedBy>привет</cp:lastModifiedBy>
  <cp:revision>20</cp:revision>
  <dcterms:modified xsi:type="dcterms:W3CDTF">2024-11-17T16:44:01Z</dcterms:modified>
</cp:coreProperties>
</file>