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7" r:id="rId5"/>
    <p:sldId id="262" r:id="rId6"/>
    <p:sldId id="269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553933"/>
    <a:srgbClr val="FE8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0" autoAdjust="0"/>
    <p:restoredTop sz="94660"/>
  </p:normalViewPr>
  <p:slideViewPr>
    <p:cSldViewPr snapToGrid="0">
      <p:cViewPr>
        <p:scale>
          <a:sx n="100" d="100"/>
          <a:sy n="100" d="100"/>
        </p:scale>
        <p:origin x="52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0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9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4">
              <a:lumMod val="40000"/>
              <a:lumOff val="60000"/>
            </a:schemeClr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82498" y="250556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9815AA0-53D9-2912-F871-12606820CAB0}"/>
              </a:ext>
            </a:extLst>
          </p:cNvPr>
          <p:cNvSpPr txBox="1"/>
          <p:nvPr/>
        </p:nvSpPr>
        <p:spPr>
          <a:xfrm>
            <a:off x="2716297" y="2782669"/>
            <a:ext cx="69438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i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두들 챔피언 아일랜드</a:t>
            </a:r>
          </a:p>
          <a:p>
            <a:pPr algn="ctr">
              <a:defRPr/>
            </a:pPr>
            <a:r>
              <a:rPr lang="en-US" altLang="ko-KR" sz="1400" kern="0" dirty="0">
                <a:solidFill>
                  <a:srgbClr val="553933"/>
                </a:solidFill>
              </a:rPr>
              <a:t>2D </a:t>
            </a:r>
            <a:r>
              <a:rPr lang="ko-KR" altLang="en-US" sz="1400" kern="0" dirty="0">
                <a:solidFill>
                  <a:srgbClr val="553933"/>
                </a:solidFill>
              </a:rPr>
              <a:t>게임프로그래밍 프로젝트 </a:t>
            </a:r>
            <a:r>
              <a:rPr lang="en-US" altLang="ko-KR" sz="1400" kern="0" dirty="0">
                <a:solidFill>
                  <a:srgbClr val="553933"/>
                </a:solidFill>
              </a:rPr>
              <a:t>2</a:t>
            </a:r>
            <a:r>
              <a:rPr lang="ko-KR" altLang="en-US" sz="1400" kern="0" dirty="0">
                <a:solidFill>
                  <a:srgbClr val="553933"/>
                </a:solidFill>
              </a:rPr>
              <a:t>차 발표</a:t>
            </a:r>
            <a:endParaRPr lang="en-US" altLang="ko-KR" sz="1400" kern="0" dirty="0">
              <a:solidFill>
                <a:srgbClr val="553933"/>
              </a:solidFill>
            </a:endParaRPr>
          </a:p>
          <a:p>
            <a:pPr algn="ctr">
              <a:defRPr/>
            </a:pPr>
            <a:r>
              <a:rPr lang="ko-KR" altLang="en-US" sz="1400" kern="0" dirty="0">
                <a:solidFill>
                  <a:srgbClr val="553933"/>
                </a:solidFill>
              </a:rPr>
              <a:t>게임공학과 </a:t>
            </a:r>
            <a:r>
              <a:rPr lang="en-US" altLang="ko-KR" sz="1400" kern="0" dirty="0">
                <a:solidFill>
                  <a:srgbClr val="553933"/>
                </a:solidFill>
              </a:rPr>
              <a:t>/ 2020180049 / </a:t>
            </a:r>
            <a:r>
              <a:rPr lang="ko-KR" altLang="en-US" sz="1400" kern="0" dirty="0">
                <a:solidFill>
                  <a:srgbClr val="553933"/>
                </a:solidFill>
              </a:rPr>
              <a:t>석인경</a:t>
            </a:r>
            <a:endParaRPr lang="en-US" altLang="ko-KR" sz="1400" kern="0" dirty="0">
              <a:solidFill>
                <a:srgbClr val="55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F2CC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51057" y="250557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9" name="원호 55">
            <a:extLst>
              <a:ext uri="{FF2B5EF4-FFF2-40B4-BE49-F238E27FC236}">
                <a16:creationId xmlns:a16="http://schemas.microsoft.com/office/drawing/2014/main" id="{D43A8BC7-3642-FC90-01C2-96E6DAA2C27C}"/>
              </a:ext>
            </a:extLst>
          </p:cNvPr>
          <p:cNvSpPr/>
          <p:nvPr/>
        </p:nvSpPr>
        <p:spPr>
          <a:xfrm>
            <a:off x="5090483" y="1999784"/>
            <a:ext cx="2011034" cy="2011034"/>
          </a:xfrm>
          <a:prstGeom prst="ellipse">
            <a:avLst/>
          </a:prstGeom>
          <a:solidFill>
            <a:schemeClr val="bg1"/>
          </a:solidFill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0" name="원호 55">
            <a:extLst>
              <a:ext uri="{FF2B5EF4-FFF2-40B4-BE49-F238E27FC236}">
                <a16:creationId xmlns:a16="http://schemas.microsoft.com/office/drawing/2014/main" id="{DC2D923E-44A4-4308-6BF9-0F76B3EA7D4E}"/>
              </a:ext>
            </a:extLst>
          </p:cNvPr>
          <p:cNvSpPr/>
          <p:nvPr/>
        </p:nvSpPr>
        <p:spPr>
          <a:xfrm>
            <a:off x="1408042" y="1999784"/>
            <a:ext cx="2011034" cy="2011034"/>
          </a:xfrm>
          <a:prstGeom prst="donut">
            <a:avLst>
              <a:gd name="adj" fmla="val 7082"/>
            </a:avLst>
          </a:prstGeom>
          <a:solidFill>
            <a:srgbClr val="FE8B6C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개발일정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2" name="원호 55">
            <a:extLst>
              <a:ext uri="{FF2B5EF4-FFF2-40B4-BE49-F238E27FC236}">
                <a16:creationId xmlns:a16="http://schemas.microsoft.com/office/drawing/2014/main" id="{41EA1D34-5360-E51A-9D95-D0E1965105CC}"/>
              </a:ext>
            </a:extLst>
          </p:cNvPr>
          <p:cNvSpPr/>
          <p:nvPr/>
        </p:nvSpPr>
        <p:spPr>
          <a:xfrm>
            <a:off x="5090483" y="1999784"/>
            <a:ext cx="2011034" cy="2011034"/>
          </a:xfrm>
          <a:prstGeom prst="donut">
            <a:avLst>
              <a:gd name="adj" fmla="val 7082"/>
            </a:avLst>
          </a:prstGeom>
          <a:solidFill>
            <a:srgbClr val="FE8B6C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commit </a:t>
            </a:r>
          </a:p>
        </p:txBody>
      </p:sp>
      <p:sp>
        <p:nvSpPr>
          <p:cNvPr id="194" name="원호 55">
            <a:extLst>
              <a:ext uri="{FF2B5EF4-FFF2-40B4-BE49-F238E27FC236}">
                <a16:creationId xmlns:a16="http://schemas.microsoft.com/office/drawing/2014/main" id="{774C5F0D-012A-0551-D120-897CDB436E4E}"/>
              </a:ext>
            </a:extLst>
          </p:cNvPr>
          <p:cNvSpPr/>
          <p:nvPr/>
        </p:nvSpPr>
        <p:spPr>
          <a:xfrm>
            <a:off x="8772924" y="1999784"/>
            <a:ext cx="2011034" cy="2011034"/>
          </a:xfrm>
          <a:prstGeom prst="donut">
            <a:avLst>
              <a:gd name="adj" fmla="val 7082"/>
            </a:avLst>
          </a:prstGeom>
          <a:solidFill>
            <a:srgbClr val="FE8B6C"/>
          </a:solidFill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데모 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05B6107-4344-A05C-7881-0FBC8B6B81E9}"/>
              </a:ext>
            </a:extLst>
          </p:cNvPr>
          <p:cNvSpPr/>
          <p:nvPr/>
        </p:nvSpPr>
        <p:spPr>
          <a:xfrm>
            <a:off x="910020" y="4423032"/>
            <a:ext cx="288647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개발 진행 상황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계획 수정 내용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EF3757D-0C8A-617B-0CC1-AC0A4FD201ED}"/>
              </a:ext>
            </a:extLst>
          </p:cNvPr>
          <p:cNvSpPr/>
          <p:nvPr/>
        </p:nvSpPr>
        <p:spPr>
          <a:xfrm>
            <a:off x="4651350" y="4400531"/>
            <a:ext cx="288647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Github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commits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통계 </a:t>
            </a:r>
            <a:b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스크린샷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74091B-926D-FE01-60A7-F739678CBA07}"/>
              </a:ext>
            </a:extLst>
          </p:cNvPr>
          <p:cNvSpPr/>
          <p:nvPr/>
        </p:nvSpPr>
        <p:spPr>
          <a:xfrm>
            <a:off x="8440597" y="4411942"/>
            <a:ext cx="252657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데모 실행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5937-D7F4-599E-3887-8FD351B77814}"/>
              </a:ext>
            </a:extLst>
          </p:cNvPr>
          <p:cNvSpPr txBox="1"/>
          <p:nvPr/>
        </p:nvSpPr>
        <p:spPr>
          <a:xfrm>
            <a:off x="629208" y="750401"/>
            <a:ext cx="6630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500" b="1" dirty="0">
              <a:solidFill>
                <a:srgbClr val="55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4">
              <a:lumMod val="40000"/>
              <a:lumOff val="60000"/>
            </a:schemeClr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9CB96FE-1C77-E848-8D12-5132893033B3}"/>
              </a:ext>
            </a:extLst>
          </p:cNvPr>
          <p:cNvGrpSpPr/>
          <p:nvPr/>
        </p:nvGrpSpPr>
        <p:grpSpPr>
          <a:xfrm>
            <a:off x="151057" y="250557"/>
            <a:ext cx="11915013" cy="6484299"/>
            <a:chOff x="182499" y="250557"/>
            <a:chExt cx="11772138" cy="630623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0D14A8-B6FA-90EB-C40D-69A167C3219B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4887EE-3343-0CF9-5882-319668C8B3D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BFE293-5FC2-C2AD-FBBF-FE0769AAAA60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118D86-CB39-A618-CAFF-DF77BCE39A65}"/>
              </a:ext>
            </a:extLst>
          </p:cNvPr>
          <p:cNvSpPr txBox="1"/>
          <p:nvPr/>
        </p:nvSpPr>
        <p:spPr>
          <a:xfrm>
            <a:off x="476808" y="598001"/>
            <a:ext cx="6630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개발 진행 상황 </a:t>
            </a:r>
            <a:r>
              <a:rPr lang="en-US" altLang="ko-KR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평균 </a:t>
            </a:r>
            <a:r>
              <a:rPr lang="en-US" altLang="ko-KR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88.75%</a:t>
            </a:r>
            <a:endParaRPr lang="ko-KR" altLang="en-US" sz="2500" b="1" dirty="0">
              <a:solidFill>
                <a:srgbClr val="553933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4CCB28-92F0-EB48-3109-1A5C7C446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217"/>
              </p:ext>
            </p:extLst>
          </p:nvPr>
        </p:nvGraphicFramePr>
        <p:xfrm>
          <a:off x="476808" y="1123340"/>
          <a:ext cx="11238384" cy="5516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47677">
                  <a:extLst>
                    <a:ext uri="{9D8B030D-6E8A-4147-A177-3AD203B41FA5}">
                      <a16:colId xmlns:a16="http://schemas.microsoft.com/office/drawing/2014/main" val="2929262346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2259736676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538313866"/>
                    </a:ext>
                  </a:extLst>
                </a:gridCol>
                <a:gridCol w="2247677">
                  <a:extLst>
                    <a:ext uri="{9D8B030D-6E8A-4147-A177-3AD203B41FA5}">
                      <a16:colId xmlns:a16="http://schemas.microsoft.com/office/drawing/2014/main" val="4185342634"/>
                    </a:ext>
                  </a:extLst>
                </a:gridCol>
              </a:tblGrid>
              <a:tr h="30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553933"/>
                          </a:solidFill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553933"/>
                          </a:solidFill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97311"/>
                  </a:ext>
                </a:extLst>
              </a:tr>
              <a:tr h="3849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리소스 수집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게임 시작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44099"/>
                  </a:ext>
                </a:extLst>
              </a:tr>
              <a:tr h="384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리소스 수집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게임 시작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553933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02927"/>
                  </a:ext>
                </a:extLst>
              </a:tr>
              <a:tr h="3553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양궁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캐릭터 이동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화살 발사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점수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41136"/>
                  </a:ext>
                </a:extLst>
              </a:tr>
              <a:tr h="355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양궁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–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캐릭터 이동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화살 발사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점수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시간 제한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553933"/>
                          </a:solidFill>
                        </a:rPr>
                        <a:t>100%</a:t>
                      </a:r>
                      <a:endParaRPr lang="ko-KR" altLang="en-US" sz="1800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47884"/>
                  </a:ext>
                </a:extLst>
              </a:tr>
              <a:tr h="5755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양궁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AI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플레이어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553933"/>
                          </a:solidFill>
                        </a:rPr>
                        <a:t>클라이밍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캐릭터 이동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홀드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10081"/>
                  </a:ext>
                </a:extLst>
              </a:tr>
              <a:tr h="355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553933"/>
                          </a:solidFill>
                        </a:rPr>
                        <a:t>클라이밍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 캐릭터 이동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홀드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75%</a:t>
                      </a:r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64520"/>
                  </a:ext>
                </a:extLst>
              </a:tr>
              <a:tr h="5755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553933"/>
                          </a:solidFill>
                        </a:rPr>
                        <a:t>클라이밍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세이브지점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눈덩이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시간 제한</a:t>
                      </a:r>
                      <a:br>
                        <a:rPr lang="en-US" altLang="ko-KR" sz="1600" dirty="0">
                          <a:solidFill>
                            <a:srgbClr val="553933"/>
                          </a:solidFill>
                        </a:rPr>
                      </a:b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탁구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캐릭터 이동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AI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4904"/>
                  </a:ext>
                </a:extLst>
              </a:tr>
              <a:tr h="621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53933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rgbClr val="553933"/>
                          </a:solidFill>
                        </a:rPr>
                        <a:t>클라이밍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세이브지점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눈덩이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시간 제한 </a:t>
                      </a:r>
                      <a:endParaRPr lang="en-US" altLang="ko-KR" sz="1600" dirty="0">
                        <a:solidFill>
                          <a:srgbClr val="553933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탁구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</a:rPr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553933"/>
                          </a:solidFill>
                        </a:rPr>
                        <a:t>80%</a:t>
                      </a:r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5539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63369"/>
                  </a:ext>
                </a:extLst>
              </a:tr>
              <a:tr h="35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주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계획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탁구 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–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스매싱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점수</a:t>
                      </a:r>
                      <a:r>
                        <a:rPr lang="en-US" altLang="ko-KR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시간 제한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53933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5605"/>
                  </a:ext>
                </a:extLst>
              </a:tr>
              <a:tr h="35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6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주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계획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맵 이동 구현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90952"/>
                  </a:ext>
                </a:extLst>
              </a:tr>
              <a:tr h="35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주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계획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최종 점수 구현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553933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07945"/>
                  </a:ext>
                </a:extLst>
              </a:tr>
              <a:tr h="355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8</a:t>
                      </a:r>
                      <a:r>
                        <a:rPr lang="ko-KR" altLang="en-US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주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계획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53933"/>
                          </a:solidFill>
                          <a:highlight>
                            <a:srgbClr val="FFF2CC"/>
                          </a:highlight>
                        </a:rPr>
                        <a:t>최종 마무리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0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9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F2CC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51057" y="250557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D71381B-CD34-84BC-DC74-64300E16B243}"/>
              </a:ext>
            </a:extLst>
          </p:cNvPr>
          <p:cNvSpPr txBox="1"/>
          <p:nvPr/>
        </p:nvSpPr>
        <p:spPr>
          <a:xfrm>
            <a:off x="746775" y="1762173"/>
            <a:ext cx="3712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553933"/>
                </a:solidFill>
              </a:rPr>
              <a:t>클라이밍</a:t>
            </a:r>
            <a:r>
              <a:rPr lang="ko-KR" altLang="en-US" dirty="0">
                <a:solidFill>
                  <a:srgbClr val="553933"/>
                </a:solidFill>
              </a:rPr>
              <a:t> </a:t>
            </a:r>
            <a:br>
              <a:rPr lang="en-US" altLang="ko-KR" dirty="0">
                <a:solidFill>
                  <a:srgbClr val="553933"/>
                </a:solidFill>
              </a:rPr>
            </a:br>
            <a:r>
              <a:rPr lang="en-US" altLang="ko-KR" dirty="0">
                <a:solidFill>
                  <a:srgbClr val="553933"/>
                </a:solidFill>
              </a:rPr>
              <a:t>: </a:t>
            </a:r>
            <a:r>
              <a:rPr lang="ko-KR" altLang="en-US" dirty="0">
                <a:solidFill>
                  <a:srgbClr val="553933"/>
                </a:solidFill>
              </a:rPr>
              <a:t>세이브 지점 삭제</a:t>
            </a:r>
            <a:endParaRPr lang="en-US" altLang="ko-KR" dirty="0">
              <a:solidFill>
                <a:srgbClr val="5539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539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553933"/>
                </a:solidFill>
              </a:rPr>
              <a:t>AI </a:t>
            </a:r>
            <a:r>
              <a:rPr lang="ko-KR" altLang="en-US" b="1" dirty="0">
                <a:solidFill>
                  <a:srgbClr val="553933"/>
                </a:solidFill>
              </a:rPr>
              <a:t>플레이어 구현</a:t>
            </a:r>
            <a:r>
              <a:rPr lang="en-US" altLang="ko-KR" b="1" dirty="0">
                <a:solidFill>
                  <a:srgbClr val="553933"/>
                </a:solidFill>
              </a:rPr>
              <a:t> </a:t>
            </a:r>
            <a:br>
              <a:rPr lang="en-US" altLang="ko-KR" dirty="0">
                <a:solidFill>
                  <a:srgbClr val="553933"/>
                </a:solidFill>
              </a:rPr>
            </a:br>
            <a:r>
              <a:rPr lang="en-US" altLang="ko-KR" dirty="0">
                <a:solidFill>
                  <a:srgbClr val="553933"/>
                </a:solidFill>
              </a:rPr>
              <a:t>: 6</a:t>
            </a:r>
            <a:r>
              <a:rPr lang="ko-KR" altLang="en-US" dirty="0">
                <a:solidFill>
                  <a:srgbClr val="553933"/>
                </a:solidFill>
              </a:rPr>
              <a:t>주차 예정</a:t>
            </a:r>
            <a:endParaRPr lang="en-US" altLang="ko-KR" dirty="0">
              <a:solidFill>
                <a:srgbClr val="5539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553933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A5A2D16-A654-1D61-764C-F9082156FE60}"/>
              </a:ext>
            </a:extLst>
          </p:cNvPr>
          <p:cNvGrpSpPr/>
          <p:nvPr/>
        </p:nvGrpSpPr>
        <p:grpSpPr>
          <a:xfrm>
            <a:off x="3586019" y="1605194"/>
            <a:ext cx="7400796" cy="4083046"/>
            <a:chOff x="422128" y="3205086"/>
            <a:chExt cx="16522271" cy="6022263"/>
          </a:xfrm>
        </p:grpSpPr>
        <p:grpSp>
          <p:nvGrpSpPr>
            <p:cNvPr id="156" name="그룹 1002">
              <a:extLst>
                <a:ext uri="{FF2B5EF4-FFF2-40B4-BE49-F238E27FC236}">
                  <a16:creationId xmlns:a16="http://schemas.microsoft.com/office/drawing/2014/main" id="{E0373EFD-1D6E-81E6-3FD3-27B99A3E6A0E}"/>
                </a:ext>
              </a:extLst>
            </p:cNvPr>
            <p:cNvGrpSpPr/>
            <p:nvPr/>
          </p:nvGrpSpPr>
          <p:grpSpPr>
            <a:xfrm>
              <a:off x="1317976" y="3320205"/>
              <a:ext cx="3705463" cy="2742832"/>
              <a:chOff x="1317976" y="3320205"/>
              <a:chExt cx="3705463" cy="2742832"/>
            </a:xfrm>
          </p:grpSpPr>
          <p:pic>
            <p:nvPicPr>
              <p:cNvPr id="187" name="Object 5">
                <a:extLst>
                  <a:ext uri="{FF2B5EF4-FFF2-40B4-BE49-F238E27FC236}">
                    <a16:creationId xmlns:a16="http://schemas.microsoft.com/office/drawing/2014/main" id="{5BEA8782-183B-FF67-6F28-4F13C774B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7976" y="3320205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57" name="그룹 1003">
              <a:extLst>
                <a:ext uri="{FF2B5EF4-FFF2-40B4-BE49-F238E27FC236}">
                  <a16:creationId xmlns:a16="http://schemas.microsoft.com/office/drawing/2014/main" id="{85C486B7-5F58-8B70-D7A6-F69F1BC5414F}"/>
                </a:ext>
              </a:extLst>
            </p:cNvPr>
            <p:cNvGrpSpPr/>
            <p:nvPr/>
          </p:nvGrpSpPr>
          <p:grpSpPr>
            <a:xfrm>
              <a:off x="5291629" y="3320205"/>
              <a:ext cx="3705463" cy="2742832"/>
              <a:chOff x="5291629" y="3320205"/>
              <a:chExt cx="3705463" cy="2742832"/>
            </a:xfrm>
          </p:grpSpPr>
          <p:pic>
            <p:nvPicPr>
              <p:cNvPr id="186" name="Object 8">
                <a:extLst>
                  <a:ext uri="{FF2B5EF4-FFF2-40B4-BE49-F238E27FC236}">
                    <a16:creationId xmlns:a16="http://schemas.microsoft.com/office/drawing/2014/main" id="{1F759688-4C43-AF1E-3E81-136559797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91629" y="3320205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58" name="그룹 1004">
              <a:extLst>
                <a:ext uri="{FF2B5EF4-FFF2-40B4-BE49-F238E27FC236}">
                  <a16:creationId xmlns:a16="http://schemas.microsoft.com/office/drawing/2014/main" id="{4DADE6EF-6DCB-C4AA-BC5B-8D4C105B667D}"/>
                </a:ext>
              </a:extLst>
            </p:cNvPr>
            <p:cNvGrpSpPr/>
            <p:nvPr/>
          </p:nvGrpSpPr>
          <p:grpSpPr>
            <a:xfrm>
              <a:off x="9265282" y="3320205"/>
              <a:ext cx="3705463" cy="2742832"/>
              <a:chOff x="9265282" y="3320205"/>
              <a:chExt cx="3705463" cy="2742832"/>
            </a:xfrm>
          </p:grpSpPr>
          <p:pic>
            <p:nvPicPr>
              <p:cNvPr id="185" name="Object 11">
                <a:extLst>
                  <a:ext uri="{FF2B5EF4-FFF2-40B4-BE49-F238E27FC236}">
                    <a16:creationId xmlns:a16="http://schemas.microsoft.com/office/drawing/2014/main" id="{4C01FC03-FFBD-C321-780B-AD48D43D7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65282" y="3320205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59" name="그룹 1005">
              <a:extLst>
                <a:ext uri="{FF2B5EF4-FFF2-40B4-BE49-F238E27FC236}">
                  <a16:creationId xmlns:a16="http://schemas.microsoft.com/office/drawing/2014/main" id="{A3BB183A-995E-3A78-E055-B2F496B3B5CC}"/>
                </a:ext>
              </a:extLst>
            </p:cNvPr>
            <p:cNvGrpSpPr/>
            <p:nvPr/>
          </p:nvGrpSpPr>
          <p:grpSpPr>
            <a:xfrm>
              <a:off x="13238936" y="3320205"/>
              <a:ext cx="3705463" cy="2742832"/>
              <a:chOff x="13238936" y="3320205"/>
              <a:chExt cx="3705463" cy="2742832"/>
            </a:xfrm>
          </p:grpSpPr>
          <p:pic>
            <p:nvPicPr>
              <p:cNvPr id="184" name="Object 14">
                <a:extLst>
                  <a:ext uri="{FF2B5EF4-FFF2-40B4-BE49-F238E27FC236}">
                    <a16:creationId xmlns:a16="http://schemas.microsoft.com/office/drawing/2014/main" id="{D807160F-70AF-1B1F-992C-04E9A895E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238936" y="3320205"/>
                <a:ext cx="3705463" cy="2742832"/>
              </a:xfrm>
              <a:prstGeom prst="rect">
                <a:avLst/>
              </a:prstGeom>
            </p:spPr>
          </p:pic>
        </p:grpSp>
        <p:pic>
          <p:nvPicPr>
            <p:cNvPr id="160" name="Object 16">
              <a:extLst>
                <a:ext uri="{FF2B5EF4-FFF2-40B4-BE49-F238E27FC236}">
                  <a16:creationId xmlns:a16="http://schemas.microsoft.com/office/drawing/2014/main" id="{D24B9F31-BFBE-7E1B-3383-7B64E90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2554" y="4148859"/>
              <a:ext cx="3311869" cy="1529688"/>
            </a:xfrm>
            <a:prstGeom prst="rect">
              <a:avLst/>
            </a:prstGeom>
          </p:spPr>
        </p:pic>
        <p:pic>
          <p:nvPicPr>
            <p:cNvPr id="161" name="Object 17">
              <a:extLst>
                <a:ext uri="{FF2B5EF4-FFF2-40B4-BE49-F238E27FC236}">
                  <a16:creationId xmlns:a16="http://schemas.microsoft.com/office/drawing/2014/main" id="{F9902D31-79A6-280B-C2CF-4B9EC41A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8418" y="4200001"/>
              <a:ext cx="2693307" cy="1098040"/>
            </a:xfrm>
            <a:prstGeom prst="rect">
              <a:avLst/>
            </a:prstGeom>
          </p:spPr>
        </p:pic>
        <p:pic>
          <p:nvPicPr>
            <p:cNvPr id="162" name="Object 18">
              <a:extLst>
                <a:ext uri="{FF2B5EF4-FFF2-40B4-BE49-F238E27FC236}">
                  <a16:creationId xmlns:a16="http://schemas.microsoft.com/office/drawing/2014/main" id="{90DE3CBD-9E39-865F-9E6F-8017CFE6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0726" y="3967002"/>
              <a:ext cx="3144954" cy="1958250"/>
            </a:xfrm>
            <a:prstGeom prst="rect">
              <a:avLst/>
            </a:prstGeom>
          </p:spPr>
        </p:pic>
        <p:pic>
          <p:nvPicPr>
            <p:cNvPr id="163" name="Object 19">
              <a:extLst>
                <a:ext uri="{FF2B5EF4-FFF2-40B4-BE49-F238E27FC236}">
                  <a16:creationId xmlns:a16="http://schemas.microsoft.com/office/drawing/2014/main" id="{3E8CC53D-18FE-B491-D34A-0834B6541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5500" y="3903868"/>
              <a:ext cx="3591126" cy="1958250"/>
            </a:xfrm>
            <a:prstGeom prst="rect">
              <a:avLst/>
            </a:prstGeom>
          </p:spPr>
        </p:pic>
        <p:pic>
          <p:nvPicPr>
            <p:cNvPr id="164" name="Object 21">
              <a:extLst>
                <a:ext uri="{FF2B5EF4-FFF2-40B4-BE49-F238E27FC236}">
                  <a16:creationId xmlns:a16="http://schemas.microsoft.com/office/drawing/2014/main" id="{3AB1E2B7-A4B5-BAB7-B5BB-C7679DB4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128" y="3221296"/>
              <a:ext cx="4585624" cy="877224"/>
            </a:xfrm>
            <a:prstGeom prst="rect">
              <a:avLst/>
            </a:prstGeom>
          </p:spPr>
        </p:pic>
        <p:pic>
          <p:nvPicPr>
            <p:cNvPr id="165" name="Object 22">
              <a:extLst>
                <a:ext uri="{FF2B5EF4-FFF2-40B4-BE49-F238E27FC236}">
                  <a16:creationId xmlns:a16="http://schemas.microsoft.com/office/drawing/2014/main" id="{E4190EF7-6203-7A0E-D26F-3D92C5CC4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5776" y="3221296"/>
              <a:ext cx="4585624" cy="877224"/>
            </a:xfrm>
            <a:prstGeom prst="rect">
              <a:avLst/>
            </a:prstGeom>
          </p:spPr>
        </p:pic>
        <p:pic>
          <p:nvPicPr>
            <p:cNvPr id="166" name="Object 23">
              <a:extLst>
                <a:ext uri="{FF2B5EF4-FFF2-40B4-BE49-F238E27FC236}">
                  <a16:creationId xmlns:a16="http://schemas.microsoft.com/office/drawing/2014/main" id="{FAD05C80-274A-E123-80B0-E57868BAA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9385" y="3205086"/>
              <a:ext cx="4585624" cy="877224"/>
            </a:xfrm>
            <a:prstGeom prst="rect">
              <a:avLst/>
            </a:prstGeom>
          </p:spPr>
        </p:pic>
        <p:pic>
          <p:nvPicPr>
            <p:cNvPr id="167" name="Object 24">
              <a:extLst>
                <a:ext uri="{FF2B5EF4-FFF2-40B4-BE49-F238E27FC236}">
                  <a16:creationId xmlns:a16="http://schemas.microsoft.com/office/drawing/2014/main" id="{72A30E4E-6C2A-01B0-69DE-3248E518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43099" y="3221296"/>
              <a:ext cx="4585624" cy="877224"/>
            </a:xfrm>
            <a:prstGeom prst="rect">
              <a:avLst/>
            </a:prstGeom>
          </p:spPr>
        </p:pic>
        <p:grpSp>
          <p:nvGrpSpPr>
            <p:cNvPr id="168" name="그룹 1006">
              <a:extLst>
                <a:ext uri="{FF2B5EF4-FFF2-40B4-BE49-F238E27FC236}">
                  <a16:creationId xmlns:a16="http://schemas.microsoft.com/office/drawing/2014/main" id="{A1CA1506-E00F-81F4-07A9-C3EC8F573B5A}"/>
                </a:ext>
              </a:extLst>
            </p:cNvPr>
            <p:cNvGrpSpPr/>
            <p:nvPr/>
          </p:nvGrpSpPr>
          <p:grpSpPr>
            <a:xfrm>
              <a:off x="1317976" y="6484517"/>
              <a:ext cx="3705463" cy="2742832"/>
              <a:chOff x="1317976" y="6484517"/>
              <a:chExt cx="3705463" cy="2742832"/>
            </a:xfrm>
          </p:grpSpPr>
          <p:pic>
            <p:nvPicPr>
              <p:cNvPr id="183" name="Object 26">
                <a:extLst>
                  <a:ext uri="{FF2B5EF4-FFF2-40B4-BE49-F238E27FC236}">
                    <a16:creationId xmlns:a16="http://schemas.microsoft.com/office/drawing/2014/main" id="{5DE3CA3E-B0FD-AF44-7636-0D8AE27E7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17976" y="6484517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69" name="그룹 1007">
              <a:extLst>
                <a:ext uri="{FF2B5EF4-FFF2-40B4-BE49-F238E27FC236}">
                  <a16:creationId xmlns:a16="http://schemas.microsoft.com/office/drawing/2014/main" id="{F5D24495-4371-33ED-142D-6F216AE9C0A0}"/>
                </a:ext>
              </a:extLst>
            </p:cNvPr>
            <p:cNvGrpSpPr/>
            <p:nvPr/>
          </p:nvGrpSpPr>
          <p:grpSpPr>
            <a:xfrm>
              <a:off x="5291629" y="6484517"/>
              <a:ext cx="3705463" cy="2742832"/>
              <a:chOff x="5291629" y="6484517"/>
              <a:chExt cx="3705463" cy="2742832"/>
            </a:xfrm>
          </p:grpSpPr>
          <p:pic>
            <p:nvPicPr>
              <p:cNvPr id="182" name="Object 29">
                <a:extLst>
                  <a:ext uri="{FF2B5EF4-FFF2-40B4-BE49-F238E27FC236}">
                    <a16:creationId xmlns:a16="http://schemas.microsoft.com/office/drawing/2014/main" id="{DAE58109-8012-CE29-3461-2481D62E8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91629" y="6484517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70" name="그룹 1008">
              <a:extLst>
                <a:ext uri="{FF2B5EF4-FFF2-40B4-BE49-F238E27FC236}">
                  <a16:creationId xmlns:a16="http://schemas.microsoft.com/office/drawing/2014/main" id="{19EC8E40-B020-7E82-139E-F9B786FDCFDA}"/>
                </a:ext>
              </a:extLst>
            </p:cNvPr>
            <p:cNvGrpSpPr/>
            <p:nvPr/>
          </p:nvGrpSpPr>
          <p:grpSpPr>
            <a:xfrm>
              <a:off x="9265282" y="6484517"/>
              <a:ext cx="3705463" cy="2742832"/>
              <a:chOff x="9265282" y="6484517"/>
              <a:chExt cx="3705463" cy="2742832"/>
            </a:xfrm>
          </p:grpSpPr>
          <p:pic>
            <p:nvPicPr>
              <p:cNvPr id="181" name="Object 32">
                <a:extLst>
                  <a:ext uri="{FF2B5EF4-FFF2-40B4-BE49-F238E27FC236}">
                    <a16:creationId xmlns:a16="http://schemas.microsoft.com/office/drawing/2014/main" id="{53A237F8-45D5-4156-589F-5806820B7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265282" y="6484517"/>
                <a:ext cx="3705463" cy="2742832"/>
              </a:xfrm>
              <a:prstGeom prst="rect">
                <a:avLst/>
              </a:prstGeom>
            </p:spPr>
          </p:pic>
        </p:grpSp>
        <p:grpSp>
          <p:nvGrpSpPr>
            <p:cNvPr id="171" name="그룹 1009">
              <a:extLst>
                <a:ext uri="{FF2B5EF4-FFF2-40B4-BE49-F238E27FC236}">
                  <a16:creationId xmlns:a16="http://schemas.microsoft.com/office/drawing/2014/main" id="{5A722747-C98F-0F8C-1C0E-B32560EBAFA1}"/>
                </a:ext>
              </a:extLst>
            </p:cNvPr>
            <p:cNvGrpSpPr/>
            <p:nvPr/>
          </p:nvGrpSpPr>
          <p:grpSpPr>
            <a:xfrm>
              <a:off x="13238936" y="6484517"/>
              <a:ext cx="3705463" cy="2742832"/>
              <a:chOff x="13238936" y="6484517"/>
              <a:chExt cx="3705463" cy="2742832"/>
            </a:xfrm>
          </p:grpSpPr>
          <p:pic>
            <p:nvPicPr>
              <p:cNvPr id="180" name="Object 35">
                <a:extLst>
                  <a:ext uri="{FF2B5EF4-FFF2-40B4-BE49-F238E27FC236}">
                    <a16:creationId xmlns:a16="http://schemas.microsoft.com/office/drawing/2014/main" id="{D1F7A134-BE0C-EEBA-A14C-DC93F72CA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238936" y="6484517"/>
                <a:ext cx="3705463" cy="2742832"/>
              </a:xfrm>
              <a:prstGeom prst="rect">
                <a:avLst/>
              </a:prstGeom>
            </p:spPr>
          </p:pic>
        </p:grpSp>
        <p:pic>
          <p:nvPicPr>
            <p:cNvPr id="172" name="Object 37">
              <a:extLst>
                <a:ext uri="{FF2B5EF4-FFF2-40B4-BE49-F238E27FC236}">
                  <a16:creationId xmlns:a16="http://schemas.microsoft.com/office/drawing/2014/main" id="{FF3FEB06-BBFE-ADA1-795F-AB1AC8413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541" y="7578593"/>
              <a:ext cx="1888754" cy="666002"/>
            </a:xfrm>
            <a:prstGeom prst="rect">
              <a:avLst/>
            </a:prstGeom>
          </p:spPr>
        </p:pic>
        <p:pic>
          <p:nvPicPr>
            <p:cNvPr id="173" name="Object 38">
              <a:extLst>
                <a:ext uri="{FF2B5EF4-FFF2-40B4-BE49-F238E27FC236}">
                  <a16:creationId xmlns:a16="http://schemas.microsoft.com/office/drawing/2014/main" id="{E2558AEA-347F-2BFB-F39F-C1853116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753" y="7504676"/>
              <a:ext cx="2953745" cy="1085259"/>
            </a:xfrm>
            <a:prstGeom prst="rect">
              <a:avLst/>
            </a:prstGeom>
          </p:spPr>
        </p:pic>
        <p:pic>
          <p:nvPicPr>
            <p:cNvPr id="174" name="Object 39">
              <a:extLst>
                <a:ext uri="{FF2B5EF4-FFF2-40B4-BE49-F238E27FC236}">
                  <a16:creationId xmlns:a16="http://schemas.microsoft.com/office/drawing/2014/main" id="{1476931B-A5D6-1108-00A0-F7F28724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97777" y="7570657"/>
              <a:ext cx="2111935" cy="666002"/>
            </a:xfrm>
            <a:prstGeom prst="rect">
              <a:avLst/>
            </a:prstGeom>
          </p:spPr>
        </p:pic>
        <p:pic>
          <p:nvPicPr>
            <p:cNvPr id="175" name="Object 40">
              <a:extLst>
                <a:ext uri="{FF2B5EF4-FFF2-40B4-BE49-F238E27FC236}">
                  <a16:creationId xmlns:a16="http://schemas.microsoft.com/office/drawing/2014/main" id="{B752A5E2-BB52-AC80-D6B8-072E6B79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71491" y="7578593"/>
              <a:ext cx="1842592" cy="666002"/>
            </a:xfrm>
            <a:prstGeom prst="rect">
              <a:avLst/>
            </a:prstGeom>
          </p:spPr>
        </p:pic>
        <p:pic>
          <p:nvPicPr>
            <p:cNvPr id="176" name="Object 41">
              <a:extLst>
                <a:ext uri="{FF2B5EF4-FFF2-40B4-BE49-F238E27FC236}">
                  <a16:creationId xmlns:a16="http://schemas.microsoft.com/office/drawing/2014/main" id="{7ED8D8ED-8304-F79F-95DD-E800ED6AA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2131" y="6385607"/>
              <a:ext cx="4585624" cy="877224"/>
            </a:xfrm>
            <a:prstGeom prst="rect">
              <a:avLst/>
            </a:prstGeom>
          </p:spPr>
        </p:pic>
        <p:pic>
          <p:nvPicPr>
            <p:cNvPr id="177" name="Object 42">
              <a:extLst>
                <a:ext uri="{FF2B5EF4-FFF2-40B4-BE49-F238E27FC236}">
                  <a16:creationId xmlns:a16="http://schemas.microsoft.com/office/drawing/2014/main" id="{FD2747C2-D77D-37A1-8887-9FAFA8C67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95779" y="6385607"/>
              <a:ext cx="4585624" cy="877224"/>
            </a:xfrm>
            <a:prstGeom prst="rect">
              <a:avLst/>
            </a:prstGeom>
          </p:spPr>
        </p:pic>
        <p:pic>
          <p:nvPicPr>
            <p:cNvPr id="178" name="Object 43">
              <a:extLst>
                <a:ext uri="{FF2B5EF4-FFF2-40B4-BE49-F238E27FC236}">
                  <a16:creationId xmlns:a16="http://schemas.microsoft.com/office/drawing/2014/main" id="{B76911BC-89D1-8A21-9F41-70A14C1D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69360" y="6369398"/>
              <a:ext cx="4585624" cy="877224"/>
            </a:xfrm>
            <a:prstGeom prst="rect">
              <a:avLst/>
            </a:prstGeom>
          </p:spPr>
        </p:pic>
        <p:pic>
          <p:nvPicPr>
            <p:cNvPr id="179" name="Object 44">
              <a:extLst>
                <a:ext uri="{FF2B5EF4-FFF2-40B4-BE49-F238E27FC236}">
                  <a16:creationId xmlns:a16="http://schemas.microsoft.com/office/drawing/2014/main" id="{B970F9C4-0144-B736-8BED-AFF047552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43074" y="6385607"/>
              <a:ext cx="4585624" cy="877224"/>
            </a:xfrm>
            <a:prstGeom prst="rect">
              <a:avLst/>
            </a:prstGeom>
          </p:spPr>
        </p:pic>
      </p:grp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57F7C8C-8816-F659-5F51-AF59C6F09B8F}"/>
              </a:ext>
            </a:extLst>
          </p:cNvPr>
          <p:cNvCxnSpPr/>
          <p:nvPr/>
        </p:nvCxnSpPr>
        <p:spPr>
          <a:xfrm>
            <a:off x="9510645" y="2506085"/>
            <a:ext cx="5735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2807C13-A3D8-ADB0-C79B-DAF3A7BD87FF}"/>
              </a:ext>
            </a:extLst>
          </p:cNvPr>
          <p:cNvSpPr txBox="1"/>
          <p:nvPr/>
        </p:nvSpPr>
        <p:spPr>
          <a:xfrm>
            <a:off x="5793541" y="4938408"/>
            <a:ext cx="1732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553933"/>
                </a:solidFill>
              </a:rPr>
              <a:t>AI </a:t>
            </a:r>
            <a:r>
              <a:rPr lang="ko-KR" altLang="en-US" sz="1500" b="1" dirty="0">
                <a:solidFill>
                  <a:srgbClr val="553933"/>
                </a:solidFill>
              </a:rPr>
              <a:t>플레이어 구현</a:t>
            </a: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BCC51C36-87B8-1252-41DD-3FE6E3310BB0}"/>
              </a:ext>
            </a:extLst>
          </p:cNvPr>
          <p:cNvCxnSpPr/>
          <p:nvPr/>
        </p:nvCxnSpPr>
        <p:spPr>
          <a:xfrm>
            <a:off x="7719629" y="2591810"/>
            <a:ext cx="573554" cy="0"/>
          </a:xfrm>
          <a:prstGeom prst="line">
            <a:avLst/>
          </a:prstGeom>
          <a:ln w="28575">
            <a:solidFill>
              <a:srgbClr val="553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D12AA678-A154-C6F6-199E-695AE6203BD1}"/>
              </a:ext>
            </a:extLst>
          </p:cNvPr>
          <p:cNvCxnSpPr/>
          <p:nvPr/>
        </p:nvCxnSpPr>
        <p:spPr>
          <a:xfrm>
            <a:off x="10178559" y="3125210"/>
            <a:ext cx="573554" cy="0"/>
          </a:xfrm>
          <a:prstGeom prst="line">
            <a:avLst/>
          </a:prstGeom>
          <a:ln w="28575">
            <a:solidFill>
              <a:srgbClr val="553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F4E2623-8C1F-A463-5127-091F5499D1FB}"/>
              </a:ext>
            </a:extLst>
          </p:cNvPr>
          <p:cNvSpPr txBox="1"/>
          <p:nvPr/>
        </p:nvSpPr>
        <p:spPr>
          <a:xfrm>
            <a:off x="476808" y="598001"/>
            <a:ext cx="66300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500" b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계획 수정 내용</a:t>
            </a:r>
            <a:endParaRPr lang="ko-KR" altLang="en-US" sz="2500" b="1" dirty="0">
              <a:solidFill>
                <a:srgbClr val="55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4">
              <a:lumMod val="40000"/>
              <a:lumOff val="60000"/>
            </a:schemeClr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82498" y="250556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3A8EF0-5F04-C894-B22E-020A2931B694}"/>
              </a:ext>
            </a:extLst>
          </p:cNvPr>
          <p:cNvSpPr txBox="1"/>
          <p:nvPr/>
        </p:nvSpPr>
        <p:spPr>
          <a:xfrm>
            <a:off x="476808" y="598001"/>
            <a:ext cx="663004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300" b="1" dirty="0" err="1">
                <a:solidFill>
                  <a:srgbClr val="553933"/>
                </a:solidFill>
              </a:rPr>
              <a:t>Github</a:t>
            </a:r>
            <a:r>
              <a:rPr lang="en-US" altLang="ko-KR" sz="2300" b="1" dirty="0">
                <a:solidFill>
                  <a:srgbClr val="553933"/>
                </a:solidFill>
              </a:rPr>
              <a:t> </a:t>
            </a:r>
            <a:r>
              <a:rPr lang="ko-KR" altLang="en-US" sz="2300" b="1" dirty="0" err="1">
                <a:solidFill>
                  <a:srgbClr val="553933"/>
                </a:solidFill>
              </a:rPr>
              <a:t>커밋</a:t>
            </a:r>
            <a:r>
              <a:rPr lang="ko-KR" altLang="en-US" sz="2300" b="1" dirty="0">
                <a:solidFill>
                  <a:srgbClr val="553933"/>
                </a:solidFill>
              </a:rPr>
              <a:t> 통계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1A5D2-BC5E-D267-4939-4DEDE788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88" y="1303576"/>
            <a:ext cx="8983329" cy="4610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F2CC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82498" y="250556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3A8EF0-5F04-C894-B22E-020A2931B694}"/>
              </a:ext>
            </a:extLst>
          </p:cNvPr>
          <p:cNvSpPr txBox="1"/>
          <p:nvPr/>
        </p:nvSpPr>
        <p:spPr>
          <a:xfrm>
            <a:off x="476808" y="598001"/>
            <a:ext cx="663004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300" b="1" dirty="0">
                <a:solidFill>
                  <a:srgbClr val="553933"/>
                </a:solidFill>
              </a:rPr>
              <a:t>데모 실행</a:t>
            </a:r>
          </a:p>
        </p:txBody>
      </p:sp>
    </p:spTree>
    <p:extLst>
      <p:ext uri="{BB962C8B-B14F-4D97-AF65-F5344CB8AC3E}">
        <p14:creationId xmlns:p14="http://schemas.microsoft.com/office/powerpoint/2010/main" val="304356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F2CC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CC4D99-7855-C500-D28B-B3175E3A31A3}"/>
              </a:ext>
            </a:extLst>
          </p:cNvPr>
          <p:cNvGrpSpPr/>
          <p:nvPr/>
        </p:nvGrpSpPr>
        <p:grpSpPr>
          <a:xfrm>
            <a:off x="182498" y="250556"/>
            <a:ext cx="11915013" cy="6484299"/>
            <a:chOff x="182499" y="250557"/>
            <a:chExt cx="11772138" cy="63062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74A885E-56B0-8DF9-FE25-3E88F1EDADF6}"/>
                </a:ext>
              </a:extLst>
            </p:cNvPr>
            <p:cNvSpPr/>
            <p:nvPr/>
          </p:nvSpPr>
          <p:spPr>
            <a:xfrm>
              <a:off x="277749" y="336282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91F2320-E53E-73CC-C80D-C5A1028D3191}"/>
                </a:ext>
              </a:extLst>
            </p:cNvPr>
            <p:cNvSpPr/>
            <p:nvPr/>
          </p:nvSpPr>
          <p:spPr>
            <a:xfrm>
              <a:off x="230124" y="2886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563F28-AFF2-3167-E797-67CAE51F4645}"/>
                </a:ext>
              </a:extLst>
            </p:cNvPr>
            <p:cNvSpPr/>
            <p:nvPr/>
          </p:nvSpPr>
          <p:spPr>
            <a:xfrm>
              <a:off x="182499" y="250557"/>
              <a:ext cx="11676888" cy="62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82933-39F0-B229-FE95-0A98EABA4DD1}"/>
              </a:ext>
            </a:extLst>
          </p:cNvPr>
          <p:cNvGrpSpPr/>
          <p:nvPr/>
        </p:nvGrpSpPr>
        <p:grpSpPr>
          <a:xfrm>
            <a:off x="313563" y="123144"/>
            <a:ext cx="292870" cy="406813"/>
            <a:chOff x="1512840" y="69436"/>
            <a:chExt cx="742204" cy="103096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2423BA-8A9D-220E-220D-9C10D885FD41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13D7C1B-4479-C90E-4CE6-158F374179E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ACDF3E-D839-83CB-141A-D1D89A1F2E71}"/>
              </a:ext>
            </a:extLst>
          </p:cNvPr>
          <p:cNvGrpSpPr/>
          <p:nvPr/>
        </p:nvGrpSpPr>
        <p:grpSpPr>
          <a:xfrm>
            <a:off x="746775" y="123144"/>
            <a:ext cx="292870" cy="406813"/>
            <a:chOff x="1512840" y="69436"/>
            <a:chExt cx="742204" cy="103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16B09E-8041-EF51-AA03-266569328D2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FA7064E-DD31-849F-F92C-A435A5D177C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69ACF5D-A8C4-C547-A0D7-612375B429C9}"/>
              </a:ext>
            </a:extLst>
          </p:cNvPr>
          <p:cNvGrpSpPr/>
          <p:nvPr/>
        </p:nvGrpSpPr>
        <p:grpSpPr>
          <a:xfrm>
            <a:off x="1179987" y="123144"/>
            <a:ext cx="292870" cy="406813"/>
            <a:chOff x="1512840" y="69436"/>
            <a:chExt cx="742204" cy="103096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72DBDD2-218D-C91F-3C4D-64887182B65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695EA-0F0F-DCD2-359D-8E0C8128A09C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DB0001-72FF-601F-37C1-EF3A184B6AB1}"/>
              </a:ext>
            </a:extLst>
          </p:cNvPr>
          <p:cNvGrpSpPr/>
          <p:nvPr/>
        </p:nvGrpSpPr>
        <p:grpSpPr>
          <a:xfrm>
            <a:off x="1613199" y="123144"/>
            <a:ext cx="292870" cy="406813"/>
            <a:chOff x="1512840" y="69436"/>
            <a:chExt cx="742204" cy="103096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9E98D82-C193-CDED-BE98-279B0A851FC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13C7668-3AE6-8CEB-B0F2-51B5EBEA508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55711A5-7FFF-C68C-672D-4AA5D0380292}"/>
              </a:ext>
            </a:extLst>
          </p:cNvPr>
          <p:cNvGrpSpPr/>
          <p:nvPr/>
        </p:nvGrpSpPr>
        <p:grpSpPr>
          <a:xfrm>
            <a:off x="2046411" y="123144"/>
            <a:ext cx="292870" cy="406813"/>
            <a:chOff x="1512840" y="69436"/>
            <a:chExt cx="742204" cy="103096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4A0FAD-40A3-BA43-250C-D1ACE54A2D0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F8642D2-C2D9-92C6-C465-2370270A5E4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226FF4-733F-5909-DD44-F73EBE31F457}"/>
              </a:ext>
            </a:extLst>
          </p:cNvPr>
          <p:cNvGrpSpPr/>
          <p:nvPr/>
        </p:nvGrpSpPr>
        <p:grpSpPr>
          <a:xfrm>
            <a:off x="2479623" y="123144"/>
            <a:ext cx="292870" cy="406813"/>
            <a:chOff x="1512840" y="69436"/>
            <a:chExt cx="742204" cy="103096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122A1A3-65FF-CDBF-9657-92835F0EC6F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CBC0FE4-C6AE-700A-9E50-9979E221995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5745D1D-C4BF-F14B-3B26-9FBB4B05504E}"/>
              </a:ext>
            </a:extLst>
          </p:cNvPr>
          <p:cNvGrpSpPr/>
          <p:nvPr/>
        </p:nvGrpSpPr>
        <p:grpSpPr>
          <a:xfrm>
            <a:off x="2912835" y="123144"/>
            <a:ext cx="292870" cy="406813"/>
            <a:chOff x="1512840" y="69436"/>
            <a:chExt cx="742204" cy="103096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C4B598F-AC11-1F68-AF0E-550DBC3D20C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DE44D59-CD88-EE0F-B682-BC990CE2D6A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522F05-8245-5C8C-2EA8-FB0EABF1DCA7}"/>
              </a:ext>
            </a:extLst>
          </p:cNvPr>
          <p:cNvGrpSpPr/>
          <p:nvPr/>
        </p:nvGrpSpPr>
        <p:grpSpPr>
          <a:xfrm>
            <a:off x="3346047" y="123144"/>
            <a:ext cx="292870" cy="406813"/>
            <a:chOff x="1512840" y="69436"/>
            <a:chExt cx="742204" cy="103096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B481BE-3D21-BA60-5F7D-453FE2EB3D6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7F811FB-E0A6-A1B4-F394-5730D38FA126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A5B4C9A-4771-7045-539B-7B322E222647}"/>
              </a:ext>
            </a:extLst>
          </p:cNvPr>
          <p:cNvGrpSpPr/>
          <p:nvPr/>
        </p:nvGrpSpPr>
        <p:grpSpPr>
          <a:xfrm>
            <a:off x="3779259" y="123144"/>
            <a:ext cx="292870" cy="406813"/>
            <a:chOff x="1512840" y="69436"/>
            <a:chExt cx="742204" cy="103096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37B443A-934A-A172-145B-466C8D241B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C3E10C3-67D3-7699-F4E7-13528F025D19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EEC313-B1EF-BC5D-2A92-F19B32F83B3F}"/>
              </a:ext>
            </a:extLst>
          </p:cNvPr>
          <p:cNvGrpSpPr/>
          <p:nvPr/>
        </p:nvGrpSpPr>
        <p:grpSpPr>
          <a:xfrm>
            <a:off x="4212471" y="123144"/>
            <a:ext cx="292870" cy="406813"/>
            <a:chOff x="1512840" y="69436"/>
            <a:chExt cx="742204" cy="10309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7D1E752-BD14-FC76-BA2F-F8A75BAAC49B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730A715E-9C99-4287-6C2C-3A5F1B6B9F34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1B46BD-C631-78BE-C948-CA1F174A6EE0}"/>
              </a:ext>
            </a:extLst>
          </p:cNvPr>
          <p:cNvGrpSpPr/>
          <p:nvPr/>
        </p:nvGrpSpPr>
        <p:grpSpPr>
          <a:xfrm>
            <a:off x="4645683" y="123144"/>
            <a:ext cx="292870" cy="406813"/>
            <a:chOff x="1512840" y="69436"/>
            <a:chExt cx="742204" cy="10309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0FCBEC7-8BCB-55D7-C2F8-27A7AC62F53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CBCA5E9-1763-E4E6-1211-63BBA519AB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F83086-6B9A-A759-893E-A36C2118589B}"/>
              </a:ext>
            </a:extLst>
          </p:cNvPr>
          <p:cNvGrpSpPr/>
          <p:nvPr/>
        </p:nvGrpSpPr>
        <p:grpSpPr>
          <a:xfrm>
            <a:off x="5078895" y="123144"/>
            <a:ext cx="292870" cy="406813"/>
            <a:chOff x="1512840" y="69436"/>
            <a:chExt cx="742204" cy="103096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A1345B6-2367-08EA-7665-1AB81AEA39C2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3BAEE9B-C09C-78F4-137D-41019FAF0F6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7746934-F5BE-3BCD-F246-6CCE4C613A4D}"/>
              </a:ext>
            </a:extLst>
          </p:cNvPr>
          <p:cNvGrpSpPr/>
          <p:nvPr/>
        </p:nvGrpSpPr>
        <p:grpSpPr>
          <a:xfrm>
            <a:off x="5512107" y="123144"/>
            <a:ext cx="292870" cy="406813"/>
            <a:chOff x="1512840" y="69436"/>
            <a:chExt cx="742204" cy="103096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5BE9016-D200-E842-68B8-886D7660F457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25CE6F6-14FE-9CFF-058C-5DDC2517147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3014B32-64D6-869A-19B7-7A836583A31C}"/>
              </a:ext>
            </a:extLst>
          </p:cNvPr>
          <p:cNvGrpSpPr/>
          <p:nvPr/>
        </p:nvGrpSpPr>
        <p:grpSpPr>
          <a:xfrm>
            <a:off x="5945319" y="123144"/>
            <a:ext cx="292870" cy="406813"/>
            <a:chOff x="1512840" y="69436"/>
            <a:chExt cx="742204" cy="103096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560DAAE-3EDD-114E-F2D3-9FB2BBD5FE8A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BF3FAF2-4414-AF30-EC7E-43A4E6489F7A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26A7AE-41C2-A9C3-4C16-84DCB66D1A3B}"/>
              </a:ext>
            </a:extLst>
          </p:cNvPr>
          <p:cNvGrpSpPr/>
          <p:nvPr/>
        </p:nvGrpSpPr>
        <p:grpSpPr>
          <a:xfrm>
            <a:off x="6378531" y="123144"/>
            <a:ext cx="292870" cy="406813"/>
            <a:chOff x="1512840" y="69436"/>
            <a:chExt cx="742204" cy="103096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827FEA0-9EB8-7E3A-7B8C-2B3CC0EB45B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98AC4A7-99A6-F03E-5BE2-5847F76EEDA2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31F1CB-C660-E687-A39F-591F7022926D}"/>
              </a:ext>
            </a:extLst>
          </p:cNvPr>
          <p:cNvGrpSpPr/>
          <p:nvPr/>
        </p:nvGrpSpPr>
        <p:grpSpPr>
          <a:xfrm>
            <a:off x="6811743" y="123144"/>
            <a:ext cx="292870" cy="406813"/>
            <a:chOff x="1512840" y="69436"/>
            <a:chExt cx="742204" cy="103096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D6428E0-5F98-CC2B-B12E-6B2F1E5B2CB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96C765C6-4B8A-1F05-2FF0-E86B0603AE00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C4433E5-564F-4DE9-D293-75542C4D2BEE}"/>
              </a:ext>
            </a:extLst>
          </p:cNvPr>
          <p:cNvGrpSpPr/>
          <p:nvPr/>
        </p:nvGrpSpPr>
        <p:grpSpPr>
          <a:xfrm>
            <a:off x="7244955" y="123144"/>
            <a:ext cx="292870" cy="406813"/>
            <a:chOff x="1512840" y="69436"/>
            <a:chExt cx="742204" cy="10309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89920E-61AE-3516-A1E9-99001307134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5C6279F-7E4A-53B4-8619-A92FF75811ED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489A83C-0F61-FF0F-629C-00644045A3F6}"/>
              </a:ext>
            </a:extLst>
          </p:cNvPr>
          <p:cNvGrpSpPr/>
          <p:nvPr/>
        </p:nvGrpSpPr>
        <p:grpSpPr>
          <a:xfrm>
            <a:off x="7678167" y="123144"/>
            <a:ext cx="292870" cy="406813"/>
            <a:chOff x="1512840" y="69436"/>
            <a:chExt cx="742204" cy="10309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A6D57E0-D833-D1D1-81A7-DBD48C5F2C0C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6F093DC-6055-1686-3A7A-35A8D4244FA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696DFA1-E845-779B-2791-1B166A4E62E5}"/>
              </a:ext>
            </a:extLst>
          </p:cNvPr>
          <p:cNvGrpSpPr/>
          <p:nvPr/>
        </p:nvGrpSpPr>
        <p:grpSpPr>
          <a:xfrm>
            <a:off x="8111379" y="123144"/>
            <a:ext cx="292870" cy="406813"/>
            <a:chOff x="1512840" y="69436"/>
            <a:chExt cx="742204" cy="103096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AFD3A93-0547-A733-A781-D25250F22475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865434-3AC5-4ECF-733B-010272423C1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AE461B2-E088-E69D-0874-F89031566B1D}"/>
              </a:ext>
            </a:extLst>
          </p:cNvPr>
          <p:cNvGrpSpPr/>
          <p:nvPr/>
        </p:nvGrpSpPr>
        <p:grpSpPr>
          <a:xfrm>
            <a:off x="8544591" y="123144"/>
            <a:ext cx="292870" cy="406813"/>
            <a:chOff x="1512840" y="69436"/>
            <a:chExt cx="742204" cy="103096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600C9B-47F9-ACED-0B39-0FFC9E4979B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1413883-0293-7ED5-3490-13C1F5C2060E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785CF35-4502-B56E-A795-ACFE09013CD6}"/>
              </a:ext>
            </a:extLst>
          </p:cNvPr>
          <p:cNvGrpSpPr/>
          <p:nvPr/>
        </p:nvGrpSpPr>
        <p:grpSpPr>
          <a:xfrm>
            <a:off x="8977803" y="123144"/>
            <a:ext cx="292870" cy="406813"/>
            <a:chOff x="1512840" y="69436"/>
            <a:chExt cx="742204" cy="103096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DB9DC1F-4939-749E-0E43-5D1D614EC5B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13D7C31D-89AD-9555-EBD8-FCB40EE00AC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A9151EE-A1DB-0315-2E92-C3EC9D20F0A8}"/>
              </a:ext>
            </a:extLst>
          </p:cNvPr>
          <p:cNvGrpSpPr/>
          <p:nvPr/>
        </p:nvGrpSpPr>
        <p:grpSpPr>
          <a:xfrm>
            <a:off x="9411015" y="123144"/>
            <a:ext cx="292870" cy="406813"/>
            <a:chOff x="1512840" y="69436"/>
            <a:chExt cx="742204" cy="1030965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D273B55-E20B-B7EF-774C-8917A5F69278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F44EB2A-8816-ED3F-4CA3-6CC8C2B415BB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801640-74F7-1D39-0364-6317CA3B03DD}"/>
              </a:ext>
            </a:extLst>
          </p:cNvPr>
          <p:cNvGrpSpPr/>
          <p:nvPr/>
        </p:nvGrpSpPr>
        <p:grpSpPr>
          <a:xfrm>
            <a:off x="9844227" y="123144"/>
            <a:ext cx="292870" cy="406813"/>
            <a:chOff x="1512840" y="69436"/>
            <a:chExt cx="742204" cy="103096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5DF7A9-5CC8-1822-280F-1FD3968B7A5D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BABC9FF-B7A6-C027-F6C3-04512F1BD247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4143DA7-52ED-7222-1BB0-501802763687}"/>
              </a:ext>
            </a:extLst>
          </p:cNvPr>
          <p:cNvGrpSpPr/>
          <p:nvPr/>
        </p:nvGrpSpPr>
        <p:grpSpPr>
          <a:xfrm>
            <a:off x="10277439" y="123144"/>
            <a:ext cx="292870" cy="406813"/>
            <a:chOff x="1512840" y="69436"/>
            <a:chExt cx="742204" cy="1030965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035B7E-9E0A-5AD4-A77A-E8A28CC12D1E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D0E4A343-FE8E-3D22-E53D-AEEC150A5D33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D4A3643-435B-73ED-5F9E-0096F0999BB1}"/>
              </a:ext>
            </a:extLst>
          </p:cNvPr>
          <p:cNvGrpSpPr/>
          <p:nvPr/>
        </p:nvGrpSpPr>
        <p:grpSpPr>
          <a:xfrm>
            <a:off x="10710651" y="123144"/>
            <a:ext cx="292870" cy="406813"/>
            <a:chOff x="1512840" y="69436"/>
            <a:chExt cx="742204" cy="103096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2CA43AB-F538-D936-0289-E0A41D6BC1C3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EB65BC3D-4D0E-A573-13E6-1B47BE0E824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37E9315-9277-D89F-80FC-86F97D783AED}"/>
              </a:ext>
            </a:extLst>
          </p:cNvPr>
          <p:cNvGrpSpPr/>
          <p:nvPr/>
        </p:nvGrpSpPr>
        <p:grpSpPr>
          <a:xfrm>
            <a:off x="11143863" y="123144"/>
            <a:ext cx="292870" cy="406813"/>
            <a:chOff x="1512840" y="69436"/>
            <a:chExt cx="742204" cy="10309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9715C92-8D12-986C-1AC9-CBBEE646D9B0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2431CC6-4A70-3A2E-7DEA-3DF59E0ABDB8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3FFEB4-09AC-F351-04ED-C6A4A40078F2}"/>
              </a:ext>
            </a:extLst>
          </p:cNvPr>
          <p:cNvGrpSpPr/>
          <p:nvPr/>
        </p:nvGrpSpPr>
        <p:grpSpPr>
          <a:xfrm>
            <a:off x="11577066" y="123144"/>
            <a:ext cx="292870" cy="406813"/>
            <a:chOff x="1512840" y="69436"/>
            <a:chExt cx="742204" cy="103096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5011956-3187-5466-CACA-57DF57DDBFA6}"/>
                </a:ext>
              </a:extLst>
            </p:cNvPr>
            <p:cNvSpPr/>
            <p:nvPr/>
          </p:nvSpPr>
          <p:spPr>
            <a:xfrm>
              <a:off x="1512840" y="686698"/>
              <a:ext cx="413703" cy="413703"/>
            </a:xfrm>
            <a:prstGeom prst="ellipse">
              <a:avLst/>
            </a:prstGeom>
            <a:solidFill>
              <a:srgbClr val="5539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09AC8D9-8FAE-05C0-E521-B544A41C465F}"/>
                </a:ext>
              </a:extLst>
            </p:cNvPr>
            <p:cNvSpPr/>
            <p:nvPr/>
          </p:nvSpPr>
          <p:spPr>
            <a:xfrm>
              <a:off x="1617914" y="69436"/>
              <a:ext cx="637130" cy="880510"/>
            </a:xfrm>
            <a:custGeom>
              <a:avLst/>
              <a:gdLst>
                <a:gd name="connsiteX0" fmla="*/ 318565 w 637130"/>
                <a:gd name="connsiteY0" fmla="*/ 0 h 880510"/>
                <a:gd name="connsiteX1" fmla="*/ 637130 w 637130"/>
                <a:gd name="connsiteY1" fmla="*/ 318565 h 880510"/>
                <a:gd name="connsiteX2" fmla="*/ 428393 w 637130"/>
                <a:gd name="connsiteY2" fmla="*/ 318565 h 880510"/>
                <a:gd name="connsiteX3" fmla="*/ 318565 w 637130"/>
                <a:gd name="connsiteY3" fmla="*/ 208737 h 880510"/>
                <a:gd name="connsiteX4" fmla="*/ 217368 w 637130"/>
                <a:gd name="connsiteY4" fmla="*/ 275815 h 880510"/>
                <a:gd name="connsiteX5" fmla="*/ 208801 w 637130"/>
                <a:gd name="connsiteY5" fmla="*/ 318248 h 880510"/>
                <a:gd name="connsiteX6" fmla="*/ 208801 w 637130"/>
                <a:gd name="connsiteY6" fmla="*/ 776109 h 880510"/>
                <a:gd name="connsiteX7" fmla="*/ 104400 w 637130"/>
                <a:gd name="connsiteY7" fmla="*/ 880510 h 880510"/>
                <a:gd name="connsiteX8" fmla="*/ 104401 w 637130"/>
                <a:gd name="connsiteY8" fmla="*/ 880509 h 880510"/>
                <a:gd name="connsiteX9" fmla="*/ 0 w 637130"/>
                <a:gd name="connsiteY9" fmla="*/ 776108 h 880510"/>
                <a:gd name="connsiteX10" fmla="*/ 0 w 637130"/>
                <a:gd name="connsiteY10" fmla="*/ 318565 h 880510"/>
                <a:gd name="connsiteX11" fmla="*/ 0 w 637130"/>
                <a:gd name="connsiteY11" fmla="*/ 304509 h 880510"/>
                <a:gd name="connsiteX12" fmla="*/ 1417 w 637130"/>
                <a:gd name="connsiteY12" fmla="*/ 304509 h 880510"/>
                <a:gd name="connsiteX13" fmla="*/ 6472 w 637130"/>
                <a:gd name="connsiteY13" fmla="*/ 254363 h 880510"/>
                <a:gd name="connsiteX14" fmla="*/ 318565 w 637130"/>
                <a:gd name="connsiteY14" fmla="*/ 0 h 8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7130" h="880510">
                  <a:moveTo>
                    <a:pt x="318565" y="0"/>
                  </a:moveTo>
                  <a:cubicBezTo>
                    <a:pt x="494504" y="0"/>
                    <a:pt x="637130" y="142626"/>
                    <a:pt x="637130" y="318565"/>
                  </a:cubicBezTo>
                  <a:lnTo>
                    <a:pt x="428393" y="318565"/>
                  </a:lnTo>
                  <a:cubicBezTo>
                    <a:pt x="428393" y="257909"/>
                    <a:pt x="379221" y="208737"/>
                    <a:pt x="318565" y="208737"/>
                  </a:cubicBezTo>
                  <a:cubicBezTo>
                    <a:pt x="273073" y="208737"/>
                    <a:pt x="234041" y="236396"/>
                    <a:pt x="217368" y="275815"/>
                  </a:cubicBezTo>
                  <a:lnTo>
                    <a:pt x="208801" y="318248"/>
                  </a:lnTo>
                  <a:lnTo>
                    <a:pt x="208801" y="776109"/>
                  </a:lnTo>
                  <a:cubicBezTo>
                    <a:pt x="208801" y="833768"/>
                    <a:pt x="162059" y="880510"/>
                    <a:pt x="104400" y="880510"/>
                  </a:cubicBezTo>
                  <a:lnTo>
                    <a:pt x="104401" y="880509"/>
                  </a:lnTo>
                  <a:cubicBezTo>
                    <a:pt x="46742" y="880509"/>
                    <a:pt x="0" y="833767"/>
                    <a:pt x="0" y="776108"/>
                  </a:cubicBezTo>
                  <a:lnTo>
                    <a:pt x="0" y="318565"/>
                  </a:lnTo>
                  <a:lnTo>
                    <a:pt x="0" y="304509"/>
                  </a:lnTo>
                  <a:lnTo>
                    <a:pt x="1417" y="304509"/>
                  </a:lnTo>
                  <a:lnTo>
                    <a:pt x="6472" y="254363"/>
                  </a:lnTo>
                  <a:cubicBezTo>
                    <a:pt x="36177" y="109198"/>
                    <a:pt x="164618" y="0"/>
                    <a:pt x="3185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53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9815AA0-53D9-2912-F871-12606820CAB0}"/>
              </a:ext>
            </a:extLst>
          </p:cNvPr>
          <p:cNvSpPr txBox="1"/>
          <p:nvPr/>
        </p:nvSpPr>
        <p:spPr>
          <a:xfrm>
            <a:off x="2716297" y="2782669"/>
            <a:ext cx="69438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i="1" kern="0" dirty="0">
                <a:ln w="9525">
                  <a:noFill/>
                </a:ln>
                <a:solidFill>
                  <a:srgbClr val="5539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1400" kern="0" dirty="0">
              <a:solidFill>
                <a:srgbClr val="55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17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208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인경 석</cp:lastModifiedBy>
  <cp:revision>4</cp:revision>
  <dcterms:created xsi:type="dcterms:W3CDTF">2023-11-02T03:06:25Z</dcterms:created>
  <dcterms:modified xsi:type="dcterms:W3CDTF">2023-11-12T09:16:45Z</dcterms:modified>
</cp:coreProperties>
</file>