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Relationship Id="rId13" Type="http://schemas.openxmlformats.org/officeDocument/2006/relationships/image" Target="../media/image143.png"/><Relationship Id="rId14" Type="http://schemas.openxmlformats.org/officeDocument/2006/relationships/image" Target="../media/image144.png"/><Relationship Id="rId15" Type="http://schemas.openxmlformats.org/officeDocument/2006/relationships/image" Target="../media/image145.png"/><Relationship Id="rId16" Type="http://schemas.openxmlformats.org/officeDocument/2006/relationships/image" Target="../media/image146.png"/><Relationship Id="rId17" Type="http://schemas.openxmlformats.org/officeDocument/2006/relationships/image" Target="../media/image147.png"/><Relationship Id="rId18" Type="http://schemas.openxmlformats.org/officeDocument/2006/relationships/image" Target="../media/image148.png"/><Relationship Id="rId19" Type="http://schemas.openxmlformats.org/officeDocument/2006/relationships/image" Target="../media/image149.png"/><Relationship Id="rId20" Type="http://schemas.openxmlformats.org/officeDocument/2006/relationships/image" Target="../media/image150.png"/><Relationship Id="rId21" Type="http://schemas.openxmlformats.org/officeDocument/2006/relationships/image" Target="../media/image151.png"/><Relationship Id="rId22" Type="http://schemas.openxmlformats.org/officeDocument/2006/relationships/image" Target="../media/image152.png"/><Relationship Id="rId23" Type="http://schemas.openxmlformats.org/officeDocument/2006/relationships/image" Target="../media/image153.png"/><Relationship Id="rId24" Type="http://schemas.openxmlformats.org/officeDocument/2006/relationships/image" Target="../media/image154.png"/><Relationship Id="rId25" Type="http://schemas.openxmlformats.org/officeDocument/2006/relationships/image" Target="../media/image155.png"/><Relationship Id="rId26" Type="http://schemas.openxmlformats.org/officeDocument/2006/relationships/image" Target="../media/image156.png"/><Relationship Id="rId27" Type="http://schemas.openxmlformats.org/officeDocument/2006/relationships/image" Target="../media/image157.png"/><Relationship Id="rId28" Type="http://schemas.openxmlformats.org/officeDocument/2006/relationships/image" Target="../media/image158.png"/><Relationship Id="rId29" Type="http://schemas.openxmlformats.org/officeDocument/2006/relationships/image" Target="../media/image159.png"/><Relationship Id="rId30" Type="http://schemas.openxmlformats.org/officeDocument/2006/relationships/image" Target="../media/image160.png"/><Relationship Id="rId31" Type="http://schemas.openxmlformats.org/officeDocument/2006/relationships/image" Target="../media/image161.png"/><Relationship Id="rId32" Type="http://schemas.openxmlformats.org/officeDocument/2006/relationships/image" Target="../media/image16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34840" y="7432889"/>
            <a:ext cx="1371292" cy="1371292"/>
            <a:chOff x="5434840" y="7432889"/>
            <a:chExt cx="1371292" cy="13712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4840" y="7432889"/>
              <a:ext cx="1371292" cy="13712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6171" y="7432889"/>
            <a:ext cx="1371292" cy="1371292"/>
            <a:chOff x="1796171" y="7432889"/>
            <a:chExt cx="1371292" cy="13712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6171" y="7432889"/>
              <a:ext cx="1371292" cy="13712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87358" y="7432889"/>
            <a:ext cx="1371292" cy="1371292"/>
            <a:chOff x="3587358" y="7432889"/>
            <a:chExt cx="1371292" cy="13712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7358" y="7432889"/>
              <a:ext cx="1371292" cy="13712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51725" y="7383884"/>
            <a:ext cx="5789048" cy="22466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8641" y="839346"/>
            <a:ext cx="4954083" cy="328251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50023" y="2019692"/>
            <a:ext cx="7860656" cy="14068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9093" y="935045"/>
            <a:ext cx="4864582" cy="23090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7086" y="1201629"/>
            <a:ext cx="3108191" cy="37755"/>
            <a:chOff x="1087086" y="1201629"/>
            <a:chExt cx="3108191" cy="377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086" y="1201629"/>
              <a:ext cx="3108191" cy="37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00252" y="3870504"/>
            <a:ext cx="2109098" cy="2109098"/>
            <a:chOff x="13100252" y="3870504"/>
            <a:chExt cx="2109098" cy="21090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83367" y="2953619"/>
              <a:ext cx="4218195" cy="421819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00252" y="3870504"/>
              <a:ext cx="2109098" cy="21090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23069" y="3778434"/>
            <a:ext cx="2192767" cy="2192767"/>
            <a:chOff x="2923069" y="3778434"/>
            <a:chExt cx="2192767" cy="21927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9811" y="2825176"/>
              <a:ext cx="4385533" cy="438553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3069" y="3778434"/>
              <a:ext cx="2192767" cy="21927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18519" y="3080889"/>
            <a:ext cx="3400324" cy="3400324"/>
            <a:chOff x="7618519" y="3080889"/>
            <a:chExt cx="3400324" cy="34003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40301" y="1602671"/>
              <a:ext cx="6800648" cy="6800648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8519" y="3080889"/>
              <a:ext cx="3400324" cy="340032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47636" y="6054199"/>
            <a:ext cx="1851424" cy="13577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57517" y="6052689"/>
            <a:ext cx="2220931" cy="135318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14199" y="6031935"/>
            <a:ext cx="3613415" cy="245199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19330" y="7941292"/>
            <a:ext cx="11023547" cy="20292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01" y="-2078203"/>
            <a:ext cx="9296367" cy="126392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0428" y="3867590"/>
            <a:ext cx="3280441" cy="23270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388" y="1216778"/>
            <a:ext cx="2750134" cy="23557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32" y="678956"/>
            <a:ext cx="2257291" cy="13363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7086" y="1621125"/>
            <a:ext cx="1057169" cy="81866"/>
            <a:chOff x="1087086" y="1621125"/>
            <a:chExt cx="1057169" cy="818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086" y="1621125"/>
              <a:ext cx="1057169" cy="81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74553" y="1979286"/>
            <a:ext cx="14209661" cy="7412970"/>
            <a:chOff x="3274553" y="1979286"/>
            <a:chExt cx="14209661" cy="741297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4553" y="1979286"/>
              <a:ext cx="14209661" cy="74129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388" y="1341169"/>
            <a:ext cx="4250658" cy="23090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232" y="678956"/>
            <a:ext cx="2257291" cy="13363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7086" y="1621125"/>
            <a:ext cx="1057169" cy="81866"/>
            <a:chOff x="1087086" y="1621125"/>
            <a:chExt cx="1057169" cy="818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086" y="1621125"/>
              <a:ext cx="1057169" cy="81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35311" y="1753226"/>
            <a:ext cx="11708763" cy="7639029"/>
            <a:chOff x="5335311" y="1753226"/>
            <a:chExt cx="11708763" cy="76390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5311" y="1753226"/>
              <a:ext cx="11708763" cy="76390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01" y="-2014679"/>
            <a:ext cx="9296367" cy="125122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0428" y="3900409"/>
            <a:ext cx="4826184" cy="23411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01" y="-2078203"/>
            <a:ext cx="9296367" cy="126392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0428" y="3900409"/>
            <a:ext cx="4816660" cy="23411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2478" y="4372859"/>
            <a:ext cx="9526433" cy="33309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531" y="1341169"/>
            <a:ext cx="6494781" cy="23090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508" y="669436"/>
            <a:ext cx="1723234" cy="13553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7086" y="1621125"/>
            <a:ext cx="1057169" cy="81866"/>
            <a:chOff x="1087086" y="1621125"/>
            <a:chExt cx="1057169" cy="818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7086" y="1621125"/>
              <a:ext cx="1057169" cy="81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7717" y="3415476"/>
            <a:ext cx="9160832" cy="4526529"/>
            <a:chOff x="1027717" y="3415476"/>
            <a:chExt cx="9160832" cy="45265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257246" y="1447665"/>
              <a:ext cx="18321663" cy="905305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7717" y="3415476"/>
              <a:ext cx="9160832" cy="45265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87737" y="2409089"/>
            <a:ext cx="1801622" cy="977399"/>
            <a:chOff x="9287737" y="2409089"/>
            <a:chExt cx="1801622" cy="9773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3480000">
              <a:off x="9287737" y="2409089"/>
              <a:ext cx="1801622" cy="9773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04186" y="1702990"/>
            <a:ext cx="1371292" cy="1371292"/>
            <a:chOff x="15004186" y="1702990"/>
            <a:chExt cx="1371292" cy="137129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4186" y="1702990"/>
              <a:ext cx="1371292" cy="13712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65517" y="1702990"/>
            <a:ext cx="1371292" cy="1371292"/>
            <a:chOff x="11365517" y="1702990"/>
            <a:chExt cx="1371292" cy="13712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65517" y="1702990"/>
              <a:ext cx="1371292" cy="13712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56704" y="1702990"/>
            <a:ext cx="1371292" cy="1371292"/>
            <a:chOff x="13156704" y="1702990"/>
            <a:chExt cx="1371292" cy="13712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56704" y="1702990"/>
              <a:ext cx="1371292" cy="13712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16082" y="5142857"/>
            <a:ext cx="4664264" cy="4664264"/>
            <a:chOff x="6416082" y="5142857"/>
            <a:chExt cx="4664264" cy="466426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6082" y="5142857"/>
              <a:ext cx="4664264" cy="4664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5867" y="5215375"/>
            <a:ext cx="9794509" cy="20719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959" y="1341169"/>
            <a:ext cx="7199801" cy="230902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508" y="669436"/>
            <a:ext cx="1723234" cy="13553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7086" y="1621125"/>
            <a:ext cx="1057169" cy="81866"/>
            <a:chOff x="1087086" y="1621125"/>
            <a:chExt cx="1057169" cy="818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7086" y="1621125"/>
              <a:ext cx="1057169" cy="81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70821" y="2419552"/>
            <a:ext cx="1801622" cy="977399"/>
            <a:chOff x="8370821" y="2419552"/>
            <a:chExt cx="1801622" cy="9773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480000">
              <a:off x="8370821" y="2419552"/>
              <a:ext cx="1801622" cy="9773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4186" y="1702990"/>
            <a:ext cx="1371292" cy="1371292"/>
            <a:chOff x="15004186" y="1702990"/>
            <a:chExt cx="1371292" cy="13712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04186" y="1702990"/>
              <a:ext cx="1371292" cy="13712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65517" y="1702990"/>
            <a:ext cx="1371292" cy="1371292"/>
            <a:chOff x="11365517" y="1702990"/>
            <a:chExt cx="1371292" cy="137129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65517" y="1702990"/>
              <a:ext cx="1371292" cy="13712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56704" y="1702990"/>
            <a:ext cx="1371292" cy="1371292"/>
            <a:chOff x="13156704" y="1702990"/>
            <a:chExt cx="1371292" cy="13712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56704" y="1702990"/>
              <a:ext cx="1371292" cy="13712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44229" y="3360371"/>
            <a:ext cx="6171429" cy="5497116"/>
            <a:chOff x="2144229" y="3360371"/>
            <a:chExt cx="6171429" cy="54971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582681" y="970618"/>
              <a:ext cx="12342857" cy="1099423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44229" y="3360371"/>
              <a:ext cx="6171429" cy="54971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4171" y="4676151"/>
            <a:ext cx="10181680" cy="26800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388" y="1341169"/>
            <a:ext cx="4381020" cy="230902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508" y="669436"/>
            <a:ext cx="1723234" cy="13553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7086" y="1621125"/>
            <a:ext cx="1057169" cy="81866"/>
            <a:chOff x="1087086" y="1621125"/>
            <a:chExt cx="1057169" cy="818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7086" y="1621125"/>
              <a:ext cx="1057169" cy="81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364" y="3325242"/>
            <a:ext cx="8056137" cy="5234040"/>
            <a:chOff x="1766364" y="3325242"/>
            <a:chExt cx="8056137" cy="52340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920072" y="1049855"/>
              <a:ext cx="16112273" cy="1046808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364" y="3325242"/>
              <a:ext cx="8056137" cy="52340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9663" y="4684816"/>
            <a:ext cx="10228442" cy="20567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007" y="1320407"/>
            <a:ext cx="6421830" cy="23515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508" y="669436"/>
            <a:ext cx="1723234" cy="13553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7086" y="1621125"/>
            <a:ext cx="1057169" cy="81866"/>
            <a:chOff x="1087086" y="1621125"/>
            <a:chExt cx="1057169" cy="818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7086" y="1621125"/>
              <a:ext cx="1057169" cy="81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53229" y="4193326"/>
            <a:ext cx="7501793" cy="2539977"/>
            <a:chOff x="2053229" y="4193326"/>
            <a:chExt cx="7501793" cy="25399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531880" y="3089125"/>
              <a:ext cx="15003587" cy="507995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3229" y="4193326"/>
              <a:ext cx="7501793" cy="2539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024761" y="-50235"/>
            <a:ext cx="7773355" cy="10316446"/>
            <a:chOff x="11024761" y="-50235"/>
            <a:chExt cx="7773355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24761" y="-50235"/>
              <a:ext cx="7773355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4539" y="311663"/>
            <a:ext cx="1802955" cy="97027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85670" y="5068079"/>
            <a:ext cx="4417767" cy="337323"/>
            <a:chOff x="3085670" y="5068079"/>
            <a:chExt cx="4417767" cy="3373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5670" y="5068079"/>
              <a:ext cx="4417767" cy="33732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39540" y="4039056"/>
            <a:ext cx="4585295" cy="20791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26606" y="4107478"/>
            <a:ext cx="1297709" cy="1297923"/>
            <a:chOff x="7426606" y="4107478"/>
            <a:chExt cx="1297709" cy="12979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6606" y="4107478"/>
              <a:ext cx="1297709" cy="12979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62008" y="759496"/>
            <a:ext cx="2578571" cy="89012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453" y="2715391"/>
            <a:ext cx="10289109" cy="20292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388" y="1341169"/>
            <a:ext cx="5748001" cy="230902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508" y="669436"/>
            <a:ext cx="1723234" cy="13553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7086" y="1621125"/>
            <a:ext cx="1057169" cy="81866"/>
            <a:chOff x="1087086" y="1621125"/>
            <a:chExt cx="1057169" cy="818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7086" y="1621125"/>
              <a:ext cx="1057169" cy="81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44254" y="3296037"/>
            <a:ext cx="6171429" cy="5682675"/>
            <a:chOff x="2144254" y="3296037"/>
            <a:chExt cx="6171429" cy="56826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70544" y="825616"/>
              <a:ext cx="12342857" cy="1136535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4254" y="3296037"/>
              <a:ext cx="6171429" cy="56826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81617" y="2778012"/>
            <a:ext cx="4774278" cy="3657042"/>
            <a:chOff x="5581617" y="2778012"/>
            <a:chExt cx="4774278" cy="36570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3178" y="1188191"/>
              <a:ext cx="9548557" cy="7314083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81617" y="2778012"/>
              <a:ext cx="4774278" cy="36570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81613" y="4977499"/>
            <a:ext cx="1580682" cy="1580682"/>
            <a:chOff x="13581613" y="4977499"/>
            <a:chExt cx="1580682" cy="15806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81613" y="4977499"/>
              <a:ext cx="1580682" cy="15806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70279" y="4877252"/>
            <a:ext cx="1557802" cy="1557802"/>
            <a:chOff x="11670279" y="4877252"/>
            <a:chExt cx="1557802" cy="155780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70279" y="4877252"/>
              <a:ext cx="1557802" cy="15578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598925" y="5142857"/>
            <a:ext cx="1302826" cy="1302826"/>
            <a:chOff x="15598925" y="5142857"/>
            <a:chExt cx="1302826" cy="130282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98925" y="5142857"/>
              <a:ext cx="1302826" cy="13028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11516" y="5570685"/>
            <a:ext cx="3204768" cy="1738620"/>
            <a:chOff x="8011516" y="5570685"/>
            <a:chExt cx="3204768" cy="173862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3240000">
              <a:off x="8011516" y="5570685"/>
              <a:ext cx="3204768" cy="173862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02826" y="6938587"/>
            <a:ext cx="9898641" cy="13713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01" y="-2078203"/>
            <a:ext cx="9296367" cy="126392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2809" y="3900409"/>
            <a:ext cx="4279974" cy="23411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98645" y="2744245"/>
            <a:ext cx="5108723" cy="15966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48540" y="2988393"/>
            <a:ext cx="650467" cy="650467"/>
            <a:chOff x="8948540" y="2988393"/>
            <a:chExt cx="650467" cy="6504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8540" y="2988393"/>
              <a:ext cx="650467" cy="6504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48540" y="4525007"/>
            <a:ext cx="650467" cy="650467"/>
            <a:chOff x="8948540" y="4525007"/>
            <a:chExt cx="650467" cy="6504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48540" y="4525007"/>
              <a:ext cx="650467" cy="6504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48540" y="6027620"/>
            <a:ext cx="650467" cy="650467"/>
            <a:chOff x="8948540" y="6027620"/>
            <a:chExt cx="650467" cy="6504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8540" y="6027620"/>
              <a:ext cx="650467" cy="6504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85271" y="2379953"/>
            <a:ext cx="3173142" cy="4666386"/>
            <a:chOff x="3485271" y="2379953"/>
            <a:chExt cx="3173142" cy="46663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5271" y="2379953"/>
              <a:ext cx="3173142" cy="46663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97624" y="3413259"/>
            <a:ext cx="2744762" cy="2951363"/>
            <a:chOff x="6297624" y="3413259"/>
            <a:chExt cx="2744762" cy="295136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297624" y="4799655"/>
              <a:ext cx="2744762" cy="178571"/>
              <a:chOff x="6297624" y="4799655"/>
              <a:chExt cx="2744762" cy="17857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297624" y="4799655"/>
                <a:ext cx="2744762" cy="17857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512340" y="3413259"/>
              <a:ext cx="1530046" cy="178571"/>
              <a:chOff x="7512340" y="3413259"/>
              <a:chExt cx="1530046" cy="17857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512340" y="3413259"/>
                <a:ext cx="1530046" cy="17857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518456" y="6186051"/>
              <a:ext cx="1523930" cy="178571"/>
              <a:chOff x="7518456" y="6186051"/>
              <a:chExt cx="1523930" cy="178571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518456" y="6186051"/>
                <a:ext cx="1523930" cy="17857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131270" y="4793138"/>
              <a:ext cx="2798581" cy="178571"/>
              <a:chOff x="6131270" y="4793138"/>
              <a:chExt cx="2798581" cy="17857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6131270" y="4793138"/>
                <a:ext cx="2798581" cy="17857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-592170" y="7247281"/>
            <a:ext cx="20154902" cy="10316446"/>
            <a:chOff x="-592170" y="7247281"/>
            <a:chExt cx="20154902" cy="1031644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592170" y="7247281"/>
              <a:ext cx="20154902" cy="1031644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13407" y="4378607"/>
            <a:ext cx="4878685" cy="159660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21026" y="5870617"/>
            <a:ext cx="5023009" cy="15966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01" y="-2078203"/>
            <a:ext cx="9296367" cy="126392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3285" y="3900409"/>
            <a:ext cx="4241879" cy="234113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47713" y="2580345"/>
            <a:ext cx="2550476" cy="2550476"/>
            <a:chOff x="4547713" y="2580345"/>
            <a:chExt cx="2550476" cy="255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7713" y="2580345"/>
              <a:ext cx="2550476" cy="255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1205" y="2580345"/>
            <a:ext cx="2550476" cy="2550476"/>
            <a:chOff x="1101205" y="2580345"/>
            <a:chExt cx="2550476" cy="25504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1205" y="2580345"/>
              <a:ext cx="2550476" cy="25504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87541" y="2580345"/>
            <a:ext cx="2550476" cy="2550476"/>
            <a:chOff x="11487541" y="2580345"/>
            <a:chExt cx="2550476" cy="25504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87541" y="2580345"/>
              <a:ext cx="2550476" cy="255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7658" y="2580345"/>
            <a:ext cx="2550476" cy="2550476"/>
            <a:chOff x="8027658" y="2580345"/>
            <a:chExt cx="2550476" cy="2550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7658" y="2580345"/>
              <a:ext cx="2550476" cy="2550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74765" y="2580345"/>
            <a:ext cx="2550476" cy="2550476"/>
            <a:chOff x="14774765" y="2580345"/>
            <a:chExt cx="2550476" cy="2550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74765" y="2580345"/>
              <a:ext cx="2550476" cy="25504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7726" y="5592094"/>
            <a:ext cx="2215494" cy="710376"/>
            <a:chOff x="1247726" y="5592094"/>
            <a:chExt cx="2215494" cy="7103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726" y="5592094"/>
              <a:ext cx="2215494" cy="71037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3073" y="5331037"/>
            <a:ext cx="2092332" cy="141204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683917" y="5599713"/>
            <a:ext cx="2215494" cy="710376"/>
            <a:chOff x="4683917" y="5599713"/>
            <a:chExt cx="2215494" cy="71037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83917" y="5599713"/>
              <a:ext cx="2215494" cy="71037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68315" y="5338658"/>
            <a:ext cx="1987570" cy="141204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215345" y="5607332"/>
            <a:ext cx="2215494" cy="710376"/>
            <a:chOff x="8215345" y="5607332"/>
            <a:chExt cx="2215494" cy="7103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15345" y="5607332"/>
              <a:ext cx="2215494" cy="71037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09267" y="5346277"/>
            <a:ext cx="1939951" cy="142157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643917" y="5607332"/>
            <a:ext cx="2215494" cy="710376"/>
            <a:chOff x="11643917" y="5607332"/>
            <a:chExt cx="2215494" cy="71037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43917" y="5607332"/>
              <a:ext cx="2215494" cy="71037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937791" y="5346277"/>
            <a:ext cx="1939951" cy="141204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984869" y="5614951"/>
            <a:ext cx="2215494" cy="710376"/>
            <a:chOff x="14984869" y="5614951"/>
            <a:chExt cx="2215494" cy="71037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984869" y="5614951"/>
              <a:ext cx="2215494" cy="71037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8446" y="2580345"/>
            <a:ext cx="2562512" cy="2562512"/>
            <a:chOff x="1058446" y="2580345"/>
            <a:chExt cx="2562512" cy="256251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8446" y="2580345"/>
              <a:ext cx="2562512" cy="256251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589875" y="2587964"/>
            <a:ext cx="2562512" cy="2562512"/>
            <a:chOff x="4589875" y="2587964"/>
            <a:chExt cx="2562512" cy="256251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89875" y="2587964"/>
              <a:ext cx="2562512" cy="256251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121304" y="2595583"/>
            <a:ext cx="2562512" cy="2562512"/>
            <a:chOff x="8121304" y="2595583"/>
            <a:chExt cx="2562512" cy="256251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21304" y="2595583"/>
              <a:ext cx="2562512" cy="256251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462256" y="2612726"/>
            <a:ext cx="2562512" cy="2562512"/>
            <a:chOff x="11462256" y="2612726"/>
            <a:chExt cx="2562512" cy="256251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62256" y="2612726"/>
              <a:ext cx="2562512" cy="256251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727018" y="2620345"/>
            <a:ext cx="2562512" cy="2562512"/>
            <a:chOff x="14727018" y="2620345"/>
            <a:chExt cx="2562512" cy="256251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27018" y="2620345"/>
              <a:ext cx="2562512" cy="256251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092616" y="8365609"/>
            <a:ext cx="2562512" cy="2562512"/>
            <a:chOff x="16092616" y="8365609"/>
            <a:chExt cx="2562512" cy="256251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092616" y="8365609"/>
              <a:ext cx="2562512" cy="256251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230985" y="9143955"/>
            <a:ext cx="2188513" cy="786576"/>
            <a:chOff x="16230985" y="9143955"/>
            <a:chExt cx="2188513" cy="78657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230985" y="9143955"/>
              <a:ext cx="2188513" cy="78657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680686" y="7899922"/>
            <a:ext cx="3066088" cy="1671589"/>
            <a:chOff x="12680686" y="7899922"/>
            <a:chExt cx="3066088" cy="1671589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256749" y="7173235"/>
              <a:ext cx="6132176" cy="3343179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680686" y="7899922"/>
              <a:ext cx="3066088" cy="1671589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278743" y="5353896"/>
            <a:ext cx="1939951" cy="1412046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72683" y="6472903"/>
            <a:ext cx="2701361" cy="1357780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608874" y="6467703"/>
            <a:ext cx="2701361" cy="139623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140303" y="6475322"/>
            <a:ext cx="2763237" cy="139623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473636" y="6475322"/>
            <a:ext cx="2701361" cy="139623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5481245" y="6492464"/>
            <a:ext cx="1635380" cy="1377190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208874" y="7474331"/>
            <a:ext cx="2058190" cy="2065971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3379772" y="8212407"/>
            <a:ext cx="1795399" cy="124142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5049" y="1437458"/>
            <a:ext cx="9816615" cy="828707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7087" y="834858"/>
            <a:ext cx="13795567" cy="92374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01" y="-2012430"/>
            <a:ext cx="8406982" cy="125054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6142" y="3767188"/>
            <a:ext cx="4122146" cy="2352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49958" y="2708226"/>
            <a:ext cx="7892899" cy="4071734"/>
            <a:chOff x="1249958" y="2708226"/>
            <a:chExt cx="7892899" cy="40717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9958" y="2708226"/>
              <a:ext cx="7892899" cy="40717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60926" y="3077428"/>
            <a:ext cx="6564694" cy="3383565"/>
            <a:chOff x="9660926" y="3077428"/>
            <a:chExt cx="6564694" cy="33835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0926" y="3077428"/>
              <a:ext cx="6564694" cy="33835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69333" y="7081372"/>
            <a:ext cx="1939704" cy="1748482"/>
            <a:chOff x="13169333" y="7081372"/>
            <a:chExt cx="1939704" cy="17484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69333" y="7081372"/>
              <a:ext cx="1939704" cy="174848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264919" y="7279288"/>
            <a:ext cx="22239470" cy="202000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4365" y="601349"/>
            <a:ext cx="3507134" cy="23090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61968" y="900216"/>
            <a:ext cx="2213384" cy="37755"/>
            <a:chOff x="1061968" y="900216"/>
            <a:chExt cx="2213384" cy="377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68" y="900216"/>
              <a:ext cx="2213384" cy="377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02989" y="7388399"/>
            <a:ext cx="7574622" cy="13837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365" y="601349"/>
            <a:ext cx="3507134" cy="23090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1968" y="900216"/>
            <a:ext cx="2213384" cy="37755"/>
            <a:chOff x="1061968" y="900216"/>
            <a:chExt cx="2213384" cy="3775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968" y="900216"/>
              <a:ext cx="2213384" cy="37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79578" y="2697656"/>
            <a:ext cx="2830292" cy="4354178"/>
            <a:chOff x="4379578" y="2697656"/>
            <a:chExt cx="2830292" cy="43541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9578" y="2697656"/>
              <a:ext cx="2830292" cy="43541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95596" y="2580692"/>
            <a:ext cx="3611750" cy="4811625"/>
            <a:chOff x="10695596" y="2580692"/>
            <a:chExt cx="3611750" cy="48116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95596" y="2580692"/>
              <a:ext cx="3611750" cy="481162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41568" y="7388397"/>
            <a:ext cx="4207918" cy="1383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01019" y="3013164"/>
            <a:ext cx="1709851" cy="1602220"/>
            <a:chOff x="7901019" y="3013164"/>
            <a:chExt cx="1709851" cy="1602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1019" y="3013164"/>
              <a:ext cx="1709851" cy="1602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92170" y="6580758"/>
            <a:ext cx="20154902" cy="10316446"/>
            <a:chOff x="-592170" y="6580758"/>
            <a:chExt cx="20154902" cy="103164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92170" y="6580758"/>
              <a:ext cx="20154902" cy="103164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1117" y="4529679"/>
            <a:ext cx="14525683" cy="2133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00" y="-2075956"/>
            <a:ext cx="9296371" cy="1263254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0428" y="3900409"/>
            <a:ext cx="4845231" cy="23411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21053" y="2406890"/>
            <a:ext cx="5243608" cy="3166328"/>
            <a:chOff x="6521053" y="2406890"/>
            <a:chExt cx="5243608" cy="3166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1053" y="2406890"/>
              <a:ext cx="5243608" cy="3166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82852" y="3587785"/>
            <a:ext cx="8678542" cy="3584585"/>
            <a:chOff x="5082852" y="3587785"/>
            <a:chExt cx="8678542" cy="35845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2852" y="3587785"/>
              <a:ext cx="8678542" cy="35845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41464" y="7172370"/>
            <a:ext cx="20154902" cy="11056074"/>
            <a:chOff x="-441464" y="7172370"/>
            <a:chExt cx="20154902" cy="110560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41464" y="7172370"/>
              <a:ext cx="20154902" cy="1105607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739103" y="8018823"/>
            <a:ext cx="23428199" cy="16834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6235" y="782083"/>
            <a:ext cx="5320620" cy="23367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87086" y="1201629"/>
            <a:ext cx="3108191" cy="37755"/>
            <a:chOff x="1087086" y="1201629"/>
            <a:chExt cx="3108191" cy="377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7086" y="1201629"/>
              <a:ext cx="3108191" cy="3775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79745" y="7697536"/>
            <a:ext cx="14617105" cy="22902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92170" y="6580758"/>
            <a:ext cx="20154902" cy="10316446"/>
            <a:chOff x="-592170" y="6580758"/>
            <a:chExt cx="20154902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92170" y="6580758"/>
              <a:ext cx="20154902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92384" y="4777232"/>
            <a:ext cx="9076498" cy="202196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6235" y="820368"/>
            <a:ext cx="5026860" cy="23568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39318" y="3136081"/>
            <a:ext cx="3960813" cy="5075661"/>
            <a:chOff x="2939318" y="3136081"/>
            <a:chExt cx="3960813" cy="50756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318" y="3136081"/>
              <a:ext cx="3960813" cy="50756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7086" y="1201629"/>
            <a:ext cx="3108191" cy="37755"/>
            <a:chOff x="1087086" y="1201629"/>
            <a:chExt cx="3108191" cy="377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7086" y="1201629"/>
              <a:ext cx="3108191" cy="377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2023-11-16T15:56:05Z</dcterms:created>
  <dcterms:modified xsi:type="dcterms:W3CDTF">2023-11-16T15:56:05Z</dcterms:modified>
</cp:coreProperties>
</file>